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notesSlides/notesSlide2.xml" ContentType="application/vnd.openxmlformats-officedocument.presentationml.notesSlide+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256" r:id="rId3"/>
    <p:sldId id="485" r:id="rId4"/>
    <p:sldId id="1026" r:id="rId5"/>
    <p:sldId id="1373" r:id="rId6"/>
    <p:sldId id="257" r:id="rId7"/>
    <p:sldId id="272" r:id="rId8"/>
    <p:sldId id="1030" r:id="rId9"/>
    <p:sldId id="261" r:id="rId10"/>
    <p:sldId id="488" r:id="rId11"/>
    <p:sldId id="1027" r:id="rId12"/>
    <p:sldId id="526" r:id="rId13"/>
    <p:sldId id="544" r:id="rId14"/>
    <p:sldId id="545" r:id="rId15"/>
    <p:sldId id="546" r:id="rId16"/>
    <p:sldId id="534" r:id="rId17"/>
    <p:sldId id="535" r:id="rId18"/>
    <p:sldId id="537" r:id="rId19"/>
    <p:sldId id="539" r:id="rId20"/>
    <p:sldId id="540" r:id="rId21"/>
    <p:sldId id="542" r:id="rId22"/>
    <p:sldId id="543" r:id="rId23"/>
    <p:sldId id="1031" r:id="rId24"/>
    <p:sldId id="1111" r:id="rId25"/>
    <p:sldId id="528" r:id="rId26"/>
    <p:sldId id="529" r:id="rId27"/>
    <p:sldId id="1388" r:id="rId28"/>
    <p:sldId id="1389" r:id="rId29"/>
    <p:sldId id="532" r:id="rId30"/>
    <p:sldId id="548" r:id="rId31"/>
    <p:sldId id="549" r:id="rId32"/>
    <p:sldId id="1032" r:id="rId33"/>
    <p:sldId id="1036" r:id="rId34"/>
    <p:sldId id="1039" r:id="rId35"/>
    <p:sldId id="1040" r:id="rId36"/>
    <p:sldId id="1042" r:id="rId37"/>
    <p:sldId id="1045" r:id="rId38"/>
    <p:sldId id="1046" r:id="rId39"/>
    <p:sldId id="1047" r:id="rId40"/>
    <p:sldId id="574" r:id="rId41"/>
    <p:sldId id="1050"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113" d="100"/>
          <a:sy n="113" d="100"/>
        </p:scale>
        <p:origin x="57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09:24:08.993"/>
    </inkml:context>
    <inkml:brush xml:id="br0">
      <inkml:brushProperty name="width" value="0.025" units="cm"/>
      <inkml:brushProperty name="height" value="0.025" units="cm"/>
    </inkml:brush>
  </inkml:definitions>
  <inkml:trace contextRef="#ctx0" brushRef="#br0">599 82 9641,'8'-9'5573,"12"-14"-3700,25-27 3691,-57 71-1599,1 0-3654,-283 390 677,76-156-3076,210-246 1662,-35 32-1575,40-38 1597,0-1-1,0 0 1,0-1 0,0 1-1,0 0 1,-1-1 0,1 0-1,0 1 1,-1-2 0,1 1-1,-1 0 1,1-1 0,-8 1-1,10-1 128,0 0-1,0 0 0,0 0 0,0 0 0,0 0 0,0-1 0,0 1 1,0 0-1,0-1 0,0 1 0,0 0 0,0-1 0,0 1 0,0-1 1,1 0-1,-1 1 0,0-1 0,0 0 0,-1-1 0,-10-29-8957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4.629"/>
    </inkml:context>
    <inkml:brush xml:id="br0">
      <inkml:brushProperty name="width" value="0.025" units="cm"/>
      <inkml:brushProperty name="height" value="0.025" units="cm"/>
    </inkml:brush>
  </inkml:definitions>
  <inkml:trace contextRef="#ctx0" brushRef="#br0">78 19 17969,'0'0'8248,"-9"-1"-7549,-30-4-368,37 6-306,0-1-1,1 1 1,-1 0 0,0 0-1,1-1 1,-1 1 0,1 1-1,-1-1 1,1 0 0,0 0-1,0 0 1,-1 1 0,1-1-1,0 0 1,0 1 0,0-1-1,0 1 1,0 0 0,1-1-1,-1 1 1,0 0 0,1-1-1,0 1 1,-1 0 0,1 0-1,0-1 1,0 1 0,-1 0-1,1 0 1,1 0-1,-1-1 1,0 1 0,0 0-1,1 0 1,-1-1 0,1 1-1,-1 0 1,1-1 0,0 1-1,0 0 1,1 2 0,5-3 55,-1 1 0,0-1 0,1 0 0,-1 0 1,1 0-1,-1-1 0,1 0 0,0-1 0,-1 1 1,1-1-1,-1 0 0,0-1 0,10-3 0,-12 4 9,-1 1-1,1-1 0,-1-1 1,0 1-1,0 0 0,1-1 1,-1 0-1,0 1 0,0-1 1,0-1-1,-1 1 0,1 0 0,0-1 1,-1 1-1,0-1 0,0 0 1,1 0-1,-1 1 0,-1-2 1,1 1-1,0 0 0,-1 0 1,0 0-1,0-1 0,0 1 1,1-5-1,-3 7-82,1 1 0,-1-1 0,0 0 0,0 1 0,0-1 0,0 1 0,1 0 1,-1-1-1,0 1 0,0-1 0,0 1 0,0 0 0,0 0 0,0 0 0,0 0 0,0 0 0,0 0 0,0 0 0,0 0 0,0 0 0,0 0 0,0 0 0,0 0 0,-1 1 1,-29 5-186,25-3-20,1 0 0,-1 0 0,0 0-1,1 1 1,0 0 0,0 0-1,0 0 1,1 1 0,-1 0 0,1 0-1,0 0 1,0 0 0,1 0 0,-1 1-1,1 0 1,-2 7 0,2-5-1109,0 0 1,1 1-1,-1 0 1,2-1-1,0 1 1,-1 17 0,2-1-4112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6.209"/>
    </inkml:context>
    <inkml:brush xml:id="br0">
      <inkml:brushProperty name="width" value="0.025" units="cm"/>
      <inkml:brushProperty name="height" value="0.025" units="cm"/>
    </inkml:brush>
  </inkml:definitions>
  <inkml:trace contextRef="#ctx0" brushRef="#br0">124 1 8264,'0'0'4409,"-8"0"-1665,5 0-2630,1 0 66,0 0 0,0-1 0,-1 1 0,1 0 0,-1 1 0,1-1 0,0 0 0,0 1 0,-1-1 0,1 1 0,0 0 0,0-1 0,-1 1 0,1 0-1,0 1 1,0-1 0,0 0 0,0 1 0,1-1 0,-1 1 0,0-1 0,1 1 0,-1 0 0,1-1 0,-1 1 0,1 0 0,0 0 0,-1 0 0,1 0 0,1 1 0,-2 2-1,-6 26 368,2 0-1,2 1 0,0-1 0,3 64 0,0-20-388,-27 1605-810,63-1027 1048,1 5 180,-34-620-589,-1-26-261,0 1 0,-1-1 0,0 0 0,-3 14 0,-6-42-2854,-16-84-5024,7 19-192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477"/>
    </inkml:context>
    <inkml:brush xml:id="br0">
      <inkml:brushProperty name="width" value="0.025" units="cm"/>
      <inkml:brushProperty name="height" value="0.025" units="cm"/>
    </inkml:brush>
  </inkml:definitions>
  <inkml:trace contextRef="#ctx0" brushRef="#br0">8 59 15439,'0'0'2722,"3"-9"-95,9-26-44,-4 21-72,-4 17-1422,0 18-920,-4 39-53,-2 0 1,-2 0-1,-18 85 0,19-130-99,1-6-13,0 0-1,0 1 1,1-1 0,1 0 0,0 1 0,0-1 0,1 11 0,0-20 11,-1 1-1,1-1 1,-1 1 0,1-1-1,-1 1 1,1-1 0,-1 1-1,1-1 1,-1 1 0,1-1 0,0 0-1,-1 1 1,1-1 0,-1 0-1,1 0 1,0 1 0,-1-1-1,1 0 1,0 0 0,0 0 0,-1 0-1,1 0 1,0 0 0,-1 0-1,1 0 1,0 0 0,-1 0-1,2 0 1,23-6 776,-12-1-450,1 0 1,-2-1-1,1 0 1,-1-1-1,14-14 0,55-57 368,-78 77-701,10-12-49,0 1-1,17-26 0,-11 0-2948,-12-2-6595,-7 30 1765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804"/>
    </inkml:context>
    <inkml:brush xml:id="br0">
      <inkml:brushProperty name="width" value="0.025" units="cm"/>
      <inkml:brushProperty name="height" value="0.025" units="cm"/>
    </inkml:brush>
  </inkml:definitions>
  <inkml:trace contextRef="#ctx0" brushRef="#br0">24 1 12268,'0'0'2978,"-20"50"-960,17-27-96,3-2 128,0 2-512,3-3-353,15-2-769,8 0-224,5-6-224,5-10-1249,2-2-2114,4-13-3684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179"/>
    </inkml:context>
    <inkml:brush xml:id="br0">
      <inkml:brushProperty name="width" value="0.025" units="cm"/>
      <inkml:brushProperty name="height" value="0.025" units="cm"/>
    </inkml:brush>
  </inkml:definitions>
  <inkml:trace contextRef="#ctx0" brushRef="#br0">199 35 13965,'0'0'4116,"10"-6"-1511,-9 6-2554,7-5 596,1 1 0,0 0 0,0 0 0,0 1 1,16-3-1,-23 5-597,0 1 1,0-1-1,-1 1 1,1 0-1,0 0 1,0 0-1,0 0 1,0 0-1,0 1 0,0-1 1,0 0-1,0 1 1,0 0-1,0-1 1,-1 1-1,1 0 1,0 0-1,0 0 1,-1 0-1,1 0 1,-1 0-1,1 1 1,-1-1-1,1 0 1,-1 1-1,0-1 1,0 1-1,0-1 1,0 1-1,0 0 1,0 0-1,0-1 1,0 1-1,-1 0 1,1 0-1,-1 0 1,1 0-1,-1 0 0,0 0 1,0 0-1,0 2 1,0 6-17,0 0 0,-1-1 1,0 1-1,-1 0 0,0-1 0,0 1 0,-1-1 1,-1 0-1,1 0 0,-2 0 0,1 0 0,-1-1 1,0 1-1,-1-1 0,0-1 0,0 1 0,-11 9 1,-5 5 513,0-2 0,-2 0 1,0-2-1,-36 22 1,54-36-420,-1-1-1,1 1 1,-1-1 0,1 0-1,-1-1 1,-13 4 0,18-6-121,1 0-1,-1 0 1,1 0 0,-1 0 0,1 0-1,-1 0 1,1 0 0,-1-1 0,1 1-1,-1 0 1,1-1 0,-1 1 0,1-1-1,0 0 1,-1 1 0,1-1 0,0 0-1,0 0 1,-1 0 0,1 0 0,0 0-1,0 0 1,0 0 0,0 0 0,0-1 0,0 1-1,1 0 1,-1 0 0,0-1 0,1 1-1,-1-1 1,0 1 0,1 0 0,0-1-1,-1 1 1,1-1 0,0-1 0,-4-18-173,1 0 0,1 0 1,1 0-1,0-1 1,4-27-1,-3 48 154,0 1 0,0-1 1,0 0-1,0 1 0,0-1 0,1 0 1,-1 1-1,0-1 0,0 1 0,0-1 0,1 0 1,-1 1-1,0-1 0,1 0 0,-1 1 1,0-1-1,1 1 0,-1-1 0,1 1 0,-1-1 1,1 1-1,-1 0 0,1-1 0,-1 1 1,1-1-1,-1 1 0,1 0 0,0 0 0,-1-1 1,1 1-1,0 0 0,0-1 0,23 10-367,16 25 28,-30-25 410,0 0 0,0-1 0,1-1-1,0 0 1,1 0 0,-1-1 0,1 0 0,0-1-1,1-1 1,-1 0 0,18 3 0,48 19-94,-55-12-1644,-15 3-5415,-8-10-1454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850"/>
    </inkml:context>
    <inkml:brush xml:id="br0">
      <inkml:brushProperty name="width" value="0.025" units="cm"/>
      <inkml:brushProperty name="height" value="0.025" units="cm"/>
    </inkml:brush>
  </inkml:definitions>
  <inkml:trace contextRef="#ctx0" brushRef="#br0">60 0 22613,'0'0'4453,"-1"13"-3802,-9 73 166,-30 119 1,35-182-798,4-22 14,1 0 1,-1 1-1,1-1 1,0 1-1,-1-1 1,1 1-1,0-1 1,0 1-1,0-1 1,0 1-1,0-1 1,0 1-1,0-1 1,1 1-1,-1-1 1,0 1-1,1-1 1,-1 1-1,2 2 1,0-4 41,0 1-1,0 0 1,-1 0 0,1-1-1,0 0 1,0 1-1,0-1 1,0 0 0,0 0-1,0 1 1,0-2 0,0 1-1,2 0 1,5 0-37,15 0 52,133-6-1211,-105-3-3431,-4-6-4058,-13-2-6568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335"/>
    </inkml:context>
    <inkml:brush xml:id="br0">
      <inkml:brushProperty name="width" value="0.025" units="cm"/>
      <inkml:brushProperty name="height" value="0.025" units="cm"/>
    </inkml:brush>
  </inkml:definitions>
  <inkml:trace contextRef="#ctx0" brushRef="#br0">1 234 18289,'0'0'11083,"11"-6"-10096,36-23-505,-1-3-1,-1-1 1,-3-2-1,62-64 1,-100 100-482,-3 10 0,-5 11 0,-36 76 35,30-78-64,1 0 0,1 0 1,0 1-1,2 1 1,0-1-1,-2 27 1,7-47-84,1-1 0,0 1 0,0-1 0,0 1 1,0 0-1,0-1 0,0 1 0,0-1 1,0 1-1,1 0 0,-1-1 0,0 1 1,0-1-1,0 1 0,1-1 0,-1 1 0,0 0 1,1-1-1,-1 1 0,0-1 0,1 0 1,-1 1-1,1-1 0,-1 1 0,0-1 1,1 0-1,-1 1 0,1-1 0,-1 0 0,1 1 1,0-1-1,-1 0 0,1 0 0,-1 1 1,1-1-1,-1 0 0,1 0 0,0 0 0,-1 0 1,1 0-1,0 0 0,-1 0 0,1 0 1,-1 0-1,1 0 0,0 0 0,-1 0 1,1-1-1,-1 1 0,1 0 0,-1 0 0,1-1 1,0 0-1,31-18-8282,-14-2 792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678"/>
    </inkml:context>
    <inkml:brush xml:id="br0">
      <inkml:brushProperty name="width" value="0.025" units="cm"/>
      <inkml:brushProperty name="height" value="0.025" units="cm"/>
    </inkml:brush>
  </inkml:definitions>
  <inkml:trace contextRef="#ctx0" brushRef="#br0">0 25 19218,'0'0'9994,"71"7"-9706,-43-9-192,6-5-1826,-3 1-2049,1-2-1538,-2-1-3620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2.020"/>
    </inkml:context>
    <inkml:brush xml:id="br0">
      <inkml:brushProperty name="width" value="0.025" units="cm"/>
      <inkml:brushProperty name="height" value="0.025" units="cm"/>
    </inkml:brush>
  </inkml:definitions>
  <inkml:trace contextRef="#ctx0" brushRef="#br0">274 1 1986,'0'0'20921,"-4"9"-20056,-8 17-264,-2-2 0,-1 0 1,-1 0-1,-1-1 0,0-2 1,-2 1-1,-1-2 0,0-1 0,-1 0 1,-33 21-1,52-39-579,1 0 0,-1 0 0,1 0 0,-1 0 1,0 0-1,1 0 0,-1-1 0,0 1 0,1-1 0,-1 1 0,0-1 0,0 0 0,1 1 0,-4-1 0,4 0-43,1-1-1,-1 1 0,0 0 0,1-1 1,-1 1-1,0 0 0,1-1 0,-1 1 0,0-1 1,1 1-1,-1 0 0,1-1 0,-1 0 1,1 1-1,-1-1 0,1 1 0,-1-1 0,1 0 1,0 1-1,-1-1 0,1 0 0,0 1 1,-1-2-1,0-6-391,0 1 1,0-1 0,0 0-1,1 1 1,2-13 0,-1-2-708,-2 10 840,1-1-1,1 0 0,0 1 1,1-1-1,1 1 0,4-15 1,-7 26 279,1 0 0,-1 1 0,1-1 0,0 0 0,-1 0 0,1 1 0,0-1 0,0 0 0,0 1 1,-1-1-1,1 1 0,0-1 0,0 1 0,0 0 0,0-1 0,0 1 0,0 0 0,0-1 0,0 1 1,0 0-1,0 0 0,0 0 0,0 0 0,0 0 0,0 0 0,0 0 0,0 0 0,0 1 0,0-1 0,0 0 1,0 0-1,-1 1 0,1-1 0,0 1 0,0-1 0,0 1 0,0-1 0,0 1 0,-1-1 0,2 3 1,39 28 223,-37-28-142,11 10 238,0-1 0,1-1 1,0 0-1,0-1 1,1-1-1,1 0 1,35 11-1,-36-15-1690,1-1-1,30 3 1,-10-5-7176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327"/>
    </inkml:context>
    <inkml:brush xml:id="br0">
      <inkml:brushProperty name="width" value="0.025" units="cm"/>
      <inkml:brushProperty name="height" value="0.025" units="cm"/>
    </inkml:brush>
  </inkml:definitions>
  <inkml:trace contextRef="#ctx0" brushRef="#br0">1 8 16784,'0'0'2178,"65"0"-1409,-24 0 480,2-4-769,-2 1-416,-1 3-32,-8 0-704,-3 0-1250,-14 0-1441,-8 0-1378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668"/>
    </inkml:context>
    <inkml:brush xml:id="br0">
      <inkml:brushProperty name="width" value="0.025" units="cm"/>
      <inkml:brushProperty name="height" value="0.025" units="cm"/>
    </inkml:brush>
  </inkml:definitions>
  <inkml:trace contextRef="#ctx0" brushRef="#br0">0 0 14574,'0'0'7111,"69"33"-5158,-20-25-351,11-5-417,3 1-705,1-2-383,-2 3-258,-7-5-2337,-8 0-3716,-16 0-6566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216"/>
    </inkml:context>
    <inkml:brush xml:id="br0">
      <inkml:brushProperty name="width" value="0.025" units="cm"/>
      <inkml:brushProperty name="height" value="0.025" units="cm"/>
    </inkml:brush>
  </inkml:definitions>
  <inkml:trace contextRef="#ctx0" brushRef="#br0">0 104 16848,'4'-12'2119,"-3"5"-1559,12-38 1052,-13 42-1267,1 0-1,0 0 1,1 1 0,-1-1-1,0 1 1,1-1-1,-1 1 1,1-1-1,0 1 1,0 0-1,0 0 1,0 0-1,0 0 1,4-3 0,-5 5-304,0 0-1,-1 0 1,1 0 0,-1 0 0,1 0 0,-1 0 0,1 0 0,-1 0 0,1 0 0,-1 0 0,1 1 0,0-1 0,-1 0 0,1 0 0,-1 1 0,0-1 0,1 0 0,-1 1 0,1-1 0,-1 0-1,1 1 1,-1-1 0,0 0 0,1 1 0,-1-1 0,0 1 0,1-1 0,-1 1 0,0-1 0,0 1 0,0-1 0,1 1 0,-1-1 0,0 1 0,0 0 0,0-1 0,0 1 0,0-1 0,0 1-1,0 0 1,4 29-145,-4-28 216,3 278 626,-4-163-643,1-117-83,0 1 0,0 0 0,0 0 0,0 0 0,-1 0 0,1-1 0,1 1 0,-1 0 0,0 0 0,0 0-1,0 0 1,0-1 0,1 1 0,-1 0 0,0 0 0,1-1 0,-1 1 0,0 0 0,1 0 0,-1-1 0,1 1 0,-1 0 0,1-1-1,0 1 1,-1-1 0,1 1 0,-1-1 0,1 1 0,0-1 0,0 1 0,0-1 0,1 0 64,0 0 0,-1 0 0,1 0 0,0 0 0,0-1 0,-1 1 1,1-1-1,-1 1 0,1-1 0,0 0 0,-1 0 0,1 1 0,-1-1 0,2-2 0,44-39 1871,162-215-1829,-207 255-691,8-7-969,-2 6-7346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6.644"/>
    </inkml:context>
    <inkml:brush xml:id="br0">
      <inkml:brushProperty name="width" value="0.025" units="cm"/>
      <inkml:brushProperty name="height" value="0.025" units="cm"/>
    </inkml:brush>
  </inkml:definitions>
  <inkml:trace contextRef="#ctx0" brushRef="#br0">102 387 9097,'-9'6'4644,"6"-3"-4320,-51 41 4101,50-41-4049,1 0 1,0 0-1,0 0 1,0 1-1,1 0 1,-1-1-1,1 1 1,0 0-1,0 0 1,0 1-1,0-1 1,1 0-1,0 0 1,0 1-1,-1 5 1,2-10-353,1 1 0,-1-1 1,0 1-1,0-1 0,1 0 0,-1 1 1,0-1-1,1 0 0,-1 1 0,0-1 1,1 0-1,-1 1 0,0-1 1,1 0-1,-1 0 0,1 0 0,-1 1 1,1-1-1,-1 0 0,0 0 0,1 0 1,-1 0-1,1 0 0,-1 0 0,1 0 1,-1 0-1,1 0 0,-1 0 0,0 0 1,1 0-1,-1 0 0,1 0 1,-1 0-1,1-1 0,-1 1 0,1 0 1,-1 0-1,0 0 0,1-1 0,-1 1 1,0 0-1,1 0 0,-1-1 0,0 1 1,1 0-1,-1-1 0,0 1 0,1-1 1,23-15 590,9-14 360,-3 0 1,49-63-1,42-79-340,-81 113-496,-20 26-55,-17 26-78,1-1 1,1 1-1,-1 0 1,1 0 0,1 0-1,-1 1 1,1-1-1,0 1 1,8-5-1,-14 10-8,1 1 0,-1 0 0,0 0 0,1 0 0,-1 0 0,1 0 0,-1 0 0,0 0 0,1 0 0,-1 0 0,1 0-1,-1 0 1,0 0 0,1 0 0,-1 0 0,1 0 0,-1 0 0,0 1 0,1-1 0,-1 0 0,0 0 0,1 0 0,-1 1 0,0-1 0,1 0 0,-1 0-1,0 1 1,0-1 0,1 0 0,-1 1 0,0-1 0,0 0 0,1 1 0,-1-1 0,0 0 0,0 1 0,0-1 0,0 0 0,0 1 0,1-1 0,-1 1 0,0-1-1,0 0 1,0 1 0,0 0 0,4 25-62,-4-22 52,9 97 54,16 125 395,-19-196-733,0-1 0,2 0 0,1-1 0,2 0 0,19 38 0,-25-57-417,1 1-1,0-1 0,1 0 1,13 15-1,-16-21 70,0 0 1,0 1-1,0-1 0,0-1 1,0 1-1,1-1 0,6 3 1,30 1-7584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574"/>
    </inkml:context>
    <inkml:brush xml:id="br0">
      <inkml:brushProperty name="width" value="0.025" units="cm"/>
      <inkml:brushProperty name="height" value="0.025" units="cm"/>
    </inkml:brush>
  </inkml:definitions>
  <inkml:trace contextRef="#ctx0" brushRef="#br0">5 1 13837,'0'0'4164,"-4"59"-2018,9-42-448,8-3-866,8-3-543,4-5-289,4-6-1922,1 0-2562,2-16-3716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042"/>
    </inkml:context>
    <inkml:brush xml:id="br0">
      <inkml:brushProperty name="width" value="0.025" units="cm"/>
      <inkml:brushProperty name="height" value="0.025" units="cm"/>
    </inkml:brush>
  </inkml:definitions>
  <inkml:trace contextRef="#ctx0" brushRef="#br0">0 204 6983,'0'0'10623,"0"-9"-6133,1-9-2963,1-6 562,-2 1 2233,11 24-3783,-11-8-534,-1 3 105,0-1-1,1 0 1,0 1-1,0-1 1,1 1-1,-1-1 0,1 0 1,0 1-1,0-1 1,1 1-1,-1 0 1,1-1-1,0 1 0,0 0 1,0 0-1,1 0 1,0 0-1,-1 1 1,5-5-1,-6 7-109,2-2 0,1-1 0,-1 1 0,0-1 0,-1 0 0,1 0 0,3-7 0,-8 25-40,1 0 0,0 1 0,2-1 0,1 20 0,0-13 16,4 17-2115,-4-31 1099,0 0 0,0 0 0,1 0-1,0 0 1,1-1 0,-1 0 0,1 1 0,1-1-1,-1-1 1,7 8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370"/>
    </inkml:context>
    <inkml:brush xml:id="br0">
      <inkml:brushProperty name="width" value="0.025" units="cm"/>
      <inkml:brushProperty name="height" value="0.025" units="cm"/>
    </inkml:brush>
  </inkml:definitions>
  <inkml:trace contextRef="#ctx0" brushRef="#br0">1 58 14894,'0'0'9417,"57"-21"-7944,-19 10-223,2 1-322,-1 3-351,-1 1-513,-6 3-32,-9 3-1153,-10 0-1473,-9 0-1795,-4 8-1792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742"/>
    </inkml:context>
    <inkml:brush xml:id="br0">
      <inkml:brushProperty name="width" value="0.025" units="cm"/>
      <inkml:brushProperty name="height" value="0.025" units="cm"/>
    </inkml:brush>
  </inkml:definitions>
  <inkml:trace contextRef="#ctx0" brushRef="#br0">5 3 15535,'0'0'8925,"10"0"-7125,9-1-991,-8 0-536,0 1-1,0 0 0,0 0 1,19 4-1,-27-3-264,-1-1 1,0 1-1,0-1 0,0 1 1,0 0-1,0 0 1,0 0-1,0 0 0,0 0 1,-1 0-1,1 0 1,0 1-1,-1-1 0,1 1 1,0-1-1,-1 1 0,0 0 1,1 0-1,-1-1 1,0 1-1,0 0 0,0 0 1,0 0-1,-1 0 0,1 0 1,0 1-1,-1-1 1,1 0-1,-1 0 0,0 0 1,0 4-1,0 0 135,0 0-1,-1 1 1,0-1-1,0 0 1,-1 0-1,-4 12 0,3-8-23,26-10 233,-9-4-455,-8 2-68,1 0 0,-1 1-1,1-1 1,0 1 0,0 1-1,0-1 1,8 2 0,-14-1 153,0 0 0,-1 0 1,1 1-1,0-1 1,-1 1-1,1-1 0,-1 1 1,1-1-1,-1 1 0,1-1 1,-1 1-1,1-1 0,-1 1 1,0-1-1,1 1 0,-1 0 1,0-1-1,1 1 0,-1 0 1,0-1-1,0 1 0,0 0 1,1-1-1,-1 1 0,0 0 1,0-1-1,0 1 0,0 0 1,0 0-1,0-1 0,-1 1 1,1 0-1,0-1 0,0 1 1,0 0-1,-1-1 0,1 1 1,0 0-1,-1-1 0,1 1 1,0-1-1,-1 2 0,-17 27 292,9-22 11,-1-1 0,0-1 0,0 1 0,0-2 0,-1 1 0,0-1 0,0-1 0,0 0-1,0-1 1,0 0 0,-1 0 0,1-1 0,0-1 0,-1 0 0,-19-3 0,29 3-285,1 0 0,-1 0 0,1 0 0,0 0 0,-1-1 0,1 1 0,0 0 0,-1-1 0,1 1 0,0-1 0,-1 0 0,1 1 0,0-1 0,0 0 0,0 0 0,0 0 0,0 0 0,0 0 0,0 0 0,0 0 0,0 0 0,0 0 0,0 0 0,1 0 0,-1-1 0,0 1 0,1 0 0,-1-3 0,1 4-101,1-1 1,-1 1-1,1-1 0,-1 1 1,1 0-1,-1 0 0,1-1 1,-1 1-1,1 0 1,0 0-1,-1-1 0,1 1 1,0 0-1,-1 0 0,1 0 1,-1 0-1,1 0 0,0 0 1,-1 0-1,1 0 0,0 0 1,-1 1-1,1-1 0,0 0 1,-1 0-1,1 0 1,-1 1-1,2 0 0,19 5-4875,1 0 96,1-3-1147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070"/>
    </inkml:context>
    <inkml:brush xml:id="br0">
      <inkml:brushProperty name="width" value="0.025" units="cm"/>
      <inkml:brushProperty name="height" value="0.025" units="cm"/>
    </inkml:brush>
  </inkml:definitions>
  <inkml:trace contextRef="#ctx0" brushRef="#br0">135 0 20467,'0'0'1250,"-8"11"719,-7 14-726,0 0 0,2 1 0,0 1 0,-15 50-1,13-27-860,9-30-236,0 1 0,1-1-1,1 1 1,-3 34 0,8-54-122,-1 0 0,1 0 0,0 0 0,0-1 0,-1 1 0,1 0 0,0-1 0,0 1 0,0-1 0,0 1 0,0-1 0,0 0 0,0 1 0,0-1 0,0 0 0,0 1 0,0-1 1,0 0-1,0 0 0,0 0 0,0 0 0,0 0 0,0 0 0,0 0 0,2-1 0,32-2 717,-9-4-635,-1-1 1,37-16-1,13-11-3518,-40 19-787,-8 2-1476,-4-2-2396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538"/>
    </inkml:context>
    <inkml:brush xml:id="br0">
      <inkml:brushProperty name="width" value="0.025" units="cm"/>
      <inkml:brushProperty name="height" value="0.025" units="cm"/>
    </inkml:brush>
  </inkml:definitions>
  <inkml:trace contextRef="#ctx0" brushRef="#br0">0 96 17136,'0'0'5013,"9"-11"-2766,-4 5-1931,1-1 0,0 1 1,0-1-1,0 2 0,1-1 0,0 1 0,0 0 0,1 0 0,-1 1 0,1 0 0,0 0 0,0 1 0,0 0 0,10-2 0,8 1 126,1 1-1,48 1 1,-67 2-416,-8 0-27,1 0 1,0 0-1,0 0 1,0 0 0,-1 0-1,1 0 1,0 0-1,0 0 1,0 0 0,-1 0-1,1 0 1,0 0-1,0 1 1,-1-1 0,1 0-1,0 1 1,0-1-1,-1 0 1,1 1 0,0-1-1,-1 1 1,1-1-1,-1 1 1,1 0 0,0-1-1,-1 1 1,1-1-1,-1 1 1,0 0 0,1-1-1,0 2 1,-1 0 10,0 0 1,-1-1-1,1 1 1,0 0-1,-1-1 0,1 1 1,-1-1-1,1 1 1,-1 0-1,0-1 1,1 1-1,-1-1 0,0 0 1,-1 2-1,-42 47 317,41-48-322,-12 13 44,-23 23 37,36-36-92,0 1 0,0-1-1,0 1 1,1-1 0,-1 1 0,1 0-1,-1 0 1,1 0 0,0 0 0,0 0-1,1 0 1,-1 0 0,0 4 0,1-6 6,1-1 0,-1 1 0,1 0-1,0 0 1,-1-1 0,1 1 0,-1 0 0,1-1 0,0 1 0,0 0 0,-1-1 0,1 1 0,0-1 0,0 0 0,0 1 0,0-1 0,0 0 0,-1 1 0,1-1 0,0 0 0,0 0-1,0 0 1,0 0 0,0 0 0,0 0 0,0 0 0,0 0 0,1 0 0,38-1 99,-32 1-100,16-2-906,-1 0 0,24-6 0,-16 1-3682,-1-1-4485,-14 3-4015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882"/>
    </inkml:context>
    <inkml:brush xml:id="br0">
      <inkml:brushProperty name="width" value="0.025" units="cm"/>
      <inkml:brushProperty name="height" value="0.025" units="cm"/>
    </inkml:brush>
  </inkml:definitions>
  <inkml:trace contextRef="#ctx0" brushRef="#br0">0 95 13773,'0'0'9417,"73"-14"-7655,-24 1-545,7-1-673,4 0-320,-3 1-159,-5 4-1026,-11 0-1730,-10 5-2017,-13 0-2307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8.254"/>
    </inkml:context>
    <inkml:brush xml:id="br0">
      <inkml:brushProperty name="width" value="0.025" units="cm"/>
      <inkml:brushProperty name="height" value="0.025" units="cm"/>
    </inkml:brush>
  </inkml:definitions>
  <inkml:trace contextRef="#ctx0" brushRef="#br0">1 56 20435,'0'0'1415,"11"-5"704,-7 4-1983,95-34 3112,-86 31-3088,1 1-1,0 0 1,0 1-1,0 0 1,-1 1-1,22 1 1,-34 1-181,0-1 1,0 0 0,0 0-1,0 0 1,-1 1 0,1-1-1,0 0 1,0 1 0,0-1-1,0 1 1,0-1 0,-1 1-1,1 0 1,0-1 0,-1 1-1,1-1 1,0 1 0,-1 0-1,1 0 1,-1 0 0,1-1-1,-1 1 1,1 0 0,-1 0-1,1 0 1,-1 0 0,0 0-1,0 0 1,1-1 0,-1 1 0,0 0-1,0 0 1,0 0 0,0 0-1,0 0 1,0 0 0,0 0-1,-1 0 1,1 0 0,0 0-1,0 0 1,-1 0 0,1 0-1,-1-1 1,1 1 0,-1 0-1,1 0 1,-1 1 0,-2 3 37,1-1 1,-1 1 0,0 0 0,0 0-1,0-1 1,0 0 0,-6 5-1,-35 22 1094,44-31-780,29 5-470,-27-4 194,0-1 0,0 0 0,0 1 0,-1-1-1,1 1 1,0 0 0,0-1 0,-1 1 0,1 0 0,0 0 0,-1 0-1,1 0 1,-1 0 0,1 1 0,-1-1 0,0 0 0,0 1 0,1-1 0,-1 1-1,0-1 1,0 1 0,0 0 0,-1-1 0,1 1 0,0 0 0,-1-1 0,1 1-1,-1 0 1,1 0 0,-1 0 0,0 0 0,0 0 0,0-1 0,0 4-1,0-3 15,-1 0 0,0 1 0,1-1 0,-1 0 0,0 0 0,0 0 0,-1 0-1,1 0 1,0 0 0,-1 0 0,1 0 0,-1 0 0,0-1 0,1 1 0,-1 0-1,0-1 1,0 0 0,0 1 0,0-1 0,0 0 0,0 0 0,0 0 0,-1 0-1,1-1 1,0 1 0,-1 0 0,-2-1 0,-17 3-139,0-1-1,0-1 1,0-1-1,-26-3 1,48-8-11717,6-2-7848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027"/>
    </inkml:context>
    <inkml:brush xml:id="br0">
      <inkml:brushProperty name="width" value="0.025" units="cm"/>
      <inkml:brushProperty name="height" value="0.025" units="cm"/>
    </inkml:brush>
  </inkml:definitions>
  <inkml:trace contextRef="#ctx0" brushRef="#br0">157 1 18033,'0'0'7170,"-3"8"-6653,-13 43 84,2 0-1,-9 72 1,-6 119 767,24-193-1239,-32 405 1745,39 800 0,1-1158-1874,-3-95-9,-1-1-1,1 0 1,0 0-1,0 0 1,0 0-1,-1 0 1,1 1-1,0-1 1,0 0-1,0 0 1,-1 0-1,1 0 1,0 0 0,0 0-1,-1 0 1,1 0-1,0 0 1,0 0-1,0 0 1,-1 0-1,1 0 1,0 0-1,0 0 1,-1 0-1,1 0 1,0 0 0,0-1-1,0 1 1,-1 0-1,1 0 1,0 0-1,0 0 1,0 0-1,0 0 1,-1-1-1,1 1 1,0 0-1,0 0 1,0 0-1,0 0 1,0-1 0,-1 1-1,1 0 1,0 0-1,0 0 1,0-1-1,0 1 1,0 0-1,0 0 1,0-1-1,0 1 1,0 0-1,0 0 1,0-1 0,-10-14-2578,2-19-3616,0-9-4698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853"/>
    </inkml:context>
    <inkml:brush xml:id="br0">
      <inkml:brushProperty name="width" value="0.025" units="cm"/>
      <inkml:brushProperty name="height" value="0.025" units="cm"/>
    </inkml:brush>
  </inkml:definitions>
  <inkml:trace contextRef="#ctx0" brushRef="#br0">1 48 17136,'0'0'961,"16"1"-149,361 8 4539,213-18-4475,-229 2-740,408-14-121,-33 0 475,-245 22 2827,-350 9-2281,15 0-4052,-141-12-695,-5-10-2203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6.613"/>
    </inkml:context>
    <inkml:brush xml:id="br0">
      <inkml:brushProperty name="width" value="0.025" units="cm"/>
      <inkml:brushProperty name="height" value="0.025" units="cm"/>
    </inkml:brush>
  </inkml:definitions>
  <inkml:trace contextRef="#ctx0" brushRef="#br0">66 92 7303,'-9'2'8819,"-43"3"-2344,52-5-6381,0 0-1,-1 0 1,1-1-1,0 1 1,0 0 0,-1 0-1,1-1 1,0 1-1,0 0 1,-1 0-1,1-1 1,0 1-1,0 0 1,0 0-1,-1-1 1,1 1-1,0 0 1,0-1-1,0 1 1,0 0-1,0-1 1,0 1 0,0 0-1,0-1 1,0 1-1,0 0 1,0-1-1,0 1 1,0 0-1,0-1 1,0 1-1,0 0 1,0-1-1,0 1 1,0 0-1,0-1 1,1 1-1,-1 0 1,0-1 0,0 1-1,0 0 1,1 0-1,-1-1 1,0 1-1,0 0 1,1-1-1,9-15 668,-2 9-595,0 0-1,0 0 1,1 1-1,0 0 1,0 1-1,0 0 1,1 0-1,-1 1 1,1 0-1,0 1 1,0 0-1,1 1 1,14-2-1,-23 4-160,-1 0 0,0 0 0,1 0-1,-1 1 1,1-1 0,-1 0 0,0 1 0,1-1 0,-1 1-1,0 0 1,0-1 0,1 1 0,-1 0 0,0 0 0,0 0-1,0 0 1,0 0 0,0 0 0,0 0 0,0 0 0,0 0-1,0 0 1,-1 0 0,1 1 0,0-1 0,-1 0-1,1 1 1,-1-1 0,1 0 0,-1 1 0,0-1 0,0 0-1,1 1 1,-1-1 0,0 1 0,0-1 0,-1 2 0,1 7 28,0-1 1,-1 1 0,0-1 0,-4 15-1,-5 10 28,-2-1 0,-1 0 0,-21 36 0,20-43-58,1 1 0,1 1 0,2 0 0,0 0 0,-6 38 0,15-65-11,1 1 0,-1-1-1,1 0 1,0 1 0,0-1 0,0 1 0,0-1 0,0 1-1,0-1 1,0 1 0,0-1 0,1 1 0,-1-1 0,0 1-1,1-1 1,-1 0 0,1 1 0,0-1 0,-1 0-1,1 1 1,0-1 0,0 0 0,0 0 0,0 0 0,1 2-1,1-2 11,-1-1-1,0 1 0,1-1 0,-1 1 0,1-1 1,-1 0-1,0 0 0,1 0 0,-1 0 0,1 0 1,-1 0-1,0-1 0,1 1 0,-1-1 0,0 0 1,3 0-1,7-4 29,-1 0 0,0-1 1,0 0-1,0-1 0,-1 0 1,0 0-1,0-1 0,14-16 0,4-6 58,31-43 0,-24 19 29,-19 31 125,-33 60-174,13-29-53,-31 72 190,33-74-165,0 0 0,0 0-1,1 0 1,-1 1 0,1-1 0,1 0-1,-1 1 1,1-1 0,0 0-1,2 13 1,-1-18-28,-1 0-1,1-1 1,-1 1 0,1 0-1,-1 0 1,1-1 0,0 1-1,-1 0 1,1-1 0,0 1-1,-1-1 1,1 1-1,0-1 1,0 1 0,0-1-1,0 1 1,-1-1 0,1 0-1,0 1 1,0-1 0,0 0-1,0 0 1,0 0 0,0 0-1,0 0 1,0 0 0,0 0-1,0 0 1,0 0 0,-1 0-1,1 0 1,0-1 0,0 1-1,0 0 1,1-1-1,33-14 259,-14 0-262,0-2 1,0 0 0,-2-1 0,0-1 0,-1-1 0,17-25 0,25-26-18,-60 71 9,0 0 0,0 0 0,0 0 0,0-1 0,0 1 0,0 0 0,0 0 0,0 0 0,0 0 0,0 0 0,0-1 0,1 1 0,-1 0 0,0 0 0,0 0 0,0 0 0,0 0 0,0 0 0,0-1 0,1 1 0,-1 0 0,0 0 0,0 0 0,0 0 0,0 0 0,1 0 0,-1 0 0,0 0 0,0 0 0,0 0 0,0 0 0,1 0 0,-1 0 0,0 0 0,0 0 0,0 0 0,0 0 0,1 0 0,-1 0 0,0 0 0,0 0 0,0 0 0,0 0 0,1 0 0,-1 0 0,0 0 0,0 1 0,0-1 0,0 0 0,0 0 0,0 0 0,1 0 0,-1 0 0,0 0 0,0 1 0,0-1 0,0 0 0,0 0 0,0 0 0,0 0 0,0 1 0,0-1 0,0 0 0,0 0 0,0 0 0,1 0 0,-1 1 0,0-1 0,0 11 0,0-11 0,-3 18 0,0 0 0,0-1 0,-8 20 0,6-23 0,1 0 0,1 1 0,0-1 0,1 1 0,-1 24 0,3-38-53,0 0 0,1 0 0,-1 0 0,0 0 0,1 0 0,-1 0 1,0 0-1,1 0 0,-1 0 0,1 0 0,0 0 0,-1 0 0,1 0 0,0 0 0,-1-1 0,1 1 0,0 0 0,0-1 0,0 1 0,0 0 1,0-1-1,0 1 0,0-1 0,0 0 0,0 1 0,0-1 0,0 0 0,0 1 0,0-1 0,0 0 0,0 0 0,0 0 0,0 0 0,0 0 1,0 0-1,0 0 0,0 0 0,0-1 0,0 1 0,0 0 0,0-1 0,0 1 0,2-2 0,4 1-729,-1-1 0,1-1 1,-1 1-1,0-1 0,12-8 0,20-21-4807,1-8-2301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196"/>
    </inkml:context>
    <inkml:brush xml:id="br0">
      <inkml:brushProperty name="width" value="0.025" units="cm"/>
      <inkml:brushProperty name="height" value="0.025" units="cm"/>
    </inkml:brush>
  </inkml:definitions>
  <inkml:trace contextRef="#ctx0" brushRef="#br0">1 1 15951,'0'0'5483,"9"1"-4181,129 19 3223,-37-7-3809,181 48 1,-275-59-717,-1 0 0,0 0-1,0 1 1,0-1 0,0 2 0,-1-1 0,1 1 0,-1-1-1,8 8 1,-12-9 45,1 0-1,-1-1 0,0 1 1,0 0-1,0 0 0,0 0 1,0 0-1,-1 0 0,1 0 1,-1 0-1,1 0 0,-1 0 0,0 0 1,1 0-1,-1 0 0,0 0 1,0 0-1,-1 1 0,1-1 1,0 0-1,-1 0 0,1 0 1,-1 0-1,0 0 0,0 0 1,0 0-1,0 0 0,0-1 1,0 1-1,0 0 0,0 0 1,-1-1-1,-2 4 0,-20 19 339,-1-1 0,-1-1-1,-1-1 1,-1-1-1,-57 31 1,11-7-111,44-25-725,0 1 0,1 2 0,1 1 1,1 1-1,-39 44 0,49-43-6471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960"/>
    </inkml:context>
    <inkml:brush xml:id="br0">
      <inkml:brushProperty name="width" value="0.025" units="cm"/>
      <inkml:brushProperty name="height" value="0.025" units="cm"/>
    </inkml:brush>
  </inkml:definitions>
  <inkml:trace contextRef="#ctx0" brushRef="#br0">1 626 5862,'0'0'17894,"13"-2"-16133,-2-1-1443,0 1 0,-1-1-1,1-1 1,-1 0 0,0 0-1,0-1 1,0 0 0,-1-1-1,1 0 1,-1-1-1,9-8 1,66-62 370,-2-3-1,-5-4 1,-3-3-1,75-114 1,-131 173-688,-18 28 0,0-1-1,0 1 1,0 0 0,0 0 0,0 0-1,0 0 1,0 0 0,0 0 0,0 0-1,0 0 1,0-1 0,0 1 0,0 0-1,0 0 1,0 0 0,1 0-1,-1 0 1,0 0 0,0 0 0,0 0-1,0 0 1,0 0 0,0 0 0,0 0-1,0 0 1,1-1 0,-1 1 0,0 0-1,0 0 1,0 0 0,0 0 0,0 0-1,0 0 1,0 0 0,1 0-1,-1 0 1,0 0 0,0 0 0,0 1-1,0-1 1,0 0 0,0 0 0,0 0-1,1 0 1,-1 0 0,0 0 0,0 0-1,0 0 1,0 0 0,0 0-1,0 0 1,0 0 0,0 0 0,0 1-1,0-1 1,1 0 0,-1 0 0,0 0-1,0 0 1,0 0 0,0 0 0,0 1-1,2 12-35,-2 18-18,-14 120 139,6-78-179,3 0 0,4 81 0,1-149-239,0 0 1,1-1-1,-1 1 1,1 0-1,0-1 1,0 1-1,0 0 1,1-1 0,0 1-1,-1-1 1,2 0-1,-1 1 1,0-1-1,1 0 1,0 0-1,0-1 1,5 6-1,20 3-6222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220"/>
    </inkml:context>
    <inkml:brush xml:id="br0">
      <inkml:brushProperty name="width" value="0.025" units="cm"/>
      <inkml:brushProperty name="height" value="0.025" units="cm"/>
    </inkml:brush>
  </inkml:definitions>
  <inkml:trace contextRef="#ctx0" brushRef="#br0">1 20 6374,'0'0'13271,"0"8"-10239,0 535 5505,4-604-8156,4 0 1,1 0-1,27-85 1,-26 107-355,-5 18-27,21-70 0,-24 84 0,1 1 0,0-1 0,0 0 0,1 1 0,0 0 0,0 0 0,0 0 0,1 0 0,10-9 0,-11 12-47,0 0 1,1 1-1,-1 0 0,1 0 0,0 1 1,-1-1-1,1 1 0,0 0 1,0 0-1,0 1 0,0-1 0,0 1 1,0 0-1,0 0 0,0 1 1,0 0-1,-1 0 0,1 0 0,0 0 1,9 4-1,-8-3-21,0 1 0,0-1 1,0 1-1,0 0 0,-1 1 0,1 0 0,-1-1 1,0 2-1,0-1 0,0 1 0,-1-1 0,1 1 0,-1 0 1,0 1-1,3 6 0,-5-8 81,0 0 0,-1 0 1,1 0-1,-1 0 0,0 1 0,0-1 1,-1 0-1,1 1 0,-1-1 0,0 1 0,0-1 1,0 1-1,-1-1 0,1 0 0,-1 1 0,0-1 1,-1 0-1,1 0 0,-4 6 0,2-3 52,-1-1 1,-1 0-1,0 0 0,1 0 0,-2-1 0,1 0 0,-1 0 1,1 0-1,-1 0 0,-12 6 0,5-4 25,0 0 1,-1-1-1,1-1 1,-1 0-1,0-1 0,-1 0 1,1-1-1,-1-1 1,1 0-1,-1-1 1,-19-1-1,33 0-144,0 0-1,-1-1 1,1 1 0,-1 0-1,1-1 1,0 1 0,-1-1-1,1 1 1,0-1 0,0 0 0,-1 1-1,1-1 1,0 0 0,0 0-1,0 0 1,0 0 0,0 0-1,0 0 1,0 0 0,0 0-1,0 0 1,1 0 0,-1-1-1,0 1 1,1 0 0,-1-1 0,1 1-1,-1-2 1,2-27-5001,12-2-7213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907"/>
    </inkml:context>
    <inkml:brush xml:id="br0">
      <inkml:brushProperty name="width" value="0.025" units="cm"/>
      <inkml:brushProperty name="height" value="0.025" units="cm"/>
    </inkml:brush>
  </inkml:definitions>
  <inkml:trace contextRef="#ctx0" brushRef="#br0">0 1 24791,'0'0'2082,"7"11"-1206,80 112 447,-54-80-1556,-1 2 0,48 92 1,-77-130 39,0 0 0,0-1 0,-1 1 0,0 0 0,-1 1 0,0-1 0,0 0 1,0 0-1,-1 0 0,0 1 0,-1 7 0,0-12-203,1 1 0,-1-1 1,0 1-1,-1-1 0,1 0 0,0 0 0,-1 0 1,0 1-1,0-1 0,0-1 0,0 1 0,0 0 1,-1 0-1,1-1 0,-1 0 0,1 1 0,-1-1 1,0 0-1,0 0 0,0 0 0,0-1 0,-1 1 0,-5 1 1,-28 7-5243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8.252"/>
    </inkml:context>
    <inkml:brush xml:id="br0">
      <inkml:brushProperty name="width" value="0.025" units="cm"/>
      <inkml:brushProperty name="height" value="0.025" units="cm"/>
    </inkml:brush>
  </inkml:definitions>
  <inkml:trace contextRef="#ctx0" brushRef="#br0">1 279 15919,'0'0'4933,"19"-71"-2339,16 43-416,15-3-544,14 2-609,4-1-673,7 2-288,-4-3-1890,-7 1-5509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9.733"/>
    </inkml:context>
    <inkml:brush xml:id="br0">
      <inkml:brushProperty name="width" value="0.025" units="cm"/>
      <inkml:brushProperty name="height" value="0.025" units="cm"/>
    </inkml:brush>
  </inkml:definitions>
  <inkml:trace contextRef="#ctx0" brushRef="#br0">1 1810 8488,'0'0'13971,"10"-6"-12984,360-243 2407,-129 84-3179,419-266-81,626-431-578,-1255 838 342,-18 13-82,-1 1 1,2 1-1,-1 0 0,2 1 1,-1 0-1,25-9 0,-44 16-9339,-17 1-1346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0.591"/>
    </inkml:context>
    <inkml:brush xml:id="br0">
      <inkml:brushProperty name="width" value="0.025" units="cm"/>
      <inkml:brushProperty name="height" value="0.025" units="cm"/>
    </inkml:brush>
  </inkml:definitions>
  <inkml:trace contextRef="#ctx0" brushRef="#br0">1 5 17617,'0'0'3283,"9"-1"-2621,24-1-299,0 1-1,0 1 1,0 3 0,0 0 0,52 13-1,171 58-180,-165-45-170,48 13 70,231 81-75,-325-104 81,0 2 1,-2 3-1,0 1 0,-2 1 1,72 62-1,152 138 4012,-219-191-3824,3-2 0,1-2 1,103 46-1,307 80 881,-127-49-808,-324-105-330,0 1 1,0 0 0,0 0 0,0 1-1,11 8 1,-17-11-217,-1 0 1,0 0-1,0 0 1,0 0-1,-1 1 1,1-1-1,0 0 1,-1 1-1,3 4 1,-3-4-269,-1-1 1,1 0-1,-1 0 1,0 0-1,1 0 1,-1 0-1,0 0 1,0 0 0,0 1-1,-1-1 1,1 0-1,-1 0 1,1 0-1,-2 4 1,-3-2-5424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605"/>
    </inkml:context>
    <inkml:brush xml:id="br0">
      <inkml:brushProperty name="width" value="0.025" units="cm"/>
      <inkml:brushProperty name="height" value="0.025" units="cm"/>
    </inkml:brush>
  </inkml:definitions>
  <inkml:trace contextRef="#ctx0" brushRef="#br0">287 1 22485,'0'0'3011,"-28"54"-2370,0-9 256,-8 9-449,-5 9-256,0 1-64,2-6-128,7-7 64,8-8-32,9-13-512,13-16-513,23-26-3235,6-23 833,11-12-3396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977"/>
    </inkml:context>
    <inkml:brush xml:id="br0">
      <inkml:brushProperty name="width" value="0.025" units="cm"/>
      <inkml:brushProperty name="height" value="0.025" units="cm"/>
    </inkml:brush>
  </inkml:definitions>
  <inkml:trace contextRef="#ctx0" brushRef="#br0">203 0 13741,'0'0'3267,"-13"67"-2402,-8-21 352,-5 8 64,1 7-224,2 0 289,7-5 319,9-5-1056,7-8-577,3-13-321,15-9-800,4-12-128,-1-9-544,-3 0-1218,-11-10-3011</inkml:trace>
  <inkml:trace contextRef="#ctx0" brushRef="#br0" timeOffset="1">0 315 12107,'0'0'16496,"53"-18"-15983,-17 13-385,3 5-128,0 0-1538,-7-1-5444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449"/>
    </inkml:context>
    <inkml:brush xml:id="br0">
      <inkml:brushProperty name="width" value="0.025" units="cm"/>
      <inkml:brushProperty name="height" value="0.025" units="cm"/>
    </inkml:brush>
  </inkml:definitions>
  <inkml:trace contextRef="#ctx0" brushRef="#br0">27 1 11979,'0'0'14932,"2"13"-14089,-1 13-661,-2 0-1,0-1 1,-2 1-1,-10 49 1,7-48 798,1 1-3451,4-20-1858,6-35-266,1-11-738,-1-4-2104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6.953"/>
    </inkml:context>
    <inkml:brush xml:id="br0">
      <inkml:brushProperty name="width" value="0.025" units="cm"/>
      <inkml:brushProperty name="height" value="0.025" units="cm"/>
    </inkml:brush>
  </inkml:definitions>
  <inkml:trace contextRef="#ctx0" brushRef="#br0">181 1 17008,'-8'3'3967,"-11"6"-2749,1 0 1,0 2 0,0 0 0,1 1 0,1 1 0,0 0 0,1 1 0,-16 19 0,30-33-1220,1 1 0,0-1 0,-1 0 0,1 0 0,0 1 0,0-1 0,-1 0 0,1 0 1,0 1-1,0-1 0,0 0 0,-1 1 0,1-1 0,0 0 0,0 1 0,0-1 0,0 0 0,0 1 0,0-1 0,0 0 0,0 1 0,-1-1 1,1 0-1,1 1 0,-1-1 0,0 1 0,0-1 0,0 0 0,0 1 0,0-1 0,0 0 0,0 1 0,0-1 0,0 0 0,1 1 0,-1-1 0,0 0 1,0 1-1,1-1 0,-1 0 0,0 0 0,1 1 0,20 3 87,32-10 130,-50 6-211,9-3-27,-1 2 0,1 0-1,-1 0 1,1 1 0,-1 0 0,21 4 0,-29-4 16,0 1 0,0 0 0,0 0 0,0 1 0,0-1 0,0 0 0,-1 1 0,1 0 0,-1-1 0,1 1 0,-1 0 0,0 0 0,0 1 0,0-1 0,0 0 0,0 1 0,0-1 0,0 1-1,-1-1 1,0 1 0,1 0 0,-1 0 0,0 0 0,0 0 0,0 0 0,-1 0 0,1 0 0,-1 0 0,0 0 0,0 4 0,0 1 39,0 0 1,-1 0-1,-1-1 0,1 1 0,-1 0 0,0-1 1,-1 1-1,0-1 0,0 1 0,0-1 1,-1 0-1,0-1 0,-1 1 0,1-1 0,-1 0 1,0 0-1,-1 0 0,0 0 0,0-1 0,0 0 1,0-1-1,-1 1 0,1-1 0,-1 0 1,-1-1-1,-13 6 0,20-9-159,0 0-1,0 0 1,0 0 0,0-1-1,0 1 1,0 0-1,0 0 1,0-1 0,0 1-1,1 0 1,-1-1 0,0 1-1,0-1 1,0 1 0,1-1-1,-1 1 1,0-1-1,1 1 1,-1-1 0,0 0-1,1 0 1,-1 1 0,1-1-1,-1 0 1,1 0 0,-1 1-1,1-1 1,0 0-1,-1 0 1,1 0 0,0 0-1,0 0 1,-1 0 0,1 0-1,0 1 1,0-1 0,0 0-1,0 0 1,0 0-1,1-2 1,2-41-8754,6 21 776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806"/>
    </inkml:context>
    <inkml:brush xml:id="br0">
      <inkml:brushProperty name="width" value="0.025" units="cm"/>
      <inkml:brushProperty name="height" value="0.025" units="cm"/>
    </inkml:brush>
  </inkml:definitions>
  <inkml:trace contextRef="#ctx0" brushRef="#br0">6 91 10954,'-4'9'5382,"3"22"-4484,1-26-318,0 15 197,0 9 123,0 1 0,10 54 0,-9-76-692,1 0-1,0-1 1,0 1 0,1 0 0,0-1 0,1 0-1,0 0 1,0 0 0,0 0 0,1-1-1,0 1 1,0-1 0,0 0 0,1-1-1,10 9 1,-14-12-116,1 0 0,0 0 0,0 0 1,0 0-1,0-1 0,1 1 0,-1-1 0,0 0 0,1 1 0,-1-2 0,1 1 0,-1 0 0,1-1 0,-1 1 0,1-1 0,-1 0 0,1 0 0,-1-1 0,1 1 1,5-2-1,-5 0 72,0 0 1,0 0-1,0-1 1,0 1 0,0-1-1,-1 0 1,0 0-1,1 0 1,-1-1 0,0 1-1,-1-1 1,1 1-1,0-1 1,1-4 0,4-8 191,-1-1-1,-1 1 1,0-1 0,-1 0 0,-1 0 0,-1-1 0,2-18 0,-3 15-229,1-6 3,-1 0-1,-1 1 0,-1-1 0,-1 0 0,-7-36 0,2 51-265,2 21-270,2 20-1209,2-25 969,0 12-2654,3-7-1946,5-5-5218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3.907"/>
    </inkml:context>
    <inkml:brush xml:id="br0">
      <inkml:brushProperty name="width" value="0.025" units="cm"/>
      <inkml:brushProperty name="height" value="0.025" units="cm"/>
    </inkml:brush>
  </inkml:definitions>
  <inkml:trace contextRef="#ctx0" brushRef="#br0">1 23 9129,'0'0'15630,"61"-2"-15533,-26 0-130,2 2 66,7-1-162,0 1-735,4-1-1635,2-2-608,0-2-2050,1-3-3779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250"/>
    </inkml:context>
    <inkml:brush xml:id="br0">
      <inkml:brushProperty name="width" value="0.025" units="cm"/>
      <inkml:brushProperty name="height" value="0.025" units="cm"/>
    </inkml:brush>
  </inkml:definitions>
  <inkml:trace contextRef="#ctx0" brushRef="#br0">1 28 14446,'0'0'5829,"70"12"-5701,-33-12-192,7 0-1537,6 0-3300,0-3-7270</inkml:trace>
  <inkml:trace contextRef="#ctx0" brushRef="#br0" timeOffset="1">698 31 8360,'0'0'5861,"59"6"-4131,-42-3 128,3-2-1410,-1-1-320,4 0-96,-4-9-1249,-2-5-2306,-1-3-5414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810"/>
    </inkml:context>
    <inkml:brush xml:id="br0">
      <inkml:brushProperty name="width" value="0.025" units="cm"/>
      <inkml:brushProperty name="height" value="0.025" units="cm"/>
    </inkml:brush>
  </inkml:definitions>
  <inkml:trace contextRef="#ctx0" brushRef="#br0">73 0 18385,'0'0'1479,"-2"10"-16,-4 30 321,0 65 0,7 52-1572,-1 60-3293,-6-85-9294,3-56 8453,-1 0 3372,-4-1 4200,-4 0 5031,-9 71-2757,17-99-6424,2 1 1,8 79-1,1-108-2957,-3-18-1003,0-10 900,-1-2 117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455"/>
    </inkml:context>
    <inkml:brush xml:id="br0">
      <inkml:brushProperty name="width" value="0.025" units="cm"/>
      <inkml:brushProperty name="height" value="0.025" units="cm"/>
    </inkml:brush>
  </inkml:definitions>
  <inkml:trace contextRef="#ctx0" brushRef="#br0">70 1 5285,'0'0'13746,"1"9"-12091,2 35-544,-3 0-1,-1 1 0,-10 62 0,-40 138 2393,51-245-3471,0 0 1,0 0 0,0 0-1,-1 0 1,1 0 0,0 0-1,0 0 1,0 0 0,0 0-1,0 0 1,0 0 0,0-1-1,0 1 1,0 0-1,-1 0 1,1 0 0,0 1-1,0-1 1,0 0 0,0 0-1,0 0 1,0 0 0,0 0-1,0 0 1,0 0 0,-1 0-1,1 0 1,0 0 0,0 0-1,0 0 1,0 0-1,0 0 1,0 0 0,0 0-1,0 0 1,0 0 0,0 0-1,0 1 1,0-1 0,0 0-1,0 0 1,-1 0 0,1 0-1,0 0 1,0 0 0,0 0-1,0 0 1,0 0-1,0 1 1,0-1 0,-2-16 555,-1-26-327,2-5-259,2 0 1,1 0-1,3 0 0,2 0 1,2 0-1,17-49 0,-25 92-17,1 0 1,0 0-1,0 1 0,1-1 1,-1 1-1,1-1 0,-1 1 1,1 0-1,0 0 0,1 0 1,-1 1-1,0-1 0,1 1 1,-1 0-1,1 0 0,0 0 1,0 0-1,7-2 0,-8 3 3,0 0 0,0 1 0,0-1 0,0 1 0,0-1 0,0 1 0,0 0 0,0 0 0,0 0 0,0 1 0,0-1 0,0 1 0,0 0 0,0 0 0,0 0 0,0 0 0,-1 0 0,1 1 0,0-1 0,-1 1 0,1-1 0,-1 1 0,1 0 0,-1 0 0,0 0 0,2 3 0,-2-3 26,-1 0 0,1-1-1,-1 1 1,0 0 0,0 0 0,0 0 0,0 0 0,0 0-1,0 0 1,-1 0 0,1 0 0,-1 0 0,1 0 0,-1 0-1,0 1 1,0-1 0,0 0 0,0 0 0,0 0 0,0 1 0,-1-1-1,0 4 1,-1-3 45,1 0 0,-1 0-1,0 1 1,-1-1 0,1-1-1,0 1 1,-1 0 0,1 0-1,-1-1 1,0 0 0,0 1-1,-4 1 1,-4 3 102,-1-1 1,1-1-1,-1 0 0,0-1 0,0 0 1,-23 4-1,-10-7-786,45-1 595,1 0-1,-1 0 0,1-1 0,-1 1 0,1 0 0,-1-1 0,1 1 0,-1-1 1,1 1-1,-1 0 0,0-1 0,1 1 0,-1-1 0,0 1 0,1-1 0,-1 1 1,0-1-1,0 1 0,1-1 0,-1 0 0,0 1 0,0-1 0,0 1 1,0-1-1,0 0 0,0 1 0,0-1 0,0 1 0,0-1 0,0 0 0,0 1 1,0-1-1,0 1 0,0-1 0,-1 0 0,1 1 0,0-1 0,0 1 0,-1-1 1,1 1-1,0-1 0,-1 1 0,1-1 0,0 1 0,-1 0 0,1-1 1,-1 1-1,1-1 0,-1 1 0,1 0 0,-1-1 0,1 1 0,-1 0 0,1 0 1,-1-1-1,0 1 0,1 0 0,-1 0 0,1 0 0,-1 0 0,1 0 0,-1 0 1,0 0-1,1 0 0,-1 0 0,1 0 0,-1 0 0,0 0 0,73-50-15087,-40 26 3267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987"/>
    </inkml:context>
    <inkml:brush xml:id="br0">
      <inkml:brushProperty name="width" value="0.025" units="cm"/>
      <inkml:brushProperty name="height" value="0.025" units="cm"/>
    </inkml:brush>
  </inkml:definitions>
  <inkml:trace contextRef="#ctx0" brushRef="#br0">150 0 19891,'0'0'7271,"-6"9"-6705,-56 106-118,-9 15 305,66-126 297,6-13-785,7-14-278,20-29-1361,35-50-1,-63 102 1359,0-1 0,0 1 0,0 0 0,0 0 0,0 0 0,0 0 0,1 0 0,-1-1 0,0 1 0,0 0 0,0 0 0,0 0 0,0 0-1,0 0 1,1 0 0,-1 0 0,0-1 0,0 1 0,0 0 0,0 0 0,0 0 0,1 0 0,-1 0 0,0 0 0,0 0 0,0 0 0,0 0 0,1 0 0,-1 0 0,0 0 0,0 0 0,0 0 0,1 0 0,-1 0 0,0 0 0,0 0 0,0 0 0,0 0 0,0 0 0,1 1-1,-1-1 1,0 0 0,0 0 0,0 0 0,0 0 0,0 0 0,1 0 0,-1 0 0,0 1 0,0-1 0,0 0 0,0 0 0,0 0 0,0 0 0,0 0 0,0 1 0,0-1 0,0 0 0,1 0 0,-1 0 0,0 0 0,0 1 0,0-1 0,0 0 0,0 0 0,0 0 0,0 0 0,0 1-1,-1-1 1,5 25-250,-5 33 342,-8 97 2470,14-144-2326,-5-11-211,0 0 1,0 0-1,1 0 0,-1 0 1,0 0-1,0 0 0,0 0 1,1 0-1,-1 0 0,0 0 1,0 0-1,0 0 0,1 0 1,-1 0-1,0 0 1,0 0-1,0 0 0,1 0 1,-1 0-1,0 0 0,0-1 1,0 1-1,0 0 0,1 0 1,-1 0-1,0 0 0,0 0 1,0 0-1,0-1 0,0 1 1,0 0-1,0 0 0,1 0 1,-1-1-1,0 1 1,0 0-1,0 0 0,0 0 1,0 0-1,0-1 0,0 1 1,0 0-1,0 0 0,0 0 1,0-1-1,0 1 0,0 0 1,0 0-1,0 0 0,0-1 1,0 1-1,0 0 0,0 0 1,-1 0-1,1-1 1,0 1-1,-1-12 60,0 0 1,-1 0 0,0 1-1,-1-1 1,0 1-1,-1-1 1,0 1-1,0 0 1,-8-11 0,-3-3-80,0 0 1,-31-36-1,41 56-17,9 9-2,1-1-1,-1 0 1,1 0-1,0-1 1,0 1-1,0-1 0,0 0 1,0 0-1,0-1 1,0 1-1,7-1 1,61 6-1763,-20-6-2660,1-2-3908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7.763"/>
    </inkml:context>
    <inkml:brush xml:id="br0">
      <inkml:brushProperty name="width" value="0.025" units="cm"/>
      <inkml:brushProperty name="height" value="0.025" units="cm"/>
    </inkml:brush>
  </inkml:definitions>
  <inkml:trace contextRef="#ctx0" brushRef="#br0">1 0 17424,'0'0'8905,"59"58"-8168,-32-21-481,3 4-160,-4 3-128,-2-7-513,-2-1-640,-4-8-737,-2-7 161,-8-10-706,-6-7-1536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121"/>
    </inkml:context>
    <inkml:brush xml:id="br0">
      <inkml:brushProperty name="width" value="0.025" units="cm"/>
      <inkml:brushProperty name="height" value="0.025" units="cm"/>
    </inkml:brush>
  </inkml:definitions>
  <inkml:trace contextRef="#ctx0" brushRef="#br0">1 236 14638,'0'0'13645,"48"-61"-13165,-9 28-288,5-4-160,-3 4 0,-4 6-640,-3 7-2371,-11 7-1185,-8 2-3267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654"/>
    </inkml:context>
    <inkml:brush xml:id="br0">
      <inkml:brushProperty name="width" value="0.025" units="cm"/>
      <inkml:brushProperty name="height" value="0.025" units="cm"/>
    </inkml:brush>
  </inkml:definitions>
  <inkml:trace contextRef="#ctx0" brushRef="#br0">205 0 14253,'0'0'9930,"-7"13"-9861,-130 199 3631,145-226-3607,0 1 0,-2-2 0,6-14 0,2-4-150,-1 5-265,-1-1 0,9-34-1,-22 84 71,-1 1 0,-9 32 0,-3 36-219,14-85 497,0 1 0,0 0 1,0 0-1,1 0 1,0 0-1,0-1 0,0 1 1,1 0-1,0-1 1,0 1-1,0-1 0,4 7 1,-3-9 2,-1 0 1,0 0 0,1-1 0,-1 1 0,1-1-1,0 0 1,0 0 0,0 0 0,0 0 0,0 0-1,0-1 1,1 1 0,-1-1 0,0 0-1,1 0 1,-1 0 0,1 0 0,-1-1 0,1 1-1,-1-1 1,7 0 0,-10 0 728,-8-4 779,-12-11-1444,2 0-1,0-2 0,1 0 1,-26-35-1,18 22-36,4 6-20,9 12 149,2 0 1,-17-24 0,29 35-174,-1 0 0,0 0 1,1 1-1,0-1 0,-1 1 0,1-1 0,-1 1 1,1-1-1,0 1 0,-1 0 0,1 0 0,0 0 1,-1 0-1,1 0 0,0 0 0,1 1 1,0-1-2,131 5-564,1-1-5920,-70-4-1086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8.740"/>
    </inkml:context>
    <inkml:brush xml:id="br0">
      <inkml:brushProperty name="width" value="0.025" units="cm"/>
      <inkml:brushProperty name="height" value="0.025" units="cm"/>
    </inkml:brush>
  </inkml:definitions>
  <inkml:trace contextRef="#ctx0" brushRef="#br0">1 53 7559,'0'0'16752,"90"-46"-16816,-24 41 64,7 4-416,4 1-1666,0 0-1314,-5 7-2753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7.312"/>
    </inkml:context>
    <inkml:brush xml:id="br0">
      <inkml:brushProperty name="width" value="0.025" units="cm"/>
      <inkml:brushProperty name="height" value="0.025" units="cm"/>
    </inkml:brush>
  </inkml:definitions>
  <inkml:trace contextRef="#ctx0" brushRef="#br0">0 0 11371,'0'0'-417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9.113"/>
    </inkml:context>
    <inkml:brush xml:id="br0">
      <inkml:brushProperty name="width" value="0.025" units="cm"/>
      <inkml:brushProperty name="height" value="0.025" units="cm"/>
    </inkml:brush>
  </inkml:definitions>
  <inkml:trace contextRef="#ctx0" brushRef="#br0">1 42 20724,'0'0'416,"87"13"-224,-37-13 64,7-2-192,5-11-512,4-4-2178,-5-5-2627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3.860"/>
    </inkml:context>
    <inkml:brush xml:id="br0">
      <inkml:brushProperty name="width" value="0.025" units="cm"/>
      <inkml:brushProperty name="height" value="0.025" units="cm"/>
    </inkml:brush>
  </inkml:definitions>
  <inkml:trace contextRef="#ctx0" brushRef="#br0">16 37 12043,'0'0'14510,"26"-18"-16816,-42 9-1442,-9 0-3266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4.202"/>
    </inkml:context>
    <inkml:brush xml:id="br0">
      <inkml:brushProperty name="width" value="0.025" units="cm"/>
      <inkml:brushProperty name="height" value="0.025" units="cm"/>
    </inkml:brush>
  </inkml:definitions>
  <inkml:trace contextRef="#ctx0" brushRef="#br0">0 6 17457,'0'0'9609,"11"21"-13101,1-28-608,-4-13-2914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206"/>
    </inkml:context>
    <inkml:brush xml:id="br0">
      <inkml:brushProperty name="width" value="0.025" units="cm"/>
      <inkml:brushProperty name="height" value="0.025" units="cm"/>
    </inkml:brush>
  </inkml:definitions>
  <inkml:trace contextRef="#ctx0" brushRef="#br0">54 0 18642,'0'0'3939,"-34"73"-2529,27-33-834,-1 6-480,4 2-32,3-2-128,1-5 0,0-3-32,0-5-64,4-5-352,2-1-33,-3-6-352,-3-1-1633,0-2-1666,0-4-1698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550"/>
    </inkml:context>
    <inkml:brush xml:id="br0">
      <inkml:brushProperty name="width" value="0.025" units="cm"/>
      <inkml:brushProperty name="height" value="0.025" units="cm"/>
    </inkml:brush>
  </inkml:definitions>
  <inkml:trace contextRef="#ctx0" brushRef="#br0">42 0 14670,'0'0'4965,"-33"72"-4517,27-38 417,3 0-609,3-1-160,0-2-96,10-6-64,1-9-544,3-10-97,2-6-160,1-5-544,-2-14-1442,-1-8-512,-1-4-2595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925"/>
    </inkml:context>
    <inkml:brush xml:id="br0">
      <inkml:brushProperty name="width" value="0.025" units="cm"/>
      <inkml:brushProperty name="height" value="0.025" units="cm"/>
    </inkml:brush>
  </inkml:definitions>
  <inkml:trace contextRef="#ctx0" brushRef="#br0">36 5 10570,'0'0'3043,"-10"71"-1121,1-36 128,-2-3-513,7-6-224,3-7-256,1-9-640,5-10-449,10-5-96,8-21-1,0-7-543,1-10-1058,-4 5-896,-3 6-1730,-8 12-4293</inkml:trace>
  <inkml:trace contextRef="#ctx0" brushRef="#br0" timeOffset="1">152 87 8360,'0'0'3395,"-19"52"-416,13-38 0,1-4 2338,7-23-5317,10-6-64,3-4-961,-1-1-1313,-6 7-1634,-2 5-2658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266"/>
    </inkml:context>
    <inkml:brush xml:id="br0">
      <inkml:brushProperty name="width" value="0.025" units="cm"/>
      <inkml:brushProperty name="height" value="0.025" units="cm"/>
    </inkml:brush>
  </inkml:definitions>
  <inkml:trace contextRef="#ctx0" brushRef="#br0">7 0 13549,'0'0'7847,"3"61"-7046,-3-23-481,0 6-192,0 9-128,0-1 97,-3 2-97,0-8-97,0-4-767,2-9-578,1-10-31,0-10-737,0-4-1378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641"/>
    </inkml:context>
    <inkml:brush xml:id="br0">
      <inkml:brushProperty name="width" value="0.025" units="cm"/>
      <inkml:brushProperty name="height" value="0.025" units="cm"/>
    </inkml:brush>
  </inkml:definitions>
  <inkml:trace contextRef="#ctx0" brushRef="#br0">100 0 12236,'0'0'3715,"-8"81"-1697,-3-36-961,1 8-448,-4 6-353,2 0-160,0-2-64,0-6-32,5-11-448,1-10-609,3-14-897,0-10-577,2-6-127,1-16-1891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969"/>
    </inkml:context>
    <inkml:brush xml:id="br0">
      <inkml:brushProperty name="width" value="0.025" units="cm"/>
      <inkml:brushProperty name="height" value="0.025" units="cm"/>
    </inkml:brush>
  </inkml:definitions>
  <inkml:trace contextRef="#ctx0" brushRef="#br0">27 0 7111,'0'0'3742,"-3"9"-2637,-4 14-314,2 0 1,0 1 0,2 0-1,-1 27 1,5 109 1639,0-75-989,-1-77-1372,0-1 0,1 0 0,0 0 0,0 0 0,2 8 0,-2-14-71,-1 0-1,0 0 0,0-1 1,1 1-1,-1 0 1,0 0-1,1-1 0,-1 1 1,1 0-1,-1-1 1,1 1-1,-1-1 1,1 1-1,-1-1 0,1 1 1,0-1-1,-1 1 1,1-1-1,0 1 0,-1-1 1,1 0-1,1 1 1,0-1-9,-1 0 0,0-1 0,1 1-1,-1 0 1,0-1 0,1 1 0,-1-1 0,0 1 0,0-1 0,1 0 0,-1 1 0,0-1 0,0 0 0,0 0 0,0 0 0,0 0 0,0 0 0,1-2 0,7-8-178,-1 0 0,-1 0 0,0-1 0,-1 0 0,0 0 0,0-1 1,-2 0-1,1 0 0,2-15 0,1-13-3109,7-72 1,-12 53-1861,-2 11 470</inkml:trace>
  <inkml:trace contextRef="#ctx0" brushRef="#br0" timeOffset="1">134 9 2947,'-7'0'2883,"-1"14"-1282,-2 21 833,-1 6-736,1 8-801,-1 3-513,2 1 33,2-7 223,5-7-191,1-6-417,1-8-1282,0-11-2625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7.764"/>
    </inkml:context>
    <inkml:brush xml:id="br0">
      <inkml:brushProperty name="width" value="0.025" units="cm"/>
      <inkml:brushProperty name="height" value="0.025" units="cm"/>
    </inkml:brush>
  </inkml:definitions>
  <inkml:trace contextRef="#ctx0" brushRef="#br0">1 1009 12011,'0'0'4687,"1"-9"-3154,-1 5-1463,0 0 0,0 0 1,1 0-1,0 0 0,-1 1 1,1-1-1,1 0 1,-1 0-1,1 1 0,-1-1 1,1 1-1,0 0 0,0-1 1,0 1-1,1 0 0,-1 0 1,1 0-1,0 1 1,0-1-1,0 1 0,3-3 1,150-101 1167,190-167 1,-92 30-994,-136 111-2006,-16-8-4822,-83 110 2099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8.198"/>
    </inkml:context>
    <inkml:brush xml:id="br0">
      <inkml:brushProperty name="width" value="0.025" units="cm"/>
      <inkml:brushProperty name="height" value="0.025" units="cm"/>
    </inkml:brush>
  </inkml:definitions>
  <inkml:trace contextRef="#ctx0" brushRef="#br0">270 0 17072,'0'0'7474,"-11"2"-5440,-5 2-1564,-1 1 0,1 1 1,0 0-1,0 1 0,0 0 0,1 2 1,0-1-1,1 2 0,0 0 0,-16 16 1,20-16-333,0 0 0,1 1 1,0 0-1,-8 14 0,15-21-118,-1 0 0,1 1 1,0-1-1,0 1 0,0 0 0,1-1 0,0 1 1,0 0-1,0 0 0,0 0 0,1 0 0,0 0 0,0 0 1,0 0-1,1 6 0,0-9-20,0 0 0,0-1 0,0 1 0,0 0 0,0-1 0,0 1 0,0-1 0,0 0 0,1 1 0,-1-1 0,1 0 0,-1 0 0,1 0 0,-1 0 0,1 0 0,0 0 0,-1 0 0,1 0 0,0-1 0,0 1 0,-1-1 0,1 1 0,0-1 0,0 0 0,0 0 0,0 1 0,0-1 0,0-1 0,-1 1 0,1 0 0,0 0 0,0-1 0,0 1 0,3-2 0,3 0 0,-1 0 0,1 0 0,0 0 0,-1-1 0,1-1 0,-1 1 0,7-5 0,0-3 0,-1 0 0,-1-1 0,0-1 0,0 0 0,-1 0 0,-1-1 0,0 0 0,-1-1 0,11-23 0,-49 72 0,22-24 0,1 2 0,1-1 0,0 1 0,0-1 0,1 1 0,1 1 0,0-1 0,0 0 0,0 15 0,3-26 0,0 0 0,1 0 0,-1 0 0,1-1 0,-1 1 0,1 0 0,-1 0 0,1 0 0,-1-1 0,1 1 0,0 0 0,-1-1 0,1 1 0,0-1 0,-1 1 0,1 0 0,0-1 0,0 0 0,0 1 0,0-1 0,-1 1 0,1-1 0,0 0 0,0 0 0,0 1 0,0-1 0,0 0 0,0 0 0,0 0 0,0 0 0,0 0 0,0 0 0,0-1 0,-1 1 0,1 0 0,1-1 0,39-7 0,-27 1 0,-1 0 0,0-1 0,-1-1 0,20-16 0,-19 14 0,1 0 0,0 1 0,17-8 0,-31 17 0,1 1 0,-1 0 0,0 0 0,1 0 0,-1 0 0,0 0 0,1 0 0,-1-1 0,0 1 0,1 0 0,-1 0 0,0 0 0,1 0 0,-1 0 0,0 0 0,1 0 0,-1 0 0,0 1 0,1-1 0,-1 0 0,0 0 0,1 0 0,-1 0 0,0 0 0,1 0 0,-1 1 0,0-1 0,0 0 0,1 0 0,-1 0 0,0 1 0,0-1 0,1 0 0,-1 0 0,0 1 0,5 16 0,-4 31 0,-2-34 0,1-12 0,0-1 0,0 1 0,0-1 0,0 0 0,1 1 0,-1-1 0,0 0 0,0 1 0,1-1 0,-1 0 0,1 1 0,-1-1 0,1 0 0,0 0 0,0 0 0,-1 0 0,1 1 0,0-1 0,0 0 0,0 0 0,0 0 0,0-1 0,0 1 0,0 0 0,0 0 0,1-1 0,-1 1 0,0 0 0,0-1 0,1 1 0,-1-1 0,0 0 0,1 1 0,-1-1 0,0 0 0,1 0 0,-1 0 0,1 0 0,-1 0 0,0 0 0,1 0 0,-1 0 0,0-1 0,1 1 0,-1-1 0,0 1 0,2-1 0,9-3 0,0 0 0,0-1 0,21-12 0,-28 14 0,11-6 0,-7 3 0,1 0 0,0 1 0,0 0 0,1 1 0,0 0 0,-1 0 0,1 1 0,0 1 0,15-2 0,-25 4 0,0 1 0,-1-1 0,1 1 0,0 0 0,-1-1 0,1 1 0,0 0 0,-1-1 0,1 1 0,-1 0 0,1 0 0,-1 0 0,0-1 0,1 1 0,-1 0 0,0 0 0,1 0 0,-1 0 0,0 0 0,0 0 0,0 0 0,0 0 0,0 0 0,0 0 0,0-1 0,0 3 0,-1 35 0,1-29 0,0-8 0,-1 1 0,1-1 0,0 0 0,0 0 0,0 1 0,0-1 0,0 0 0,0 1 0,0-1 0,0 0 0,1 0 0,-1 1 0,0-1 0,1 0 0,-1 0 0,1 1 0,0-1 0,-1 0 0,1 0 0,0 0 0,-1 0 0,3 2 0,-1-3 0,0-1 0,1 1 0,-1 0 0,0-1 0,0 1 0,0-1 0,1 0 0,-1 0 0,0 0 0,0 0 0,0 0 0,0 0 0,1-2 0,7-2 0,-1-1 0,0 0 0,1 1 0,0 1 0,-1 0 0,2 0 0,-1 1 0,0 0 0,1 0 0,20-1 0,-30 4-174,0 1 0,0-1 0,0 1-1,0 0 1,0-1 0,0 1 0,0 0 0,0-1 0,-1 1 0,1 0 0,0 0-1,0 0 1,-1 0 0,1 0 0,0 0 0,-1 0 0,1 0 0,-1 0-1,0 0 1,1 0 0,-1 1 0,0-1 0,1 0 0,-1 0 0,0 0 0,0 0-1,0 1 1,0-1 0,0 0 0,0 0 0,-1 2 0,1-1-360,0 0-1,0 0 1,0 0 0,1 0 0,-1 1-1,1-1 1,-1 0 0,1 0 0,0 0 0,0 0-1,1 2 1,-1-4 415,0 1 0,0-1 1,0 0-1,0 1 0,0-1 0,0 0 0,0 0 0,0 0 0,0 1 0,0-1 0,0 0 1,0 0-1,0-1 0,0 1 0,0 0 0,1 0 0,-1 0 0,0-1 0,0 1 1,-1-1-1,1 1 0,0-1 0,0 1 0,0-1 0,0 1 0,0-1 0,0 0 0,-1 1 1,1-1-1,1-1 0,9-8-171,0 0-1,0 0 1,-1-1 0,11-15 0,15-17 2518,-30 38-555,-1 0 1,1-1-1,0 2 1,14-9-1,-18 21 2274,-1 29-3142,-1-25-628,-1-9-143,1-1 1,0 1-1,0 0 0,0-1 1,0 1-1,0 0 0,1-1 0,-1 1 1,3 4-1,-3-6-25,1 0 0,0 0 1,0 0-1,0 0 0,0 0 0,1 0 0,-1-1 0,0 1 1,0 0-1,0-1 0,1 1 0,-1-1 0,0 1 0,1-1 1,-1 0-1,0 0 0,1 1 0,-1-1 0,0 0 0,1 0 1,-1 0-1,3-1 0,4 0 42,1 0 0,-1 0 0,0-1 0,0 0 0,0-1 0,-1 0 0,1 0 0,10-6 0,-11 5-51,0 0 0,1 0 0,0 1 0,0 0 0,0 1 0,0 0 0,0 0 0,13 0 0,-21 2 4,1 0 0,0 0-1,0 0 1,0 0 0,-1 0 0,1 1-1,0-1 1,0 0 0,-1 0-1,1 1 1,0-1 0,-1 1 0,1-1-1,0 1 1,-1-1 0,1 1 0,0-1-1,-1 1 1,1-1 0,-1 1 0,1 0-1,-1-1 1,0 1 0,1 0-1,-1-1 1,0 1 0,1 0 0,-1 0-1,0-1 1,0 1 0,1 0 0,-1 0-1,0 1 1,0 35 272,2 0-97,-1-36-326,0 0 1,0 0-1,0-1 1,0 1-1,0 0 1,1 0-1,-1-1 1,0 1-1,0-1 1,1 1-1,-1-1 1,0 1-1,1-1 1,-1 0-1,0 0 1,1 0-1,2 0 1,25-2-9954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8.448"/>
    </inkml:context>
    <inkml:brush xml:id="br0">
      <inkml:brushProperty name="width" value="0.025" units="cm"/>
      <inkml:brushProperty name="height" value="0.025" units="cm"/>
    </inkml:brush>
  </inkml:definitions>
  <inkml:trace contextRef="#ctx0" brushRef="#br0">209 0 16784,'0'0'7047,"-5"10"-7069,-40 69 81,2-4 178,-52 71 1,75-114 439,20-31-677,0-1-1,0 1 0,0 0 1,0 0-1,0-1 1,0 1-1,0 0 1,0-1-1,0 1 1,0 0-1,0-1 1,0 1-1,1 0 0,-1-1 1,0 1-1,1 0 1,-1-1-1,0 1 1,1-1-1,-1 1 1,0-1-1,1 1 0,-1-1 1,1 1-1,-1-1 1,1 1-1,0-1 1,-1 1-1,1-1 1,-1 0-1,1 1 1,0-1-1,-1 0 0,1 0 1,0 0-1,-1 1 1,1-1-1,0 0 1,-1 0-1,1 0 1,0 0-1,-1 0 0,1 0 1,0 0-1,0 0 1,0-1-1,35 2-27,0-1 0,0-2 0,-1-2 0,0-1 0,1-2 0,63-20 0,-57 12-1311,-1-2 1,66-37-1,-41 13-3396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454"/>
    </inkml:context>
    <inkml:brush xml:id="br0">
      <inkml:brushProperty name="width" value="0.025" units="cm"/>
      <inkml:brushProperty name="height" value="0.025" units="cm"/>
    </inkml:brush>
  </inkml:definitions>
  <inkml:trace contextRef="#ctx0" brushRef="#br0">16 1 22069,'0'0'3737,"-2"16"-2659,-9 120-349,8 160-1,3-281-711,1 0 0,0 0 0,1-1 0,0 1-1,2-1 1,5 20 0,-8-33 21,-1-1-1,0 1 1,0 0-1,1 0 1,-1 0 0,0-1-1,1 1 1,-1 0 0,1 0-1,-1-1 1,1 1-1,-1 0 1,1-1 0,0 1-1,-1-1 1,1 1 0,0-1-1,-1 1 1,1-1-1,0 1 1,0-1 0,0 1-1,-1-1 1,1 0 0,0 0-1,0 1 1,0-1 0,0 0-1,0 0 1,-1 0-1,1 0 1,0 0 0,0 0-1,0 0 1,0 0 0,0-1-1,-1 1 1,1 0-1,0 0 1,0-1 0,0 1-1,0 0 1,-1-1 0,1 1-1,0-1 1,-1 1-1,1-1 1,0 0 0,-1 1-1,1-1 1,0 1 0,-1-1-1,1 0 1,-1 0-1,1 1 1,0-2 0,32-48 1533,-31 46-1518,178-352 86,-168 325-3051,-10 9-3956,-2 12-793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800"/>
    </inkml:context>
    <inkml:brush xml:id="br0">
      <inkml:brushProperty name="width" value="0.025" units="cm"/>
      <inkml:brushProperty name="height" value="0.025" units="cm"/>
    </inkml:brush>
  </inkml:definitions>
  <inkml:trace contextRef="#ctx0" brushRef="#br0">0 414 14638,'0'0'5509,"0"63"-3107,7-48 33,7-6-834,2-2-1088,8-3-417,0-4-993,0 0-1986,-1-14-2370,-3-10-6150</inkml:trace>
  <inkml:trace contextRef="#ctx0" brushRef="#br0" timeOffset="1">326 0 20115,'0'0'513,"-15"59"-225,8-19 897,1 8-160,3-1-865,3 1-96,0-8-128,0-6-1217,7-9-705,0-11 128,-2-10-1441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2.175"/>
    </inkml:context>
    <inkml:brush xml:id="br0">
      <inkml:brushProperty name="width" value="0.025" units="cm"/>
      <inkml:brushProperty name="height" value="0.025" units="cm"/>
    </inkml:brush>
  </inkml:definitions>
  <inkml:trace contextRef="#ctx0" brushRef="#br0">1 163 12204,'0'0'5413,"1"-11"-2269,-1 6-2806,0-1 0,1 0 0,0 1 0,0-1 0,1 0 1,-1 1-1,1-1 0,0 1 0,1 0 0,-1 0 0,1 0 0,0 0 0,0 0 0,1 0 0,-1 1 1,1 0-1,4-4 0,0 1-204,-1 2-1,1-1 1,0 1 0,0 0 0,0 1-1,1 0 1,0 0 0,0 1 0,0 0-1,0 0 1,0 1 0,0 0 0,1 1 0,-1 0-1,1 0 1,11 2 0,-19-1-141,0 1 0,1 0 0,-1-1 0,0 1 1,0 0-1,0 0 0,0 0 0,0 0 0,-1 1 0,1-1 0,0 0 0,-1 1 1,1 0-1,0-1 0,-1 1 0,0 0 0,1-1 0,-1 1 0,0 0 0,0 0 1,0 0-1,0 0 0,0 0 0,-1 0 0,1 1 0,-1-1 0,1 0 0,-1 0 1,0 0-1,0 1 0,0-1 0,0 0 0,0 3 0,0 5 82,-1 0-1,0 1 1,0-1-1,-1 0 1,-7 19-1,1-9 285,0-2 0,-2 1 0,0-1 0,-2-1 0,1 0 0,-2 0 0,-16 16 0,78-31-348,-44-2-18,0 0 0,0 1 0,0 0 0,0 0 0,0 0 0,-1 1 0,1-1 0,0 1 0,-1 0 0,1 1 1,-1-1-1,0 1 0,0 0 0,0 0 0,7 6 0,2 5 4,0 1 1,19 30-1,-22-31 10,-1 0 0,1-1 0,17 16 0,-26-28-39,0 0-1,0 0 0,0 0 0,0 0 1,0-1-1,1 1 0,-1 0 1,0-1-1,0 1 0,0-1 0,1 1 1,-1-1-1,0 1 0,0-1 0,1 0 1,-1 0-1,0 0 0,1 1 0,-1-1 1,0-1-1,1 1 0,-1 0 1,0 0-1,1 0 0,-1-1 0,0 1 1,0-1-1,1 1 0,1-2 0,-2 2-391,0-1 0,0 0 0,0 0 0,0 0 0,0-1 0,-1 1 0,1 0-1,0 0 1,0 0 0,-1-1 0,1 1 0,-1 0 0,1 0 0,-1-1 0,0 1-1,1-1 1,-1-1 0,1-20-11747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4.462"/>
    </inkml:context>
    <inkml:brush xml:id="br0">
      <inkml:brushProperty name="width" value="0.025" units="cm"/>
      <inkml:brushProperty name="height" value="0.025" units="cm"/>
    </inkml:brush>
  </inkml:definitions>
  <inkml:trace contextRef="#ctx0" brushRef="#br0">60 149 9097,'0'0'5140,"2"-9"-3228,-1-3-1247,0 8-299,-1 0 1,0 0-1,1 0 0,0 0 0,0 0 0,0 1 0,0-1 1,4-7-1,-6 20 2835,2 12-2546,0 1-470,-31 246 1804,16-177-931,-4 131 0,18-209-1034,-1-10-11,1 0 1,0 1-1,0-1 0,0 1 1,0-1-1,1 0 0,0 1 1,-1-1-1,1 0 1,2 5-1,1-59 638,1-95-735,13-221-371,-17 329 444,-1 38-47,0 2-60,-22 255-137,-1 0 88,28-233 167,-5-24 1,0 0-1,0 1 0,1-1 0,-1 0 1,0 0-1,1 1 0,-1-1 0,0 0 1,0 0-1,1 1 0,-1-1 0,1 0 1,-1 0-1,0 0 0,1 0 0,-1 0 1,0 0-1,1 0 0,-1 0 0,0 1 1,1-1-1,-1 0 0,1-1 0,-1 1 0,0 0 1,1 0-1,-1 0 0,0 0 0,1 0 1,-1 0-1,1 0 0,-1-1 0,3-1 8,0 0 0,0 0 0,-1 0 0,1-1 0,-1 0 0,1 1 0,-1-1 0,0 0 1,0 0-1,2-4 0,18-35 62,-3-2 1,-1 0 0,-2 0 0,18-85-1,-21 62-323,-4 0 0,3-119 0,-16 145 249,4 40 3,0 1-1,0-1 1,0 0 0,0 1-1,0-1 1,0 1 0,0-1-1,-1 0 1,1 1 0,0-1-1,0 1 1,0-1 0,-1 0-1,1 1 1,0-1 0,-1 1-1,1-1 1,0 1 0,-1-1-1,1 1 1,-1 0 0,1-1-1,-1 1 1,1-1 0,-1 1-1,1 0 1,-1-1 0,1 1-1,-1 0 1,1 0 0,-1-1-1,1 1 1,-1 0 0,0 0-1,1 0 1,-1 0 0,1 0-1,-1 0 1,0 0 0,1 0-1,-1 0 1,0 0 0,1 0-1,-1 0 1,1 0-1,-1 1 1,1-1 0,-1 0-1,0 0 1,1 1 0,-1-1-1,1 0 1,-1 1 0,1-1-1,-1 0 1,1 1 0,0-1-1,-1 1 1,1-1 0,-1 1-1,-7 9-35,1 1 0,1-1-1,-1 1 1,2 0-1,0 1 1,0-1 0,1 1-1,0 0 1,-3 21-1,2-14 28,-12 53-940,-9 76 1,7 189-6820,19-305-1738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449"/>
    </inkml:context>
    <inkml:brush xml:id="br0">
      <inkml:brushProperty name="width" value="0.025" units="cm"/>
      <inkml:brushProperty name="height" value="0.025" units="cm"/>
    </inkml:brush>
  </inkml:definitions>
  <inkml:trace contextRef="#ctx0" brushRef="#br0">86 39 5349,'0'0'9817,"0"-8"-8124,1-13-434,-1 12 2236,-2 30-1806,-35 205-606,19-139-889,5 2 0,-3 106 1,16-195-233,0 1 1,0-1-1,0 0 0,-1 0 1,1 1-1,0-1 1,0 0-1,0 1 1,0-1-1,0 0 0,0 0 1,0 1-1,0-1 1,0 0-1,0 1 1,0-1-1,0 0 0,0 0 1,0 1-1,0-1 1,0 0-1,1 1 1,-1-1-1,0 0 1,0 0-1,0 1 0,0-1 1,1 0-1,-1 0 1,0 1-1,0-1 1,0 0-1,1 0 0,-1 0 1,0 0-1,0 1 1,1-1-1,-1 0 1,0 0-1,0 0 1,1 0-1,-1 0 0,10-12-1293,8-25-655,2-23-2377,13-73 1,-29 118 3627,15-72-4267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996"/>
    </inkml:context>
    <inkml:brush xml:id="br0">
      <inkml:brushProperty name="width" value="0.025" units="cm"/>
      <inkml:brushProperty name="height" value="0.025" units="cm"/>
    </inkml:brush>
  </inkml:definitions>
  <inkml:trace contextRef="#ctx0" brushRef="#br0">91 91 7143,'0'0'8926,"-4"17"-7095,-11 50-825,-11 43 520,-20 197-1,47-290-1484,5-19-81,9-28-31,96-303-6723,-50 134 2138,-52 177 5116,-9 23-439,0-1-1,0 0 0,0 0 1,-1 0-1,1 0 1,0 0-1,0 0 0,0 0 1,0 0-1,0 1 0,0-1 1,0 0-1,0 0 0,1 0 1,-1 0-1,0 0 0,0 0 1,0 0-1,0 0 0,0 1 1,0-1-1,0 0 1,0 0-1,0 0 0,0 0 1,0 0-1,0 0 0,0 0 1,0 0-1,0 0 0,0 0 1,1 0-1,-1 0 0,0 1 1,0-1-1,0 0 1,0 0-1,0 0 0,0 0 1,0 0-1,0 0 0,1 0 1,-1 0-1,0 0 0,0 0 1,0 0-1,0 0 0,0 0 1,0 0-1,0 0 1,0 0-1,1 0 0,-1 0 1,0 0-1,0 0 0,0 0 1,0-1-1,0 1 0,0 0 1,0 0-1,0 0 0,0 0 1,0 0-1,1 0 1,-1 0-1,0 0 0,0 0 1,0 0-1,0-1 0,0 39 2477,-22 102 1004,14-101-2351,2-1 0,-2 56 0,8-99-1010,1 0-1,1 1 1,-1-1-1,1 0 1,0 0 0,0 1-1,3-6 1,4-9 29,13-42 40,-16 41-314,1 0-1,1 0 1,1 1-1,0-1 1,1 2-1,1 0 1,14-18-1,-24 36 84,-1-1 0,1 0-1,-1 1 1,1-1 0,-1 0-1,1 1 1,-1-1 0,1 1-1,0-1 1,-1 1 0,1-1-1,0 1 1,-1-1 0,1 1-1,0 0 1,-1-1 0,1 1-1,0 0 1,0 0 0,0 0-1,-1 0 1,1-1-1,0 1 1,0 0 0,0 0-1,-1 0 1,1 1 0,0-1-1,1 0 1,-1 1 8,0 0-1,0 0 1,0 1 0,0-1-1,0 0 1,0 0 0,-1 1-1,1-1 1,-1 0 0,1 1-1,-1-1 1,1 0 0,-1 1-1,0-1 1,1 2 0,2 65 107,-4-59-93,2 107 363,12-140 0,24-74 310,-23 58-513,27-56 0,-40 94-156,0 0 0,0-1 0,0 1 0,1 0 0,-1 0 0,1 0-1,-1 0 1,1 0 0,0 1 0,0-1 0,-1 0 0,4-1 0,-5 3-3,1 0 1,-1 0-1,1 0 1,-1 0-1,1 0 1,-1 0-1,1 0 1,-1 0-1,0 0 1,1 0-1,-1 0 0,1 0 1,-1 0-1,1 0 1,-1 1-1,1-1 1,-1 0-1,1 0 1,-1 0-1,0 1 0,1-1 1,-1 0-1,1 1 1,-1-1-1,0 0 1,1 1-1,-1-1 1,0 0-1,0 1 1,1-1-1,-1 1 0,0-1 1,0 1-1,1-1 1,-1 1-1,2 6 97,0 0 1,0 0-1,0 0 0,-1 1 0,0-1 0,0 12 0,-2 179 707,-1-166-4834,-9-61-920,-5-4-2866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4.527"/>
    </inkml:context>
    <inkml:brush xml:id="br0">
      <inkml:brushProperty name="width" value="0.025" units="cm"/>
      <inkml:brushProperty name="height" value="0.025" units="cm"/>
    </inkml:brush>
  </inkml:definitions>
  <inkml:trace contextRef="#ctx0" brushRef="#br0">87 134 15695,'0'0'1996,"-6"10"-1504,0 1-265,1 0 1,1 0 0,-1 1 0,2 0-1,0-1 1,0 1 0,1 1 0,0 23-1,-10 117 1925,12-258-1130,17-131 0,-15 231-825,0 14-67,0 34-8,0 62 1,-2-88-115,1 73 60,-17 123 0,21-380 263,7 69-170,17-194 345,-39 368-282,-22 88 1,13-75-172,15-62-83,3-17-282,-1 0 0,0-1-1,0 1 1,-8 16 0,6-23-2352,-1-5-2653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5.179"/>
    </inkml:context>
    <inkml:brush xml:id="br0">
      <inkml:brushProperty name="width" value="0.025" units="cm"/>
      <inkml:brushProperty name="height" value="0.025" units="cm"/>
    </inkml:brush>
  </inkml:definitions>
  <inkml:trace contextRef="#ctx0" brushRef="#br0">1 481 15855,'0'0'2626,"36"-55"-2529,5 27 831,15-6 706,12-7-385,5 3-384,10-1-577,4-1-192,-2 7 0,-10 3-64,-4 7-160,-10 5-608,-7 4-898,-8-1-224,-5-1-384,-7-9-2242,-4-7-8200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102"/>
    </inkml:context>
    <inkml:brush xml:id="br0">
      <inkml:brushProperty name="width" value="0.025" units="cm"/>
      <inkml:brushProperty name="height" value="0.025" units="cm"/>
    </inkml:brush>
  </inkml:definitions>
  <inkml:trace contextRef="#ctx0" brushRef="#br0">148 171 15022,'0'0'4799,"0"13"-4377,7 79 363,5 0 0,30 122-1,-39-204-1019,2 24-1767,-6-33 1919,1 0-1,0-1 1,0 1-1,0 0 0,-1-1 1,1 1-1,0 0 1,-1-1-1,1 1 1,0-1-1,-1 1 1,1-1-1,-1 1 1,1-1-1,-1 1 1,1-1-1,-1 1 0,0-1 1,1 1-1,-1-1 1,1 0-1,-1 0 1,0 1-1,1-1 1,-1 0-1,0 0 1,1 1-1,-1-1 0,0 0 1,1 0-1,-1 0 1,0 0-1,0 0 1,1 0-1,-1 0 1,0-1-1,1 1 1,-1 0-1,0 0 0,1 0 1,-1-1-1,0 1 1,-6-3-183,1 1-1,-1-1 1,1 0 0,0 0 0,0-1-1,0 0 1,0 0 0,1 0-1,-1-1 1,1 0 0,0 0 0,1 0-1,-5-7 1,-6-8 53,1 0 0,-15-31 0,20 36 430,2-1 1,0 0-1,1 0 1,0 0-1,2-1 0,0 0 1,-3-23-1,7 30 48,-1 1 0,2-1 0,-1 0 0,1 1-1,1-1 1,0 0 0,0 1 0,1 0 0,0 0 0,0 0 0,1 0 0,1 0-1,-1 1 1,10-14 0,-2 7-68,0 0 0,1 1-1,0 1 1,1 0 0,0 1-1,1 0 1,1 1 0,0 1 0,0 1-1,1 0 1,0 1 0,1 0-1,-1 2 1,1 0 0,1 1 0,-1 1-1,1 0 1,-1 2 0,37-1 0,-54 3-174,1 0 1,-1 0 0,0 0 0,0 0 0,1 0-1,-1 1 1,0-1 0,0 0 0,1 1 0,-1-1-1,0 1 1,0-1 0,0 1 0,0 0 0,0-1-1,0 1 1,0 0 0,0 0 0,0 0 0,0 0-1,0 0 1,0 0 0,-1 0 0,1 0 0,0 0-1,-1 0 1,1 0 0,-1 0 0,1 0 0,-1 1 0,1-1-1,-1 0 1,0 0 0,0 1 0,1-1 0,-1 0-1,0 0 1,0 1 0,-1-1 0,1 0 0,0 2-1,-1 2 187,0 0-1,0-1 1,-1 1-1,0 0 1,1-1-1,-1 0 1,-1 1-1,1-1 1,-1 0-1,-3 4 1,-36 37 1078,-2-3 0,-79 60-1,89-76-981,43-29-5824,15-13 1315,6-9-2336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8.928"/>
    </inkml:context>
    <inkml:brush xml:id="br0">
      <inkml:brushProperty name="width" value="0.025" units="cm"/>
      <inkml:brushProperty name="height" value="0.025" units="cm"/>
    </inkml:brush>
  </inkml:definitions>
  <inkml:trace contextRef="#ctx0" brushRef="#br0">56 70 6054,'-2'-12'7030,"1"-14"-2867,8 3-1096,2 15 1816,-7 51-2860,-13 79-1152,13-121-857,0 0-1,0 0 1,0 0 0,0 0 0,0 0 0,0-1 0,0 1 0,0-1 0,0 1 0,0-1 0,1 0 0,-1 0 0,0 0-1,0 0 1,0 0 0,4-1 0,25 3 65,-28 0-96,0 0 0,-1 1 1,1 0-1,-1-1 0,1 1 1,-1 0-1,0 0 1,0 0-1,0 0 0,0 0 1,-1 1-1,1-1 1,-1 0-1,0 1 0,0-1 1,0 1-1,-1 0 1,1-1-1,-1 1 0,0 4 1,1-3 91,-1 1-1,0 0 1,0-1 0,0 1 0,-1 0 0,0-1 0,0 1 0,-1-1 0,1 1-1,-1-1 1,0 0 0,-4 8 0,1-7 185,0-1-1,0 1 1,-1-1-1,1 1 1,-1-2 0,0 1-1,-13 7 1,16-10-168,0 0 0,-1-1 0,1 1 1,-1-1-1,1 0 0,-1 0 0,0 0 1,1 0-1,-1 0 0,0-1 0,0 0 1,0 0-1,0 0 0,1 0 0,-1 0 1,0-1-1,-6-1 0,9 1-161,-1 0 0,1 0 1,-1 0-1,1 0 0,0 0 0,0 0 1,0-1-1,0 1 0,0 0 0,0-1 1,0 1-1,0 0 0,0-1 0,0 1 1,1-1-1,-1 0 0,1 1 0,-1-1 1,1 1-1,0-1 0,0 0 0,-1 1 1,1-1-1,0 0 0,0 1 0,1-1 1,-1 0-1,0 1 0,0-1 0,1 1 1,-1-1-1,2-2 0,-1-1-446,1 0-1,0 0 1,0 0-1,0 0 1,0 0-1,1 0 1,0 0 0,7-7-1,0 2-2818,0 2 0,1-1 1,19-10-1,7-2-8293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458"/>
    </inkml:context>
    <inkml:brush xml:id="br0">
      <inkml:brushProperty name="width" value="0.025" units="cm"/>
      <inkml:brushProperty name="height" value="0.025" units="cm"/>
    </inkml:brush>
  </inkml:definitions>
  <inkml:trace contextRef="#ctx0" brushRef="#br0">99 0 9961,'0'0'9140,"-7"9"-6039,-1 3-2621,0 1 0,1-1 0,0 1 0,2 1 0,-1-1 0,1 1 0,1 0 0,1 0 0,0 1 0,1-1 0,-1 20 0,1-7-378,2-1 1,1 0-1,1 1 0,2-1 0,0 0 0,2-1 0,0 1 0,15 32 0,-7-27-498,-10-24-83,0 0 0,-1 0 1,0 1-1,0-1 0,-1 1 0,3 13 0,-5-20 392,0-1 0,-1 0 0,1 1 0,0-1 0,0 0 0,0 1 0,0-1 0,-1 0-1,1 0 1,0 1 0,0-1 0,-1 0 0,1 0 0,0 1 0,-1-1 0,1 0 0,0 0 0,0 0 0,-1 0 0,1 1 0,0-1 0,-1 0-1,1 0 1,0 0 0,-1 0 0,1 0 0,-1 0 0,1 0 0,0 0 0,-1 0 0,1 0 0,0 0 0,-1 0 0,1 0 0,0 0 0,-1 0-1,1-1 1,0 1 0,-1 0 0,1 0 0,0 0 0,-1-1 0,-17-6-2324,11 1 1250,0 0 1,1 0-1,0-1 0,0 0 0,0 0 1,-8-15-1,-13-27-4727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799"/>
    </inkml:context>
    <inkml:brush xml:id="br0">
      <inkml:brushProperty name="width" value="0.025" units="cm"/>
      <inkml:brushProperty name="height" value="0.025" units="cm"/>
    </inkml:brush>
  </inkml:definitions>
  <inkml:trace contextRef="#ctx0" brushRef="#br0">1 155 4548,'0'-8'6438,"0"3"-5965,-1 0-1,2 0 0,-1 1 0,1-1 1,-1 0-1,1 1 0,0-1 0,1 0 0,-1 1 1,1 0-1,0-1 0,0 1 0,1 0 1,-1 0-1,1 0 0,-1 0 0,1 0 0,1 1 1,-1-1-1,0 1 0,1 0 0,0 0 1,6-4-1,5 0-81,1 0 0,0 1 0,1 0 0,-1 1 0,1 1 0,0 1 0,0 1 0,0 0 0,1 1 0,-1 0 0,20 3 0,-35-2-373,1 0 0,-1 0-1,1 0 1,-1 0 0,1 0-1,-1 0 1,0 1 0,1-1-1,-1 1 1,1 0 0,-1 0-1,0 0 1,0 0 0,1 0-1,-1 0 1,0 1 0,0-1-1,0 1 1,0-1 0,-1 1-1,1 0 1,0-1 0,-1 1-1,1 0 1,-1 0 0,1 0-1,-1 1 1,0-1 0,0 0-1,0 0 1,0 1 0,-1-1-1,1 0 1,-1 1 0,1-1-1,-1 1 1,0-1 0,0 1-1,0-1 1,0 1 0,0-1-1,0 1 1,-2 2 0,-1 10 282,0 1 0,-2-1 0,0-1 0,-1 1 1,-10 19-1,-16 26 292,-24 52 1056,51-99-1514,0 0 0,1 1-1,0 0 1,1-1 0,0 1-1,0 22 1,3-34-142,0 0 1,0 0-1,1 0 0,-1 0 0,1 1 1,-1-1-1,1 0 0,0 0 1,-1-1-1,1 1 0,0 0 0,1 0 1,-1 0-1,0-1 0,0 1 1,1 0-1,-1-1 0,1 1 0,-1-1 1,1 0-1,0 1 0,-1-1 1,1 0-1,0 0 0,0 0 0,0 0 1,0-1-1,0 1 0,0 0 1,4 0-1,9 2-151,0 0 1,0-2-1,24 1 0,11 2-451,-46-3 288,0 0-1,0 0 1,0 1 0,0-1-1,0 1 1,0 0-1,0 0 1,-1 0 0,1 1-1,-1-1 1,5 5 0,16 23-9626,-14-17-3067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9.419"/>
    </inkml:context>
    <inkml:brush xml:id="br0">
      <inkml:brushProperty name="width" value="0.025" units="cm"/>
      <inkml:brushProperty name="height" value="0.025" units="cm"/>
    </inkml:brush>
  </inkml:definitions>
  <inkml:trace contextRef="#ctx0" brushRef="#br0">3063 586 17136,'-16'-35'1,"-2"0"-1,-1 2 0,-2 0 1,-1 2-1,-34-37 0,41 52 38,-1 1 0,0 1 0,-1 1 1,-1 0-1,0 1 0,-1 1 0,0 1 0,0 1 0,-1 0 0,0 2 0,-23-6 0,-9 2 78,-1 2-1,0 2 1,0 3-1,-1 2 1,1 2-1,0 3 1,-92 16-1,25 7 238,1 4-1,-144 58 0,-237 120 2465,374-145-1364,-217 144 0,288-168-1314,1 3 1,2 2 0,3 3 0,1 1 0,2 3-1,3 1 1,2 2 0,3 2 0,2 2 0,2 1-1,3 2 1,3 1 0,2 1 0,4 1 0,-29 131-1,39-124-129,3 1 0,3-1 0,3 1 0,4 0 0,2 0-1,23 125 1,-16-150-13,3-1 0,1-1 0,2 0 0,2-1 0,2-1 0,2-1 0,1 0 0,3-2 0,1-1 0,2-1-1,40 41 1,-37-49 15,0-1-1,2-2 1,1-1-1,1-1 1,2-2-1,0-2 1,1-2-1,0-1 1,2-2-1,0-2 1,1-1-1,78 12 1,-72-19 9,1-2 1,0-2-1,0-2 0,0-3 1,0-1-1,0-3 0,-1-2 1,0-2-1,-1-2 0,0-2 1,53-25-1,-8-5 78,-3-5 0,-1-3 0,124-101 0,212-230 199,-283 239-122,160-214 1,-228 260-123,-5-3 1,-5-4 0,72-162-1,-110 206-26,-2 0-1,-4-2 0,-2-1 0,-3 0 1,-3-1-1,-3 0 0,-2 0 0,-4-1 0,-6-73 1,-1 101-7,0 1 0,-3 0 0,-1 0 1,-2 1-1,-1 0 0,-2 1 0,-25-47 0,24 58 1,-1 0-1,-1 1 1,-1 1-1,-1 1 1,0 0-1,-2 1 1,-1 2-1,-1 0 0,0 1 1,-40-23-1,36 26 17,-1 2-1,-1 0 1,1 2-1,-2 1 1,1 2-1,-2 0 0,1 2 1,-37-2-1,24 6 14,0 2-1,0 2 1,0 1-1,1 3 0,-55 13 1,8 8-81,0 3 1,2 4-1,2 5 0,-143 86 0,-401 313-4661,565-390 3403,-152 113-4691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55.379"/>
    </inkml:context>
    <inkml:brush xml:id="br0">
      <inkml:brushProperty name="width" value="0.025" units="cm"/>
      <inkml:brushProperty name="height" value="0.025" units="cm"/>
    </inkml:brush>
  </inkml:definitions>
  <inkml:trace contextRef="#ctx0" brushRef="#br0">6071 408 8648,'0'0'4831,"-9"-8"-4713,-5-3-92,-6-6 84,0 1 0,-1 0 0,-1 2 0,-32-16 0,-52-11 775,-2 5-1,-190-39 1,189 62-426,1 5 0,-153 8 0,12 1-203,-107-17 137,-242-4 570,419 22-53,-238 34 0,-6 34-995,-423 127 0,740-165 118,2 5 1,1 5 0,3 3-1,1 6 1,3 3-1,2 5 1,3 3 0,2 5-1,-124 121 1,124-98-73,5 3 0,3 4 0,5 3 0,-74 128 0,107-152 64,3 2-1,5 2 1,2 1 0,4 2 0,4 0 0,-27 164 0,41-161 11,4 0 1,5 111 0,5-145-54,2-1 1,2 1-1,3-1 1,2-1-1,21 56 0,-10-49-7,2-1 0,3-1 0,2-2 0,3-1 0,1-1 0,46 51 0,-24-41-34,1-3-1,4-3 0,1-2 1,72 46-1,-25-29-46,220 104 1,133 9 187,-154-87-27,462 81 0,333-14 110,-473-100 228,-448-55-330,269-23 1,-337 3-57,0-5 0,-1-4 0,-2-6 0,0-5 0,-2-4 0,-2-5 0,168-90 0,-233 105 95,-1-1 1,-2-2 0,-1-2-1,-1-1 1,-2-2-1,-1-1 1,-2-2-1,-2-1 1,-1-1 0,-2-2-1,-2 0 1,-1-2-1,-3-1 1,24-66-1,16-72 23,-7-2 0,-9-3 0,-7-1 0,-9-2 0,-8-1-1,-5-201 1,-17 280-17,-5 0 0,-6 0 0,-3 1 0,-6 1 0,-5 1 0,-4 1 0,-51-119 0,49 153 103,-3 1 0,-3 2 0,-3 2 0,-3 1 0,-3 3 0,-2 2 0,-4 1-1,-2 4 1,-3 1 0,-110-82 0,82 82-286,-2 4-1,-3 4 0,-2 4 1,-1 4-1,-181-52 0,-117 0-2510,-7 26-3553,197 35-386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9.395"/>
    </inkml:context>
    <inkml:brush xml:id="br0">
      <inkml:brushProperty name="width" value="0.025" units="cm"/>
      <inkml:brushProperty name="height" value="0.025" units="cm"/>
    </inkml:brush>
  </inkml:definitions>
  <inkml:trace contextRef="#ctx0" brushRef="#br0">21 1 15663,'0'0'11168,"-2"8"-9577,-2 14-775,-2 8-10,-3 54 1,10-84-763,0 0 1,0 0-1,0 0 1,0 0-1,0 0 1,0 0 0,0-1-1,0 1 1,0 0-1,-1 0 1,1-1-1,0 1 1,0-1 0,0 1-1,0-1 1,-1 1-1,1-1 1,0 1-1,0-2 1,6-3 28,-1-1 0,0-1 1,0 1-1,-1-1 0,0 0 0,0 0 1,-1-1-1,0 1 0,0-1 0,-1 0 0,0 0 1,0 0-1,3-17 0,-6 25-73,0 0 0,-1 0 0,1-1 0,0 1 0,0 0 0,0 0 0,0-1 0,-1 1 0,1 0 0,0 0 0,0-1 0,-1 1 0,1 0 0,0 0 0,0 0 0,-1 0 0,1 0 0,0-1 0,-1 1 0,1 0 0,0 0 0,-1 0 0,1 0 0,0 0 0,0 0 0,-1 0 0,1 0 0,0 0 0,-1 0 0,1 0 0,0 0 0,-1 0 0,1 0 0,0 1 0,-1-1 0,1 0 0,0 0 0,0 0 0,-1 0 0,1 0 0,0 1 0,0-1 0,-1 0 0,1 1 0,-13 11 0,13-11 0,-1 0 0,1 0 0,0 0 0,0 0 0,0 0 0,0 0 0,0 0 0,0 0 0,0 0 0,0 0 0,1 0 0,-1 0 0,0 0 0,0 0 0,1 0 0,-1 0 0,1 0 0,-1-1 0,1 1 0,-1 0 0,1 0 0,0 0 0,-1-1 0,1 1 0,0 0 0,-1-1 0,1 1 0,0 0 0,0-1 0,1 1 0,1 0 0,0 0 0,0 0 0,0-1 0,0 1 0,0-1 0,0 0 0,0 0 0,0 0 0,0 0 0,4-2 0,5 0 0,0-1 0,-1-1 0,1 0 0,16-8 0,20-21 0,-46 67 0,-3-11-56,0-15-31,1 0-1,0 0 1,0 1 0,0-1-1,1 0 1,3 11 0,-3-18 61,-1 1 0,1-1 0,0 1 1,0-1-1,-1 0 0,1 1 1,0-1-1,0 0 0,1 0 0,-1 1 1,0-1-1,0 0 0,0 0 1,1 0-1,-1 0 0,1-1 1,-1 1-1,1 0 0,-1-1 0,1 1 1,-1-1-1,1 1 0,-1-1 1,1 0-1,0 1 0,-1-1 0,1 0 1,0 0-1,-1 0 0,1-1 1,-1 1-1,1 0 0,0 0 1,-1-1-1,1 1 0,-1-1 0,3-1 1,5-1-726,0 0 1,0-1 0,0-1-1,0 1 1,9-8 0,43-34-7299,-24 17-209,-5 5 2877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59.770"/>
    </inkml:context>
    <inkml:brush xml:id="br0">
      <inkml:brushProperty name="width" value="0.025" units="cm"/>
      <inkml:brushProperty name="height" value="0.025" units="cm"/>
    </inkml:brush>
  </inkml:definitions>
  <inkml:trace contextRef="#ctx0" brushRef="#br0">78 295 7079,'0'0'17248,"-10"9"-16276,-32 26 47,40-33-961,0-1-1,0 0 1,0 1-1,1-1 1,-1 1-1,1 0 1,-1-1-1,1 1 1,0 0-1,-1 0 1,1 0-1,0 0 1,0 0-1,0 0 1,1 0-1,-1 0 1,0 0-1,1 1 1,-1-1-1,1 0 1,0 0-1,0 1 1,0-1-1,0 0 1,0 0-1,0 1 1,1-1-1,-1 0 1,1 0-1,0 3 1,1-3-38,0 0 0,0 0-1,0 0 1,0 0 0,0-1 0,0 1 0,0-1 0,0 1-1,1-1 1,-1 0 0,0 1 0,1-1 0,-1-1 0,1 1 0,0 0-1,-1-1 1,1 1 0,0-1 0,-1 0 0,6 0 0,3-1 69,0 0 1,0-1-1,0-1 1,0 0-1,0 0 1,-1-1-1,1 0 1,-1-1-1,0-1 1,-1 1-1,1-1 1,-1-1-1,0 0 1,-1 0 0,0-1-1,0 0 1,0 0-1,-1-1 1,6-10-1,-1 3 142,0-1 0,-2 0 0,0-1 0,-1 0 0,-1-1 0,-1 0 0,-1 0 0,0-1 0,5-36 0,-10 51-228,0 0 1,-1 0 0,0-1-1,0 1 1,0 0 0,-1 0 0,0 0-1,0-1 1,0 1 0,0 0 0,-4-7-1,3 10-28,1 0 0,0 0 0,-1 1-1,0-1 1,1 1 0,-1-1 0,0 1 0,0 0-1,1-1 1,-1 1 0,0 0 0,0 0 0,-1 1-1,1-1 1,0 0 0,0 1 0,0-1 0,0 1-1,-1 0 1,1-1 0,0 1 0,0 0 0,0 0-1,-1 1 1,1-1 0,0 0 0,0 1-1,0 0 1,-1-1 0,-1 2 0,-4 1 4,-1 1-1,1-1 1,0 2 0,0-1 0,1 1-1,-1 0 1,1 1 0,0 0 0,0 0-1,1 0 1,-7 8 0,8-8 5,0 0 0,0 0 0,1 1-1,-1-1 1,2 1 0,-1 0 0,1 0 0,-1 0 0,2 1 0,-1-1 0,1 1 0,1 0-1,-2 9 1,3-15 10,0 0 0,1 0 0,-1 0 0,1 0 0,0 1-1,-1-2 1,1 1 0,0 0 0,0 0 0,0 0-1,0 0 1,0 0 0,1-1 0,-1 1 0,1-1 0,-1 1-1,1-1 1,-1 1 0,1-1 0,3 2 0,49 24-613,-47-24 475,1 0 0,0 1 0,-1 0 0,0 0 0,11 8 0,-14-7 151,-1-1 0,1 1 0,-1-1 0,0 1 0,0 0 0,-1 0 0,1 1 0,-1-1 0,0 1 0,-1-1 0,1 1 0,-1-1 0,0 1 0,0 6 0,-1 46-1378,-4-21-3660,4-28 2931,-1 7-9073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0.562"/>
    </inkml:context>
    <inkml:brush xml:id="br0">
      <inkml:brushProperty name="width" value="0.025" units="cm"/>
      <inkml:brushProperty name="height" value="0.025" units="cm"/>
    </inkml:brush>
  </inkml:definitions>
  <inkml:trace contextRef="#ctx0" brushRef="#br0">176 194 24727,'0'0'4810,"-1"-10"-3416,1 7-1324,-1 0 1,1-1 0,-1 1-1,0 0 1,0-1 0,0 1-1,0 0 1,0 0-1,-4-6 1,4 8-73,0 0 0,0 0 0,0 0 0,-1 0 0,1 0 0,-1 1 1,1-1-1,0 0 0,-1 1 0,1-1 0,-1 1 0,1-1 0,-1 1 0,0 0 0,1-1 0,-1 1 0,1 0 0,-1 0 0,1 0 0,-1 0 0,0 1 0,1-1 1,-1 0-1,1 1 0,-1-1 0,1 1 0,-1-1 0,1 1 0,-1 0 0,1 0 0,0 0 0,-1-1 0,0 3 0,-8 2-10,1 1 0,0 0 0,1 1-1,0 0 1,0 1 0,-12 13 0,16-16 64,-1 1 1,1-1-1,0 1 1,0 0-1,1 0 1,0 1-1,0-1 1,1 1-1,-1-1 1,1 1-1,-1 10 1,3-16-51,0 0 0,0-1 0,0 1 0,1 0 1,-1 0-1,0 0 0,1 0 0,-1 0 0,0 0 0,1 0 1,-1-1-1,1 1 0,0 0 0,-1 0 0,1 0 1,-1-1-1,1 1 0,0 0 0,0-1 0,-1 1 0,1-1 1,0 1-1,0-1 0,0 1 0,0-1 0,0 0 1,0 1-1,-1-1 0,1 0 0,0 0 0,0 0 0,0 0 1,0 1-1,0-1 0,0-1 0,0 1 0,0 0 0,0 0 1,0 0-1,0 0 0,0-1 0,0 1 0,1-1 1,5 0 35,0 0 0,0-1 0,0 0 1,-1-1-1,9-3 0,5-7-16,-1-1 0,-1 0-1,0-2 1,-1 0 0,-1-1 0,-1-1-1,0 0 1,-1-1 0,-1 0-1,-1-1 1,-1-1 0,0 0 0,-2 0-1,7-23 1,-49 91-22,24-33 0,-40 75 0,45-79 0,0 0 0,0-1 0,1 2 0,1-1 0,0 0 0,0 1 0,0 16 0,2-26 0,-1 0 0,1 0 0,0 1 0,1-1 0,-1 0 0,0 0 0,0 0 0,0 1 0,1-1 0,-1 0 0,1 0 0,-1 0 0,1 0 0,-1 0 0,1 0 0,-1 0 0,1 0 0,0 0 0,0 0 0,0 0 0,-1 0 0,1 0 0,0 0 0,0-1 0,0 1 0,0 0 0,2 0 0,0 0 0,0-1 0,0 1 0,-1-1 0,1 1 0,0-1 0,0 0 0,0 0 0,0-1 0,0 1 0,-1-1 0,5 0 0,3-2 0,-1 0 0,1-1 0,-1 0 0,0 0 0,0-1 0,9-7 0,-6 3 0,1-1 0,-2 0 0,0-1 0,0-1 0,-1 0 0,0 0 0,13-22 0,-51 65 0,23-23 0,-26 50 0,30-54 0,-1 0 0,1 0 0,0 0 0,0 0 0,0 0 0,0 0 0,1 0 0,0 0 0,-1 1 0,2-1 0,-1 0 0,0 0 0,2 6 0,-1-9 0,0 1 0,0-1 0,1 0 0,-1 1 0,0-1 0,1 0 0,-1 0 0,0 0 0,1 0 0,-1 0 0,1 0 0,0-1 0,-1 1 0,1 0 0,-1-1 0,1 1 0,0-1 0,0 0 0,-1 0 0,1 1 0,0-1 0,0 0 0,-1 0 0,1-1 0,0 1 0,2-1 0,4 1 0,-1-1 0,0 0 0,0-1 0,0 1 0,9-5 0,-9 3 0,-1-1 0,1 1 0,-1-1 0,0-1 0,0 1 0,-1-1 0,1 0 0,-1 0 0,0-1 0,-1 0 0,1 0 0,-1 0 0,0 0 0,-1 0 0,1-1 0,-1 0 0,-1 0 0,1 0 0,-1 0 0,0 0 0,-1 0 0,0 0 0,1-12 0,-2 18 0,0 1 0,0-1 0,-1 1 0,1-1 0,0 1 0,0-1 0,0 1 0,-1-1 0,1 1 0,0 0 0,-1-1 0,1 1 0,0-1 0,-1 1 0,1 0 0,0-1 0,-1 1 0,1 0 0,-1-1 0,1 1 0,-1 0 0,1 0 0,-1-1 0,1 1 0,-1 0 0,1 0 0,-1 0 0,1 0 0,-1 0 0,1 0 0,-1 0 0,1 0 0,-1 0 0,1 0 0,-1 0 0,0 0 0,1 0 0,-1 0 0,1 0 0,-1 0 0,1 1 0,-1-1 0,1 0 0,0 0 0,-1 1 0,1-1 0,-1 0 0,1 1 0,-1-1 0,1 0 0,0 1 0,-1 0 0,-25 18 0,23-13 0,1 1 0,-1-1 0,1 1 0,0 0 0,1-1 0,0 1 0,0 0 0,0 0 0,1 0 0,0 0 0,0 0 0,2 9 0,6-3-3904,6-9-5757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4.972"/>
    </inkml:context>
    <inkml:brush xml:id="br0">
      <inkml:brushProperty name="width" value="0.025" units="cm"/>
      <inkml:brushProperty name="height" value="0.025" units="cm"/>
    </inkml:brush>
  </inkml:definitions>
  <inkml:trace contextRef="#ctx0" brushRef="#br0">56 1 18033,'0'0'4468,"-8"10"-2941,5-5-1469,-29 43 1109,30-44-1108,1-1-1,-1 1 1,1 0-1,-1 0 1,1 0-1,0 0 1,0 0 0,1 0-1,-1 0 1,1 1-1,0-1 1,0 0-1,0 0 1,2 7-1,-2-10-24,1 0-1,0 0 1,-1 0-1,1 0 1,0 0-1,0-1 0,-1 1 1,1 0-1,0 0 1,0 0-1,0-1 0,0 1 1,0-1-1,0 1 1,0 0-1,0-1 1,0 0-1,0 1 0,0-1 1,1 0-1,-1 1 1,0-1-1,0 0 1,0 0-1,0 0 0,1 0 1,-1 0-1,0 0 1,0-1-1,2 1 1,0-1 167,0 1 1,0-1 0,0 0 0,0 1 0,0-1 0,0-1-1,0 1 1,0 0 0,0-1 0,3-2 0,-1-1-14,-2 1-1,1 0 1,0-1 0,-1 0-1,0 0 1,0 0 0,0 0 0,-1-1-1,0 1 1,0-1 0,0 0 0,0 1-1,-1-1 1,0 0 0,0 0 0,-1 0-1,0-8 1,0 14-257,0-1 1,0 0-1,0 0 1,-1 1-1,1-1 1,0 0-1,-1 0 1,1 1-1,0-1 1,-1 0-1,1 1 1,-1-1-1,1 0 1,0 1-1,-1-1 1,0 1-1,1-1 1,-1 1-1,1-1 1,-1 1-1,0-1 1,1 1-1,-1 0 1,0-1-1,0 1 1,1 0-1,-1 0 1,0-1-1,0 1 1,1 0-1,-1 0 1,0 0-1,0 0 1,1 0-1,-1 0 1,0 0-1,0 0 1,0 0-1,1 0 1,-1 1-1,-1-1 1,1 0-216,0 1 1,-1-1-1,1 0 1,0 1-1,0-1 1,0 1-1,-1-1 1,1 1-1,0-1 1,0 1-1,0 0 1,0 0-1,0-1 1,0 1-1,0 0 1,0 0-1,0 0 0,1 0 1,-1 0-1,0 0 1,1 1-1,-1-1 1,0 0-1,1 0 1,0 0-1,-1 0 1,0 3-1,1 4-12442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0.966"/>
    </inkml:context>
    <inkml:brush xml:id="br0">
      <inkml:brushProperty name="width" value="0.025" units="cm"/>
      <inkml:brushProperty name="height" value="0.025" units="cm"/>
    </inkml:brush>
  </inkml:definitions>
  <inkml:trace contextRef="#ctx0" brushRef="#br0">196 1 21941,'0'0'10650,"-11"0"-11019,-33 3 626,42-3-255,1 0 1,0 0-1,0 0 1,0 1-1,0-1 1,-1 1-1,1-1 1,0 0-1,0 1 1,0 0 0,0-1-1,0 1 1,0 0-1,0-1 1,0 1-1,0 0 1,1 0-1,-1 0 1,0 0-1,0 0 1,1 0-1,-1 0 1,1 0-1,-1 0 1,1 0-1,-1 0 1,1 0 0,0 1-1,-1-1 1,1 0-1,0 0 1,0 0-1,0 1 1,0-1-1,0 0 1,0 0-1,0 0 1,0 1-1,0-1 1,1 0-1,-1 0 1,1 0-1,-1 0 1,1 0 0,-1 1-1,1-1 1,-1 0-1,1 0 1,0 0-1,-1-1 1,1 1-1,0 0 1,0 0-1,0 0 1,0 0-1,1 0 1,13 2-254,-14-3 253,0 0-1,0 0 1,0 0-1,0 0 1,0 0-1,0 0 1,0 0-1,0 1 1,0-1-1,0 0 1,0 1-1,0-1 1,0 1-1,0-1 1,0 1-1,0-1 1,-1 1-1,1 0 1,0 0-1,0-1 1,-1 1-1,1 0 1,0 0-1,-1 0 1,1-1-1,-1 1 1,1 0-1,-1 0 1,1 0-1,-1 0 1,0 0-1,1 0 1,-1 0-1,0 0 1,0 0-1,0 0 1,0 1-1,0-1 1,0 0-1,0 0 1,0 0-1,0 0 1,0 0-1,-1 0 1,1 1-1,0 0 8,0-1 0,0 1 0,0 0 1,0 0-1,-1-1 0,1 1 0,0 0 0,-1 0 0,1-1 0,-1 1 0,0 0 0,1-1 0,-1 1 0,0-1 0,0 1 0,0-1 0,0 1 0,0-1 0,0 0 0,0 0 0,-2 2 0,0-1 3,-1-1-1,1 1 1,0-1-1,-1 0 1,1 0-1,-1 0 1,1-1-1,-1 1 1,1-1-1,-6 0 1,-2 1-43,-36-1-979,44 0 797,1-1 1,-1 1-1,1-1 1,-1 1-1,1-1 1,-1 0-1,1 0 1,0 0-1,-1 0 1,1 0-1,0-1 1,0 1-1,0-1 1,0 1-1,-3-4 0,-6-13-6876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1.313"/>
    </inkml:context>
    <inkml:brush xml:id="br0">
      <inkml:brushProperty name="width" value="0.025" units="cm"/>
      <inkml:brushProperty name="height" value="0.025" units="cm"/>
    </inkml:brush>
  </inkml:definitions>
  <inkml:trace contextRef="#ctx0" brushRef="#br0">0 1 27034,'0'0'4516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8.340"/>
    </inkml:context>
    <inkml:brush xml:id="br0">
      <inkml:brushProperty name="width" value="0.025" units="cm"/>
      <inkml:brushProperty name="height" value="0.025" units="cm"/>
    </inkml:brush>
  </inkml:definitions>
  <inkml:trace contextRef="#ctx0" brushRef="#br0">373 1 6854,'-14'42'2037,"1"2"0,3-1-1,-9 72 1,2 139-238,8-88-1650,-1-24 394,1 13 1591,-58 296-1,22-269 633,-61 277-546,64-301-1775,31-122 183,38-71-2848,-19 20 386,0 1 0,-1-1 0,8-26 1,0-16-5860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0.164"/>
    </inkml:context>
    <inkml:brush xml:id="br0">
      <inkml:brushProperty name="width" value="0.025" units="cm"/>
      <inkml:brushProperty name="height" value="0.025" units="cm"/>
    </inkml:brush>
  </inkml:definitions>
  <inkml:trace contextRef="#ctx0" brushRef="#br0">0 0 18257,'2'41'705,"2"0"0,1 0 0,2 0 0,2-1-1,2-1 1,29 72 0,124 215 223,-149-299-864,45 82-23,252 490 169,-82-55-204,149 309-2100,-364-824 2010,18 32-178,-2 2 0,40 121 0,-71-181-140,4 13-87,-6-9-3830,-10-6-3011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0.614"/>
    </inkml:context>
    <inkml:brush xml:id="br0">
      <inkml:brushProperty name="width" value="0.025" units="cm"/>
      <inkml:brushProperty name="height" value="0.025" units="cm"/>
    </inkml:brush>
  </inkml:definitions>
  <inkml:trace contextRef="#ctx0" brushRef="#br0">3 692 14318,'0'14'1601,"0"-6"-1407,-2 7 356,2 1 1,0-1-1,1 1 0,1-1 0,0 1 1,1-1-1,0 1 0,7 16 0,-5-22-191,0-1 1,1 1-1,0-1 0,0-1 0,1 1 0,0-1 0,16 14 0,-21-20-297,1 0-1,-1 0 0,1 0 1,-1-1-1,1 1 0,0-1 0,0 1 1,0-1-1,0 0 0,0 0 0,0 0 1,0-1-1,0 1 0,0-1 1,0 1-1,0-1 0,0 0 0,0 0 1,1 0-1,-1-1 0,0 1 0,0-1 1,0 0-1,0 0 0,0 0 1,0 0-1,0 0 0,-1-1 0,1 1 1,0-1-1,-1 0 0,4-3 1,1-2 114,0 0 1,0 0 0,-1-1 0,-1 0-1,1 0 1,-1-1 0,-1 0 0,1 0 0,4-14-1,23-93 1348,-30 108-1431,12-62 161,-3-1 0,-4 0 0,-2 0 0,-4 0 0,-3-1 0,-12-81 0,-18 6-89,30 137-165,15 41-92,1 0 0,1-1 0,2 0 0,28 37 0,-18-26 88,19 27-1046,69 79 0,10-19-7986,-73-84 591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1.454"/>
    </inkml:context>
    <inkml:brush xml:id="br0">
      <inkml:brushProperty name="width" value="0.025" units="cm"/>
      <inkml:brushProperty name="height" value="0.025" units="cm"/>
    </inkml:brush>
  </inkml:definitions>
  <inkml:trace contextRef="#ctx0" brushRef="#br0">59 1 17553,'0'0'6950,"-8"64"-6597,3-23-289,1 8-64,0 5 32,-3 7 0,1 0 0,-2 0 0,1-8 0,2-10 0,1-15 0,4-19-577,0-11-2049,4-33-385,7-20-672,1-16-2756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2.011"/>
    </inkml:context>
    <inkml:brush xml:id="br0">
      <inkml:brushProperty name="width" value="0.025" units="cm"/>
      <inkml:brushProperty name="height" value="0.025" units="cm"/>
    </inkml:brush>
  </inkml:definitions>
  <inkml:trace contextRef="#ctx0" brushRef="#br0">3 0 4805,'0'0'16196,"0"15"-15561,-2 29-534,2 179 113,1-197-216,2 0 0,1-1-1,1 1 1,1-1 0,1 0 0,18 41-1,-24-63 5,0-1-1,-1 0 0,1 0 0,0 0 0,0-1 1,1 1-1,-1 0 0,0 0 0,1-1 1,-1 1-1,1 0 0,-1-1 0,1 1 0,0-1 1,-1 0-1,1 0 0,0 0 0,0 0 0,0 0 1,0 0-1,0 0 0,0 0 0,0-1 0,1 1 1,-1-1-1,0 0 0,0 0 0,0 1 0,0-1 1,1-1-1,1 1 0,-2-1 1,-1 0 0,1 0-1,-1 0 1,1 0 0,-1-1 0,0 1-1,0 0 1,1-1 0,-1 1 0,0-1-1,0 1 1,0-1 0,-1 0 0,1 1-1,0-1 1,-1 0 0,1 1-1,-1-1 1,1 0 0,-1 0 0,0 0-1,0 1 1,0-1 0,0 0 0,0 0-1,0 0 1,0 0 0,0 1 0,-1-1-1,1 0 1,-1 0 0,0 1 0,1-1-1,-1 0 1,-2-2 0,-2-8 133,-1 1 1,-1 0-1,0 0 0,-16-19 1,13 18 56,1 0 1,0-1-1,-6-13 1,14 24-128,0 1 1,1 0 0,-1-1 0,1 1 0,0-1 0,-1 0 0,1 1 0,0-1 0,0 1 0,0-1-1,0 1 1,0-1 0,0 0 0,0 1 0,1-1 0,-1 1 0,0-1 0,1 1 0,-1-1-1,1 1 1,0-1 0,0 1 0,1-3 0,1 1-28,0-1-1,0 1 1,1 0 0,-1 0 0,1 0-1,-1 0 1,1 1 0,6-4 0,2 0-48,0 1 1,1 0-1,0 1 1,25-6-1,-34 9-6,-1 1 0,1-1 0,0 1-1,-1-1 1,1 1 0,-1 1 0,1-1 0,0 0-1,-1 1 1,1 0 0,-1-1 0,1 1 0,-1 1-1,1-1 1,-1 0 0,0 1 0,0 0-1,4 2 1,-3 0 47,-1 0-1,1 1 1,0-1-1,-1 1 0,0 0 1,0 0-1,-1 0 1,1 0-1,-1 1 1,2 7-1,-4-11 23,0-1-1,1 0 1,-1 1 0,0-1 0,1 1-1,-1-1 1,1 0 0,0 1 0,-1-1-1,1 0 1,0 0 0,0 0-1,-1 1 1,1-1 0,0 0 0,0 0-1,0 0 1,1 0 0,-1-1 0,0 1-1,0 0 1,0 0 0,1-1-1,-1 1 1,0-1 0,1 1 0,-1-1-1,3 1 1,-2-2-8,0 1 1,0-1-1,0 0 0,0 0 0,0 0 1,0-1-1,0 1 0,0 0 0,-1-1 1,1 1-1,-1-1 0,1 0 0,-1 0 1,1 1-1,-1-1 0,0 0 0,2-4 1,50-90 968,-53 95-1008,1 0 0,-1 0 0,1 1 1,-1-1-1,1 0 0,-1 1 0,1-1 0,0 1 0,-1-1 1,1 0-1,0 1 0,-1 0 0,1-1 0,0 1 0,0-1 1,-1 1-1,1 0 0,0-1 0,0 1 0,0 0 1,-1 0-1,1 0 0,0 0 0,0 0 0,0 0 0,0 0 1,-1 0-1,1 0 0,0 0 0,0 0 0,0 0 0,0 1 1,-1-1-1,1 0 0,0 1 0,0-1 0,-1 0 1,1 1-1,0-1 0,-1 1 0,1-1 0,0 1 0,-1 0 1,1-1-1,-1 1 0,1-1 0,-1 1 0,1 0 0,-1 0 1,1-1-1,-1 1 0,0 0 0,1 0 0,-1-1 1,0 2-1,22 51 14,-21-49 46,3 8-166,11 35 392,-15-46-405,1 0 0,-1 1 0,0-1 0,1 0 0,-1 0 0,1 1 0,0-1 0,0 0 0,-1 0 0,1 0 0,0 0-1,0 0 1,0 0 0,0 0 0,0 0 0,0-1 0,0 1 0,0 0 0,0 0 0,1-1 0,-1 1 0,0-1 0,0 1 0,1-1 0,-1 0 0,0 1 0,2-1 0,-1 0-29,-1-1 0,0 0 0,0 1 0,0-1 1,0 0-1,0 1 0,0-1 0,0 0 0,0 0 0,0 0 0,0 0 1,0 0-1,0 0 0,-1 0 0,1 0 0,0-1 0,-1 1 1,1 0-1,-1 0 0,1-1 0,-1 0 0,9-34-1782,-7 25 942,7-37-3444,0-10-2514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3.035"/>
    </inkml:context>
    <inkml:brush xml:id="br0">
      <inkml:brushProperty name="width" value="0.025" units="cm"/>
      <inkml:brushProperty name="height" value="0.025" units="cm"/>
    </inkml:brush>
  </inkml:definitions>
  <inkml:trace contextRef="#ctx0" brushRef="#br0">12 1 11050,'0'0'4020,"-3"14"-1863,-2 29-1110,2-1 0,2 0 0,2 1 0,1-1 0,2 1 0,17 68 1,55 119 508,-58-185-906,2-1 1,50 81-1,-69-123-599,1 1 0,-1-1-1,1 1 1,0-1 0,0 0 0,0 0 0,0 0 0,1 0 0,-1 0 0,1 0-1,-1-1 1,1 1 0,2 0 0,-4-2-14,-1 1 1,1-1-1,-1 0 0,1 0 1,-1 0-1,1 0 1,-1 0-1,1 0 0,-1 0 1,1 0-1,-1-1 0,1 1 1,-1 0-1,1 0 0,-1 0 1,1 0-1,-1-1 1,1 1-1,-1 0 0,1-1 1,-1 1-1,0 0 0,1-1 1,-1 1-1,1-1 0,6-23 1002,-6 6-864,-1-1 0,0 0 0,-2 1-1,0-1 1,-1 0 0,-1 1 0,-1 0-1,0 0 1,-14-29 0,13 33-186,-1 0-1,-1 0 1,-1 1 0,0 0 0,0 1-1,-1 0 1,-1 0 0,0 1 0,-1 1 0,0 0-1,0 0 1,-16-8 0,-7 6-252,35 12 228,-1 0 0,0 0-1,1 0 1,-1 0-1,0 0 1,1 0 0,-1 0-1,0 0 1,1 0-1,-1 0 1,0 0-1,1 0 1,-1 0 0,1 1-1,-1-1 1,0 0-1,1 1 1,-1-1 0,1 0-1,-1 1 1,1-1-1,-1 1 1,1-1-1,-1 1 1,1-1 0,-1 1-1,1-1 1,0 1-1,-1-1 1,1 1 0,0-1-1,-1 1 1,1 0-1,0-1 1,0 1-1,0 0 1,-1-1 0,1 1-1,0-1 1,0 1-1,0 0 1,0-1 0,0 1-1,0 0 1,1-1-1,-1 2 1,1 0-135,-1 0 0,1-1 0,0 1 0,0-1 0,0 1 0,0-1 0,0 1-1,0-1 1,0 0 0,0 1 0,0-1 0,1 0 0,-1 0 0,0 0 0,1 0 0,-1 0 0,1 0 0,0 0 0,-1-1 0,1 1 0,0 0 0,-1-1 0,1 0 0,0 1 0,-1-1 0,1 0 0,0 0 0,3 0 0,55 0-6120,-55 0 5531,4-1-456,1-1-1,-1 1 0,0-2 0,1 1 0,-1-1 0,0-1 0,0 0 0,8-5 0,-7 3 184,0 0-1,0-1 0,14-13 0,-17 12 1597,1 1-1,-2-1 1,1-1-1,-1 1 1,10-18-1,-2-12 6281,-9-1 4358,-13 65-7574,0-1-3743,6-12 192,1 1 0,0-1 0,1 0 0,3 22 0,-3-33-68,0-1 0,1 1 0,-1 0 0,1 0 0,-1 0 0,1-1 0,0 1 1,0 0-1,0-1 0,0 1 0,0 0 0,0-1 0,0 1 0,0-1 0,0 0 0,1 1 0,2 1 0,-3-3 0,1 1 0,0-1 0,0 1 0,-1-1 0,1 0 0,0 0 1,0 0-1,0 0 0,-1 0 0,1 0 0,0-1 0,0 1 0,0 0 1,-1-1-1,1 0 0,0 1 0,-1-1 0,1 0 0,-1 0 0,1 0 1,0 0-1,1-2 0,7-4 110,-1-1 0,-1 0 1,1 0-1,-1-1 0,-1 0 0,12-17 1,-13 16-93,1 0 1,1 0 0,0 1 0,0 0 0,1 1 0,10-9 0,-18 17-38,-1-1 0,1 1 0,0-1 0,-1 1-1,1-1 1,0 1 0,0 0 0,-1-1 0,1 1 0,0 0-1,0 0 1,0 0 0,-1-1 0,1 1 0,0 0 0,0 0-1,0 0 1,0 0 0,-1 0 0,1 0 0,0 1 0,0-1-1,0 0 1,-1 0 0,1 1 0,0-1 0,0 0 0,-1 1 0,1-1-1,0 0 1,1 2 0,15 24-77,-16-23 94,0 0 0,1 0 0,0 0 0,-1 0 0,1-1 0,0 1 0,1 0 0,-1-1 0,4 4 0,-4-5-3,-1-1-1,1 1 0,-1-1 0,1 0 0,-1 0 0,0 1 0,1-1 0,-1 0 1,1 0-1,-1 0 0,1-1 0,-1 1 0,1 0 0,-1 0 0,1-1 1,-1 1-1,0-1 0,1 0 0,-1 1 0,0-1 0,1 0 0,-1 1 0,0-1 1,0 0-1,0 0 0,0 0 0,1 0 0,0-3 0,18-15-1010,-1-1 0,21-30 0,-25 30-1737,1 0 0,1 1 0,22-19 0,-40 77 6919,1-36-4139,-1-1 0,0 0 1,1 0-1,0 1 0,0-1 0,-1 0 1,1 0-1,1 1 0,-1-1 1,0 0-1,0 1 0,1-1 1,0 0-1,-1 0 0,1 0 0,0 1 1,0-1-1,0 0 0,0 0 1,0 0-1,1 0 0,-1-1 1,0 1-1,1 0 0,0 0 0,-1-1 1,1 1-1,0-1 0,0 0 1,0 1-1,0-1 0,0 0 1,0 0-1,4 1 0,32 25-6,-1 1 0,62 62 0,-85-77-8,-5-4 139,0 1 0,0 0-1,-1 0 1,0 1-1,-1 0 1,8 17 0,-10-16 629,0 0 0,-1 0 0,-1 0 1,0 1-1,0 0 0,-1 0 1,-1-1-1,0 1 0,-1 0 0,-2 20 1,2-30-762,0-1 1,0 0 0,0 0 0,-1 0 0,1 0 0,-1 0 0,1 0 0,-1 0 0,0 0 0,0 0 0,0 0 0,0 0 0,0 0-1,0 0 1,-1-1 0,1 1 0,0 0 0,-3 1 0,3-2-5,-1-1 1,1 1-1,-1 0 0,1-1 1,-1 1-1,0-1 0,1 0 0,-1 1 1,1-1-1,-1 0 0,0 0 1,1 0-1,-1 0 0,0 0 0,1 0 1,-1-1-1,0 1 0,-1-1 1,-4-1 19,1-1 1,0 0 0,0 0-1,0-1 1,0 1-1,0-1 1,1-1 0,-1 1-1,-6-8 1,4 4-220,0-1 0,1 0-1,-1-1 1,2 1 0,0-1 0,0-1 0,0 1-1,1-1 1,1 0 0,0 0 0,1 0 0,0-1 0,0 1-1,1-1 1,1 0 0,0 0 0,1 1 0,0-1-1,0 0 1,1 0 0,1 1 0,0-1 0,1 0-1,0 1 1,1 0 0,7-17 0,13-26-6008,2-6-2760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3.977"/>
    </inkml:context>
    <inkml:brush xml:id="br0">
      <inkml:brushProperty name="width" value="0.025" units="cm"/>
      <inkml:brushProperty name="height" value="0.025" units="cm"/>
    </inkml:brush>
  </inkml:definitions>
  <inkml:trace contextRef="#ctx0" brushRef="#br0">105 428 7751,'-5'-29'9947,"-9"2"-4425,13 26-5331,0-1 0,-1 1 1,1-1-1,-1 1 0,1 0 1,-1 0-1,0-1 0,1 1 1,-1 0-1,0 0 0,0 1 1,0-1-1,1 0 0,-1 0 0,0 1 1,0 0-1,0-1 0,0 1 1,0 0-1,0 0 0,0 0 1,0 0-1,0 0 0,0 0 0,0 1 1,0-1-1,-3 1 0,3 1-160,-1 0-1,1 0 0,0 0 1,-1 1-1,1-1 0,0 0 0,0 1 1,1 0-1,-1-1 0,0 1 1,1 0-1,0 0 0,0-1 1,0 1-1,0 0 0,0 0 0,0 1 1,1-1-1,-1 0 0,1 0 1,0 4-1,-1-2-39,1 0 0,-1 0 0,1 0 0,0 0-1,1 0 1,-1 0 0,1-1 0,0 1 0,0 0 0,1 0 0,-1 0 0,1-1 0,2 6 0,-2-9 10,-1 0 1,1 1-1,-1-1 1,1 0 0,-1 0-1,1 1 1,0-1 0,0-1-1,-1 1 1,1 0-1,0 0 1,0-1 0,0 1-1,0-1 1,0 1 0,0-1-1,0 0 1,0 0-1,0 0 1,0 0 0,0 0-1,0 0 1,0-1 0,0 1-1,0-1 1,-1 1-1,1-1 1,0 0 0,0 0-1,0 1 1,0-1 0,-1 0-1,1-1 1,-1 1-1,1 0 1,-1 0 0,2-3-1,6-3 39,-1 0-1,-1-1 1,1-1-1,-1 1 1,7-13-1,-1-1 31,-1 0 0,-1-1 0,0 0 0,-2 0 0,-1-1 0,-1 0 0,-1-1 0,-2 0-1,0 1 1,1-43 0,-9 136-770,2-42 655,1 0-1,4 43 1,-2-62 57,0-1 1,0 1-1,1-1 1,1 1-1,-1-1 1,1 0-1,0 0 1,1 0-1,-1 0 0,1-1 1,1 1-1,-1-1 1,10 10-1,-12-15 7,-1 1 1,1 0-1,0 0 0,-1-1 0,1 1 1,0-1-1,0 0 0,0 0 0,0 1 0,0-1 1,1-1-1,-1 1 0,0 0 0,0 0 0,1-1 1,-1 1-1,0-1 0,1 0 0,-1 0 0,0 0 1,1 0-1,-1 0 0,0 0 0,1 0 0,-1-1 1,0 0-1,1 1 0,-1-1 0,0 0 0,0 0 1,0 0-1,0 0 0,0 0 0,0-1 0,0 1 1,0-1-1,0 1 0,-1-1 0,1 1 0,0-1 1,2-4-1,1-1 54,0-1 1,0 1 0,0-1-1,-1-1 1,-1 1 0,1 0-1,-1-1 1,0 0-1,2-15 1,0-35 39,-5 55-102,1 0 1,-2-1-1,1 1 1,0 0-1,-1-1 1,0 1-1,0 0 1,0 0-1,0 0 1,-1 0-1,-2-5 1,4 8-16,0 1 1,-1-1-1,1 1 1,0-1 0,-1 0-1,1 1 1,0-1-1,-1 1 1,1-1-1,-1 1 1,1-1-1,-1 1 1,1-1-1,-1 1 1,1-1-1,-1 1 1,1 0-1,-1-1 1,0 1-1,1 0 1,-1 0-1,0-1 1,1 1-1,-1 0 1,0 0-1,1 0 1,-1 0-1,0 0 1,1 0-1,-1 0 1,0 0-1,1 0 1,-2 0-1,1 1-6,0 0 0,0 1 0,0-1 0,0 0 0,0 0 0,0 1 0,1-1 0,-1 0 0,0 1 0,1-1 0,-1 1 0,1-1 0,-1 3 0,-4 49-105,5-51 112,0 0-1,1 0 0,-1 0 0,0 0 1,1 0-1,0 0 0,-1 0 0,1 0 1,0 0-1,0 0 0,0 0 0,0 0 1,0-1-1,1 1 0,-1-1 0,0 1 1,1-1-1,-1 1 0,1-1 0,0 0 0,-1 1 1,4 1-1,0-1-4,0 0 1,0-1-1,1 1 0,-1-1 1,0 0-1,0 0 0,1 0 0,9-1 1,3-1 11,0 0 1,-1-2-1,1 0 0,25-8 1,-4 0-9,39-16 168,-77 26-123,0 0 0,0 0 0,0 0 0,0 0 0,0-1 0,0 1 0,0 0 0,-1-1 0,1 1 0,-1-1 0,1 1 0,-1 0 0,1-1 0,-1 1 0,0-1 0,0 1 0,1-1 0,-1 1 0,0-1 0,-1 0 0,1 1 0,0-1 0,-1-2 0,-9-36 774,-2 18-815,-1 1 0,-1 1 0,-1 0 0,-27-27 0,19 20 0,22 27-137,1-1-1,-1 1 1,1 0 0,-1-1-1,1 1 1,0-1 0,-1 1-1,1-1 1,0 1 0,-1-1-1,1 1 1,0-1 0,0 1-1,-1-1 1,1 0 0,0 1 0,0-1-1,0 1 1,0-1 0,0 1-1,0-1 1,0 0 0,0 1-1,0-1 1,0 1 0,0-2-1,14-8-9511,-13 9 9254,22-12-14904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4.742"/>
    </inkml:context>
    <inkml:brush xml:id="br0">
      <inkml:brushProperty name="width" value="0.025" units="cm"/>
      <inkml:brushProperty name="height" value="0.025" units="cm"/>
    </inkml:brush>
  </inkml:definitions>
  <inkml:trace contextRef="#ctx0" brushRef="#br0">3 159 16912,'-1'-6'731,"0"0"1,0 0-1,1 0 0,0 0 1,0 0-1,1 0 0,0 0 1,0 1-1,0-1 0,1 0 1,4-10-1,-4 11-527,1 0-1,0 0 1,0 0 0,1 1-1,-1-1 1,1 1 0,0 0-1,0 0 1,1 0 0,-1 1-1,1-1 1,0 1 0,0 0-1,0 1 1,0-1 0,0 1-1,1 0 1,-1 0 0,8-1-1,-10 2-170,-1 0-1,0 0 1,0 1-1,1-1 1,-1 1-1,1-1 1,-1 1-1,0 0 1,1 0-1,-1 0 0,1 0 1,-1 0-1,1 1 1,-1-1-1,0 1 1,1 0-1,-1-1 1,0 1-1,0 0 0,1 0 1,-1 0-1,0 1 1,0-1-1,0 1 1,0-1-1,-1 1 1,1-1-1,0 1 1,2 3-1,-2 2-14,1-1 0,-1 1 0,0 0 0,-1 0 0,1 0 0,-1 0 0,-1 0 0,0 0 0,0 8 0,-2 21 56,-1-1 0,-12 55 1,8-55 2,1 1-1,-1 47 1,7-81-68,-1-1 0,1 0-1,0 0 1,0 0 0,0 1-1,0-1 1,0 0 0,1 0 0,-1 0-1,0 1 1,1-1 0,-1 0-1,0 0 1,1 0 0,0 0-1,-1 0 1,1 0 0,-1 0-1,1 0 1,0 0 0,0 0 0,0 0-1,0 0 1,-1 0 0,1-1-1,0 1 1,0 0 0,0-1-1,1 1 1,0 0 0,1-1-3,0 1 0,0-1 0,-1 0 0,1-1 0,0 1-1,0 0 1,0-1 0,-1 1 0,1-1 0,0 0 0,0 0 0,3-2 0,8-4-307,-1 0-1,0-1 0,23-19 1,-10 4-3844,39-48-1,-23 17-3434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5.721"/>
    </inkml:context>
    <inkml:brush xml:id="br0">
      <inkml:brushProperty name="width" value="0.025" units="cm"/>
      <inkml:brushProperty name="height" value="0.025" units="cm"/>
    </inkml:brush>
  </inkml:definitions>
  <inkml:trace contextRef="#ctx0" brushRef="#br0">3 14 17713,'0'0'2562,"0"10"-1131,-1 206 3354,0 20-3874,5-303-89,3 0 0,3 0 0,18-65 0,-25 117-768,1 1-1,0 0 1,1 0-1,1 1 1,12-24-1,-17 35-93,1-1 0,0 1 1,-1 0-1,1-1 0,0 1 0,0 0 0,0 0 0,1 0 1,-1 0-1,0 0 0,1 1 0,-1-1 0,1 1 0,-1 0 1,1 0-1,0 0 0,0 0 0,0 0 0,-1 0 0,1 1 1,0-1-1,0 1 0,0 0 0,0 0 0,0 0 0,0 0 1,0 0-1,0 1 0,0-1 0,-1 1 0,1 0 0,0 0 1,0 0-1,-1 0 0,1 1 0,3 1 0,-2-1-1,-1 0 1,0 0-1,0 0 0,0 0 0,-1 1 0,1-1 0,0 1 1,-1-1-1,0 1 0,1 0 0,-1 0 0,0 0 1,-1 0-1,1 0 0,0 1 0,-1-1 0,0 1 0,0-1 1,0 1-1,0-1 0,0 1 0,-1-1 0,0 1 0,0 0 1,0-1-1,0 1 0,0-1 0,-1 1 0,0 4 0,-1 1 148,-1-1-1,1 0 1,-1 1 0,-1-1-1,0 0 1,0 0-1,0-1 1,-1 0-1,0 1 1,-1-1-1,-6 6 1,-41 33 1618,51-44-1686,-1 0 1,0 0-1,0 0 1,1-1-1,-1 1 1,0-1-1,0 0 1,-1 0-1,1 0 1,0 0-1,0 0 0,0-1 1,-1 1-1,1-1 1,0 0-1,-1 0 1,1 0-1,0-1 1,-4 0-1,6 1-173,1-1 0,-1 1 0,0-1 0,1 0 0,-1 1 0,1-1 1,-1 0-1,1 1 0,-1-1 0,1 0 0,0 0 0,-1 1 0,1-1 0,0 0 0,-1 0 0,1 1 0,0-1 0,0 0 0,0 0 0,0 0 0,0 0 1,0 1-1,0-1 0,0 0 0,0 0 0,0 0 0,1-1 0,9-22-7487,6 13 1173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5.117"/>
    </inkml:context>
    <inkml:brush xml:id="br0">
      <inkml:brushProperty name="width" value="0.025" units="cm"/>
      <inkml:brushProperty name="height" value="0.025" units="cm"/>
    </inkml:brush>
  </inkml:definitions>
  <inkml:trace contextRef="#ctx0" brushRef="#br0">78 67 5958,'0'0'11968,"-9"4"-7270,5-3-4471,0 1-1,0-1 0,0 1 1,1 0-1,-1 0 1,1 1-1,-1-1 1,1 1-1,0 0 0,0-1 1,0 1-1,0 1 1,1-1-1,-1 0 1,1 1-1,0-1 0,0 1 1,0 0-1,0-1 1,1 1-1,-1 0 1,1 0-1,-1 8 1,1-7-93,0 0 0,1 1 0,-1-1 0,1 1 0,1-1 1,-1 1-1,1-1 0,0 0 0,0 1 0,4 9 0,-4-13-124,0 0 0,0-1-1,1 1 1,-1 0-1,1-1 1,-1 1-1,1-1 1,0 0-1,-1 1 1,1-1 0,0 0-1,0 0 1,0 0-1,0 0 1,0-1-1,0 1 1,0-1 0,0 1-1,0-1 1,0 1-1,0-1 1,0 0-1,0 0 1,1 0 0,-1 0-1,0-1 1,0 1-1,0 0 1,0-1-1,3-1 1,0 1 25,-1-1 0,0 0 0,0 0 0,0 0 0,0 0 0,-1-1 0,1 0 0,0 0 0,-1 0 0,0 0 0,0 0 1,0 0-1,0-1 0,0 0 0,-1 1 0,0-1 0,1 0 0,-2 0 0,1 0 0,0-1 0,-1 1 0,0 0 0,2-6 0,-1 1 134,0 0 1,-1 0-1,0 0 0,0 1 0,-1-1 1,0 0-1,-1 0 0,1 0 0,-2 0 0,1 0 1,-4-9-1,4 16-171,-1-1 0,1 0 0,-1 1 0,0-1 0,0 1 0,0 0 0,0-1 0,0 1-1,0 0 1,0 0 0,-1 0 0,1 1 0,-1-1 0,0 1 0,1-1 0,-5-1 0,6 3-50,0 0 1,0-1-1,0 1 0,0-1 0,-1 1 1,1 0-1,0 0 0,0 0 1,0 0-1,-1 0 0,1 0 1,0 0-1,0 0 0,-1 0 0,1 1 1,0-1-1,0 0 0,0 1 1,0-1-1,0 1 0,0-1 1,-1 1-1,1 0 0,0-1 0,1 1 1,-1 0-1,0 0 0,0 0 1,0-1-1,0 1 0,1 0 1,-1 0-1,0 0 0,1 1 0,-1-1 1,1 0-1,-1 0 0,1 0 1,-1 0-1,1 0 0,0 1 0,-1 0 1,1 1-198,-1-1 0,0 1-1,1-1 1,-1 1 0,1-1 0,0 1 0,0-1 0,0 1 0,0-1 0,0 1 0,0-1 0,1 1-1,-1-1 1,1 1 0,0-1 0,0 1 0,0-1 0,0 0 0,0 1 0,0-1 0,1 0 0,-1 0-1,1 0 1,-1 0 0,4 2 0,-1-1-624,0-1 0,0 0 0,1 0 0,-1 0 0,1 0 1,-1-1-1,1 0 0,-1 0 0,1 0 0,0 0 0,0-1 0,9 0 0,19 0-7039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5.461"/>
    </inkml:context>
    <inkml:brush xml:id="br0">
      <inkml:brushProperty name="width" value="0.025" units="cm"/>
      <inkml:brushProperty name="height" value="0.025" units="cm"/>
    </inkml:brush>
  </inkml:definitions>
  <inkml:trace contextRef="#ctx0" brushRef="#br0">105 174 7207,'1'-8'5813,"3"-25"-2151,-4 33-3559,0-1 0,0 1 0,1-1-1,-1 1 1,0-1 0,0 1 0,0-1-1,0 1 1,0-1 0,0 1 0,0-1 0,0 0-1,0 1 1,0-1 0,0 1 0,0-1-1,0 1 1,-1-1 0,1 1 0,0-1-1,0 1 1,0-1 0,-1 1 0,1-1-1,0 1 1,-1-1 0,1 1 0,0 0-1,-1-1 1,1 1 0,-1 0 0,1-1-1,-1 1 1,1 0 0,-1-1 0,1 1-1,-1 0 1,1 0 0,-1 0 0,1-1-1,-1 1 1,1 0 0,-1 0 0,1 0-1,-1 0 1,1 0 0,-1 0 0,1 0-1,-1 0 1,1 0 0,-1 0 0,0 0-1,1 1 1,-1-1 0,1 0 0,-1 0-1,1 0 1,-1 1 0,1-1 0,-1 0-1,1 1 1,0-1 0,-1 0 0,1 1 0,-1-1-1,0 1 1,-28 24 1298,21-13-997,1-1 1,1 1-1,-1 1 1,2-1-1,0 1 1,0 0-1,1 0 0,1 0 1,0 0-1,1 1 1,0 0-1,1 13 1,1-25-371,0-1 0,0 1 0,0 0 0,0-1 0,1 1-1,-1-1 1,1 1 0,-1-1 0,1 1 0,-1-1 0,1 1 0,0-1 0,0 1 0,0-1 0,-1 0 0,1 0 0,1 1-1,-1-1 1,0 0 0,0 0 0,0 0 0,1 0 0,-1 0 0,0 0 0,1-1 0,-1 1 0,1 0 0,-1-1 0,1 1-1,-1-1 1,1 1 0,-1-1 0,1 0 0,0 0 0,-1 1 0,1-1 0,-1 0 0,1-1 0,1 1 0,2 0 25,0-1 0,0 0 0,0 0 0,0 0 0,0-1 0,0 0 0,0 1 0,-1-2 1,1 1-1,-1 0 0,7-6 0,4-5-15,-1-1 0,-1-1 1,-1 0-1,0-1 0,0 0 0,-2-1 0,10-19 1,-14 23-34,0 0 0,0 0 0,-2 0 0,1-1 0,-2 0 0,0 0 0,0 0 0,-1 0 0,-1 0 0,-1-22 0,0 35-11,0 0 0,0 0 0,0 0 0,0 0 0,0 0 0,0 0 0,-1 0 0,1 0 0,0 0 0,-1 0 0,1 0 0,0 0 0,-1 0 0,0 0 0,1 0 0,-1 0 0,1 1 0,-1-1 0,0 0 0,0 0 0,1 1 0,-1-1 0,0 0 0,0 1 0,0-1 0,0 1 0,0-1 0,-1 1 0,1-1 0,-1 1 0,0 0 0,0 0 0,0 1 0,0-1 0,0 0 0,0 1 0,0-1 0,1 1 0,-1 0 0,0-1 0,0 1 0,1 0 0,-3 1 0,-3 3 0,0 0 0,0 0 0,1 0 0,-1 1 0,-9 11 0,7-5 0,1-1 0,0 1 0,1 1 0,0-1 0,1 1 0,1 0 0,0 1 0,0-1 0,1 1 0,-1 15 0,4-29-21,1 0 1,0 1-1,0-1 1,0 1-1,0-1 1,0 1-1,0-1 0,0 0 1,0 1-1,0-1 1,0 1-1,0-1 1,0 0-1,1 1 1,-1-1-1,0 1 0,0-1 1,0 0-1,0 1 1,1-1-1,-1 0 1,0 1-1,0-1 0,1 0 1,-1 1-1,0-1 1,1 0-1,-1 0 1,0 1-1,1-1 0,-1 0 1,0 0-1,1 0 1,-1 1-1,1-1 1,-1 0-1,0 0 1,1 0-1,-1 0 0,1 0 1,-1 0-1,0 0 1,1 0-1,-1 0 1,1 0-1,-1 0 0,0 0 1,1 0-1,-1 0 1,1 0-1,-1 0 1,0-1-1,1 1 0,-1 0 1,1 0-1,-1 0 1,0-1-1,1 1 1,-1 0-1,0 0 0,0-1 1,1 1-1,-1 0 1,0-1-1,1 0 1,23-18-2611,20-45-5222,-20 23 1469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5.803"/>
    </inkml:context>
    <inkml:brush xml:id="br0">
      <inkml:brushProperty name="width" value="0.025" units="cm"/>
      <inkml:brushProperty name="height" value="0.025" units="cm"/>
    </inkml:brush>
  </inkml:definitions>
  <inkml:trace contextRef="#ctx0" brushRef="#br0">81 143 13805,'0'0'10351,"-1"9"-9096,-20 111 1345,12-79-1340,2 0-1,-3 46 1,10-80-1189,0 1 0,0-1 0,0 0 0,1 0-1,0 1 1,1-1 0,-1 0 0,1 0 0,4 7 0,-6-13-60,1 1 0,0-1 0,0 1 0,0-1 0,0 0 0,1 1 0,-1-1 0,0 0 0,0 0 0,1 0 0,-1 0 0,1 0 0,-1 0 0,1 0 0,-1-1 0,1 1 0,2 0 0,-1 0-6,0-1 0,0 0 0,0 0 0,0 0 0,0 0 0,-1 0 0,1-1 0,0 1 0,0-1 0,0 0 0,0 0 0,0 0 0,3-2 0,1-1-5,-1 0 0,1-1 0,-1 0 0,0 0 0,0 0 0,-1-1 0,0 0 0,0 0 0,0 0 0,-1 0 0,0-1 0,0 0 0,4-8 0,1-6 0,-1 0 0,0 0 0,6-32 0,-9 29 0,0 1 0,-2-1 0,-1 0 0,0 0 0,-2 0 0,-1 0 0,-1 0 0,-8-39 0,8 59-21,1-1 0,-1 1 1,0 0-1,0 0 0,0 0 0,-1 0 0,1 0 1,-1 1-1,0-1 0,0 1 0,0 0 0,-1-1 1,1 1-1,-1 1 0,0-1 0,1 1 1,-1-1-1,0 1 0,-1 0 0,1 0 0,0 1 1,0-1-1,-1 1 0,1 0 0,-1 0 0,1 1 1,-1-1-1,0 1 0,1 0 0,-1 0 0,1 1 1,-1-1-1,1 1 0,-1 0 0,1 0 0,-1 1 1,-7 3-1,7-4-68,0 1 0,0 0 1,0 0-1,1 1 0,-1 0 0,0-1 1,1 2-1,0-1 0,0 0 0,0 1 1,0 0-1,0 0 0,1 0 0,0 0 1,0 1-1,0-1 0,0 1 0,0 0 1,1-1-1,0 1 0,0 0 0,1 1 1,-1-1-1,1 0 0,0 0 0,1 1 1,-1-1-1,1 0 0,0 1 0,0-1 1,2 9-1,-2-12-442,1-1 0,0 0 0,-1 1 1,1-1-1,0 0 0,-1 0 0,1 0 0,0 0 1,0 0-1,0 0 0,0 0 0,0 0 0,0 0 0,1 0 1,-1 0-1,0-1 0,0 1 0,0 0 0,1-1 0,-1 1 1,0-1-1,3 1 0,19 4-10888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16.360"/>
    </inkml:context>
    <inkml:brush xml:id="br0">
      <inkml:brushProperty name="width" value="0.025" units="cm"/>
      <inkml:brushProperty name="height" value="0.025" units="cm"/>
    </inkml:brush>
  </inkml:definitions>
  <inkml:trace contextRef="#ctx0" brushRef="#br0">0 584 13132,'0'0'9583,"10"-5"-7731,-3 2-1463,0 0-1,-1 0 1,0-1-1,1 0 0,-1 0 1,-1 0-1,1-1 1,-1 0-1,0 0 1,0 0-1,0-1 0,-1 1 1,1-1-1,-2 0 1,1-1-1,0 1 1,-1-1-1,-1 1 0,1-1 1,1-8-1,-3 4-377,0 0 0,-1 0-1,0-1 1,-2-11 0,2 21-12,0 0 1,-1 1 0,1-1-1,0 0 1,-1 1 0,1-1-1,-1 0 1,0 1 0,0-1-1,0 0 1,0 1 0,0-1-1,0 1 1,0 0 0,-2-2-1,2 2 1,0 1 0,0 0 0,0-1 0,0 1-1,0 0 1,0 0 0,0 0 0,0 0 0,0 0 0,0 0-1,0 0 1,-1 0 0,1 1 0,0-1 0,0 0-1,0 1 1,0-1 0,0 1 0,0-1 0,0 1-1,1-1 1,-1 1 0,0-1 0,0 1 0,0 0 0,0 0-1,1-1 1,-2 3 0,-4 3 0,0 1 0,1 0 0,0 0 0,1 1 0,-1-1 0,1 1 0,1 0 0,-1 0 0,1 0 0,1 0 0,-2 11 0,0-4 0,2 0 0,0 0 0,1 0 0,0 0 0,3 26 0,-2-40 0,0 0 0,0 0 0,0 1 0,0-1 0,0 0 0,1 0 0,-1 1 0,1-1 0,-1 0 0,1 0 0,-1 0 0,1 0 0,0 0 0,-1 0 0,1 0 0,0 0 0,0 0 0,0 0 0,0 0 0,0 0 0,0 0 0,0-1 0,0 1 0,0 0 0,0-1 0,0 1 0,3 0 0,-1-1 0,0 1 0,-1-1 0,1 0 0,0 0 0,0-1 0,0 1 0,0-1 0,0 1 0,0-1 0,0 0 0,4-2 0,4-2 0,0-1 0,0 0 0,0-1 0,16-13 0,9-14 0,-13 11 0,49-35 0,-65 53 0,0 0 0,0 1 0,0 0 0,1 0 0,-1 1 0,1 0 0,0 1 0,0-1 0,0 1 0,0 1 0,1 0 0,10-1 0,-17 3 0,-1-1 0,1 0 0,-1 1 0,1-1 0,-1 1 0,0 0 0,1-1 0,-1 1 0,0 0 0,1 0 0,-1 0 0,0 0 0,0 0 0,0 0 0,0 0 0,0 0 0,0 1 0,0-1 0,0 0 0,0 1 0,-1-1 0,1 0 0,0 1 0,-1-1 0,1 1 0,-1-1 0,0 1 0,1-1 0,-1 3 0,11 20 0,-2-59 0,-8-5 0,-1 1 0,-2 0 0,-1 0 0,-12-51 0,11 72 0,0 2 0,1 0 0,0 0 0,1 0 0,0-27 0,3 41-33,-1 1-1,1-1 1,0 1 0,-1-1 0,1 0-1,0 1 1,0-1 0,0 1 0,0 0-1,0-1 1,0 1 0,0 0 0,1-1-1,-1 1 1,0 0 0,1 0-1,-1 0 1,1 0 0,-1 1 0,1-1-1,0 0 1,2 0 0,48-15-2442,-23 8-381,5-7-4533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57.657"/>
    </inkml:context>
    <inkml:brush xml:id="br0">
      <inkml:brushProperty name="width" value="0.025" units="cm"/>
      <inkml:brushProperty name="height" value="0.025" units="cm"/>
    </inkml:brush>
  </inkml:definitions>
  <inkml:trace contextRef="#ctx0" brushRef="#br0">202 90 9257,'0'0'6699,"-2"-8"-2860,1 2-3157,-1 1 1,1-1 0,-2 1-1,1 0 1,0 0-1,-1 0 1,0 0 0,0 0-1,-1 0 1,-4-4-1,6 7-507,0 0 1,0 0-1,0 1 0,0-1 0,0 1 0,0-1 1,-1 1-1,1 0 0,0 0 0,-1 0 0,1 0 1,-1 0-1,1 0 0,-1 1 0,0-1 0,1 1 0,-1 0 1,0 0-1,1 0 0,-1 0 0,0 0 0,1 1 1,-1-1-1,1 1 0,-1-1 0,0 1 0,1 0 0,0 0 1,-4 2-1,0 1-164,0 0 0,1 0 1,-1 1-1,1 0 0,0-1 0,0 2 1,1-1-1,0 1 0,-1-1 0,2 1 1,-1 0-1,1 0 0,0 1 0,0-1 1,-3 13-1,1-2-6,1 1-1,1 0 1,0 0 0,1 0-1,0 18 1,2-32-5,1 1-1,-1-1 1,0 1-1,1-1 1,0 0-1,0 1 1,0-1-1,1 0 1,-1 0-1,1 0 1,0 0-1,0 0 1,1 0-1,-1 0 1,1-1-1,-1 1 1,1-1-1,0 0 1,1 0-1,-1 0 1,0 0-1,5 2 1,7 3-4,0 0-1,0-1 1,0-1 0,29 7 0,-29-9 2,-1 0-1,0 1 1,0 1 0,0 0 0,22 14 0,-32-17 3,-1-1-1,0 1 1,0 0 0,0 0 0,0 1-1,-1-1 1,1 1 0,-1-1 0,0 1-1,0 0 1,0 0 0,0 0 0,-1 0-1,0 0 1,1 0 0,-2 0-1,1 1 1,0-1 0,-1 0 0,0 1-1,0-1 1,0 0 0,0 0 0,-2 7-1,0-4 2,0 1 0,-1-1 1,0 0-1,0 0 0,-1 0 0,0 0 0,0 0 0,0-1 0,-1 0 0,0 0 0,0 0 0,-1 0 0,0-1 0,0 0 1,-9 6-1,9-7-3,0 1 1,0-1-1,0-1 1,0 1 0,0-1-1,-1 0 1,0-1 0,0 0-1,0 0 1,0 0-1,0-1 1,0 0 0,0 0-1,0 0 1,0-1-1,-15-2 1,19 1-27,0-1 0,-1 1 0,1-1 0,0 0 0,0 1 0,0-2 0,0 1 0,0 0 0,1 0 0,-1-1 0,1 0 0,-1 1 0,1-1 1,0 0-1,0 0 0,0 0 0,1-1 0,-1 1 0,1 0 0,0-1 0,-1 1 0,2 0 0,-1-1 0,-1-6 0,0-9-578,0-1-1,1 0 1,1-25-1,0 39 323,3-38-3443,2 0-1,13-54 1,5-6-5579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58.713"/>
    </inkml:context>
    <inkml:brush xml:id="br0">
      <inkml:brushProperty name="width" value="0.025" units="cm"/>
      <inkml:brushProperty name="height" value="0.025" units="cm"/>
    </inkml:brush>
  </inkml:definitions>
  <inkml:trace contextRef="#ctx0" brushRef="#br0">0 349 13485,'0'0'10255,"7"8"-7682,2 6-2183,0 0 1,-1 0-1,-1 1 1,-1 0-1,8 23 1,21 95 2285,4 9-1241,-20-89-1435,30 58 0,-39-92 0,1 1 0,1-2 0,1 0 0,0 0 0,31 31 0,-31-44 0,-12-17 0,-10-20 0,-5 5 0,-2 0 0,-1 2 0,-1 0 0,-1 1 0,-1 0 0,-1 2 0,0 0 0,-35-24 0,56 46-15,-1 0 0,1-1 0,0 1 0,-1 0 0,1 0 0,-1 0 0,1-1 0,0 1 0,-1 0 1,1 0-1,0-1 0,0 1 0,-1 0 0,1 0 0,0-1 0,0 1 0,-1 0 0,1-1 0,0 1 0,0 0 0,0-1 0,-1 1 0,1-1 0,0 1 0,0 0 0,0-1 0,0 1 0,0-1 0,0 1 1,0 0-1,0-1 0,0 1 0,0-1 0,0 1 0,0-1 0,0 1 0,0 0 0,0-1 0,1 1 0,-1 0 0,0-1 0,0 1 0,0-1 0,1 1 0,-1 0 0,0-1 0,0 1 0,1 0 1,-1 0-1,0-1 0,1 1 0,-1 0 0,0 0 0,1-1 0,-1 1 0,0 0 0,1 0 0,-1 0 0,0 0 0,1-1 0,-1 1 0,1 0 0,0 0 0,33-8-2189,-26 6 1286,10-2 478,33-8-4647,28-11-6732,-4-9 5810,-34 3 11251,-24 6 2719,-17 23-7668,1-1-1,-1 1 0,1 0 0,-1-1 1,1 1-1,-1-1 0,1 0 1,-1 1-1,0-1 0,1 1 1,-1-1-1,0 1 0,0-1 1,0 0-1,1 1 0,-1-1 0,0 0 1,0 1-1,0-1 0,0 0 1,0 1-1,0-1 0,0 0 1,0 1-1,0-1 0,0 0 1,-1 1-1,1-1 0,0 1 1,0-1-1,-1 0 0,1 1 0,0-1 1,-1 1-1,1-1 0,0 1 1,-1-2-1,-1 3-205,1-1 1,0 0-1,0 0 1,0 0-1,0 1 1,0-1-1,0 0 1,0 1-1,0-1 0,0 1 1,1-1-1,-1 1 1,0 0-1,0-1 1,0 1-1,0 0 0,1-1 1,-1 1-1,0 0 1,1 0-1,-1 0 1,1 0-1,-1 0 1,1 0-1,-1 0 0,1 0 1,-1 0-1,1 1 1,-15 37-22,14-34 151,-4 10-174,2 1 1,0 0-1,0 0 1,2 0-1,0 0 1,1 17-1,0-32-43,0 0 0,0 0 0,1 1 0,-1-1 0,0 0 0,0 0 0,0 0 0,1 0 0,-1 0 0,0 0 0,1 0 0,-1 0 0,1 0 0,0 0 0,-1 0 0,1 0 0,0-1 0,-1 1 0,1 0 0,0 0 0,0-1 0,0 1 0,-1 0 0,1-1 0,2 2 0,-1-2 0,1 1 0,-1 0 0,0-1 0,1 0 0,-1 0 0,1 0 0,-1 0 0,0 0 0,1 0 0,-1 0 0,4-2 0,3 0 0,-1-1 0,1 0 0,-1 0 0,0-1 0,12-7 0,49-42 0,-54 39 0,2 1 0,-1 0 0,1 1 0,1 1 0,32-14 0,-49 24 0,0 1 0,0-1 0,0 1 0,0-1 0,0 1 0,0 0 0,0-1 0,1 1 0,-1 0 0,0 0 0,0 0 0,0 0 0,0 0 0,0 0 0,1 0 0,-1 0 0,0 0 0,0 1 0,0-1 0,0 0 0,0 1 0,0-1 0,0 1 0,0-1 0,0 1 0,0 0 0,0-1 0,0 1 0,0 0 0,0 0 0,0-1 0,0 1 0,-1 0 0,1 0 0,0 0 0,-1 0 0,1 0 0,-1 0 0,1 2 0,0 1 0,0 0 0,0-1 0,-1 1 0,1 0 0,-1 0 0,0 0 0,-1 0 0,1 0 0,0 0 0,-3 6 0,3-9 0,0-1 0,0 0 0,0 0 0,0 0 0,0 1 0,0-1 0,0 0 0,-1 0 0,1 1 0,0-1 0,0 0 0,0 0 0,0 0 0,-1 1 0,1-1 0,0 0 0,0 0 0,0 0 0,-1 0 0,1 0 0,0 1 0,0-1 0,-1 0 0,1 0 0,0 0 0,0 0 0,-1 0 0,1 0 0,0 0 0,0 0 0,-1 0 0,1 0 0,0 0 0,0 0 0,-1 0 0,1 0 0,0 0 0,0 0 0,-1 0 0,1 0 0,0 0 0,0-1 0,-1 1 0,1 0 0,0 0 0,0 0 0,0 0 0,-1 0 0,1-1 0,0 1 0,0 0 0,0 0 0,0 0 0,-1-1 0,1 1 0,0 0 0,0 0 0,0-1 0,0 1 0,0 0 0,0 0 0,0-1 0,0 1 0,0 0 0,-10-16 0,5 2 0,2 0 0,-1-1 0,2 1 0,-1-1 0,1-21 0,4 35 0,-1 0 0,1 0 0,-1 1 0,1-1 0,0 1 0,-1 0 0,1-1 0,0 1 0,-1 0 0,1 0 0,0 0 0,-1 0 0,4 1 0,-3-1 0,11-1-145,0-1-1,-1 0 1,1 0 0,-1-1-1,0-1 1,0 0 0,0-1-1,0 0 1,-1-1 0,14-8-1,-18 9 53,-1 0 0,1 0 0,-1-1 0,0 0 0,-1 0 0,1 0-1,-1-1 1,-1 0 0,1 0 0,-1 0 0,0 0 0,-1-1 0,1 0 0,-1 1 0,-1-1-1,3-14 1,5-52 195,-4 0-1,-5-147 1,-1 219-59,0 0 0,0-1 0,-1 1 0,1 0 0,0 0 0,-1 0 0,0 0 0,1 0 0,-1 0 1,0 0-1,0 0 0,0 0 0,-2-3 0,-6 5 621,-1 17-325,5 1-273,0 0-1,1 1 0,0 0 0,2 0 0,0 0 0,1 0 0,1 0 0,1 0 0,1 0 0,6 27 0,-2-18 14,2-1 0,2 0 1,0-1-1,2 0 0,0-1 1,23 34-1,-12-22-119,-13-20-34,0 0 1,1-1 0,1 0 0,18 19 0,-46-70-39,-31-22 360,-88-83 0,107 112-226,24 25-22,1 0 0,0 0 0,0-1 0,0 0 0,0 0 0,0 0 0,1 0 0,-3-6 0,5 9 0,-1-1 0,1 1 0,0 0 0,0 0 0,0 0 0,0 0 0,0-1 0,0 1 0,0 0 0,0 0 0,0 0 0,1 0 0,-1-1 0,0 1 0,1 0 0,-1 0 0,1 0 0,-1 0 0,1 0 0,-1 0 0,1 0 0,0 0 0,0 0 0,-1 0 0,1 0 0,0 1 0,0-1 0,0 0 0,0 1 0,0-1 0,0 0 0,0 1 0,0-1 0,0 1 0,0 0 0,3-1 0,55-22-855,-30 12-1744,0 0-1,30-18 0,-8-3-8797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59.676"/>
    </inkml:context>
    <inkml:brush xml:id="br0">
      <inkml:brushProperty name="width" value="0.025" units="cm"/>
      <inkml:brushProperty name="height" value="0.025" units="cm"/>
    </inkml:brush>
  </inkml:definitions>
  <inkml:trace contextRef="#ctx0" brushRef="#br0">99 322 15214,'0'-5'1023,"-4"-40"5357,4 44-6281,0 1 0,0-1 0,0 0 0,-1 0-1,1 1 1,0-1 0,-1 0 0,1 0 0,-1 1-1,1-1 1,-1 0 0,1 1 0,-1-1-1,1 1 1,-1-1 0,0 0 0,1 1 0,-1-1-1,0 1 1,1 0 0,-1-1 0,0 1 0,0 0-1,1-1 1,-1 1 0,0 0 0,0 0-1,0 0 1,1-1 0,-1 1 0,0 0 0,0 0-1,0 0 1,0 0 0,1 1 0,-1-1 0,0 0-1,0 0 1,0 0 0,1 1 0,-1-1-1,0 0 1,0 1 0,1-1 0,-1 1 0,0-1-1,1 1 1,-1-1 0,0 1 0,-2 2-8,-1 0-1,2 0 1,-1 0 0,0 0 0,1 0 0,-1 1 0,1-1-1,0 1 1,0-1 0,0 1 0,1 0 0,-1 0-1,0 4 1,-13 56 468,14-60-489,-1 6 54,-8 58 473,9-64-531,1 1 0,-1 0 0,1 0-1,0-1 1,1 1 0,-1 0 0,1-1 0,0 1 0,0 0-1,1-1 1,1 5 0,-2-8-52,-1 0 1,1 0-1,0 0 1,0-1-1,-1 1 0,1 0 1,0-1-1,0 1 1,0 0-1,0-1 1,0 1-1,0-1 0,0 0 1,0 1-1,0-1 1,0 0-1,0 1 0,0-1 1,0 0-1,0 0 1,0 0-1,0 0 1,0 0-1,0 0 0,1 0 1,-1-1-1,0 1 1,0 0-1,0 0 0,0-1 1,0 1-1,0-1 1,0 1-1,0-1 1,-1 1-1,3-2 0,30-26 638,-14 4-611,0-2 0,-2 0 0,-1-1 0,-1-1 0,-1 0 0,-2 0 0,-1-2 0,-1 0-1,-2 0 1,0 0 0,-2-1 0,-2 0 0,-1 0 0,-1-35 0,-1 65-41,-1 0 0,0 0 0,0 1 0,0-1 0,0 0 0,0 0 0,0 1 0,-1-1 0,1 0 0,0 0 0,0 1 0,0-1 0,-1 0 0,1 1 0,0-1 0,-1 0 0,1 1 0,-1-1 0,1 0 0,-1 1 0,1-1 0,-1 1 0,1-1 0,-1 1 0,1-1 0,-2 0 0,1 1 0,0 0 0,1 1 0,-1-1 0,0 0 0,0 0 0,1 1 0,-1-1 0,0 0 0,1 1 0,-1-1 0,0 1 0,1-1 0,-1 0 0,0 1 0,1 0 0,-1-1 0,1 1 0,-1-1 0,1 1 0,-1 0 0,1-1 0,0 1 0,-1 0 0,1-1 0,0 1 0,0 0 0,-1 1 0,-5 14 0,1 0 0,0 0 0,2 1 0,0 0 0,-2 23 0,2 91 0,3-109 0,0-8 0,0 0 0,1 0 0,1 0 0,0 0 0,8 24 0,-10-36 0,1 0 0,0 1 0,0-1 0,0 0 0,1 0 0,-1 1 0,1-1 0,-1 0 0,1 0 0,0-1 0,-1 1 0,1 0 0,0-1 0,0 1 0,0-1 0,4 3 0,-3-4 0,-1 1 0,1-1 0,0 1 0,-1-1 0,1 0 0,0 0 0,-1 0 0,1 0 0,0-1 0,-1 1 0,1-1 0,-1 0 0,1 1 0,-1-1 0,1 0 0,-1-1 0,1 1 0,-1 0 0,4-3 0,1-2 0,1 0 0,-1 0 0,-1-1 0,1 0 0,-1 0 0,0 0 0,-1-1 0,0 0 0,0 0 0,5-11 0,-4 6 0,0 0 0,-1 0 0,-1-1 0,0 1 0,-1-1 0,2-18 0,-5 35 0,-1 7 0,1-1 0,-1 0 0,2 0 0,1 13 0,-1-19 0,-1-1 0,0 0 0,1 0 0,0 0 0,-1 1 0,1-1 0,0 0 0,0 0 0,0 0 0,0 0 0,1-1 0,-1 1 0,0 0 0,1 0 0,-1-1 0,1 1 0,0-1 0,-1 1 0,1-1 0,0 0 0,0 1 0,0-1 0,0 0 0,0 0 0,0-1 0,0 1 0,3 0 0,9 0 0,0 0 0,1-1 0,-1-1 0,0-1 0,1 0 0,-1 0 0,0-2 0,-1 0 0,1 0 0,-1-1 0,1-1 0,20-12 0,-32 16 0,0 1 0,0-1 0,0 0 0,0 0 0,0 0 0,0 0 0,0 0 0,-1 0 0,1 0 0,-1 0 0,0-1 0,0 1 0,1-1 0,-2 1 0,1-1 0,0 1 0,0-1 0,-1 0 0,1 1 0,-1-1 0,0 0 0,0 1 0,0-1 0,0 0 0,0 1 0,-1-1 0,1 0 0,-1 1 0,0-1 0,-1-3 0,-1-3 0,0 0 0,-1 0 0,0 0 0,-1 0 0,0 0 0,-11-15 0,-40-33 0,56 57 0,0-1 0,0 1 0,0 0 0,0-1 0,0 1 0,0-1 0,0 1 0,0-1 0,0 1 0,0-1 0,0 1 0,1 0 0,-1-1 0,0 1 0,0-1 0,1 1 0,-1 0 0,0-1 0,0 1 0,1 0 0,-1-1 0,0 1 0,1 0 0,-1 0 0,1-1 0,-1 1 0,0 0 0,1 0 0,-1 0 0,1-1 0,-1 1 0,1 0 0,-1 0 0,0 0 0,1 0 0,-1 0 0,1 0 0,-1 0 0,1 0 0,-1 0 0,1 0 0,28-6 0,-23 6 0,18-5-1005,1-1 0,-1-1 0,40-17 0,-13 0-6794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0.423"/>
    </inkml:context>
    <inkml:brush xml:id="br0">
      <inkml:brushProperty name="width" value="0.025" units="cm"/>
      <inkml:brushProperty name="height" value="0.025" units="cm"/>
    </inkml:brush>
  </inkml:definitions>
  <inkml:trace contextRef="#ctx0" brushRef="#br0">225 174 5605,'4'-11'4420,"-2"6"-4322,2-6 1237,-1 0 0,0-1 0,0 1 0,-1-1 0,1-12 0,-3 22-1024,0-1 0,0 0 0,0 0 0,0 1 0,-1-1 0,1 0 0,-1 0 0,1 1 0,-1-1 0,0 0 1,0 1-1,0-1 0,0 1 0,-1-1 0,1 1 0,-1 0 0,0-1 0,1 1 0,-1 0 0,0 0 0,0 0 0,0 1 0,0-1 0,-1 0 0,1 1 0,0-1 0,-1 1 0,1 0 1,-1 0-1,-4-2 0,2 2-151,0-1 1,0 1-1,0 0 1,-1 0 0,1 0-1,0 1 1,-1 0-1,1 0 1,0 0 0,-1 1-1,1-1 1,0 1-1,-1 1 1,1-1-1,0 1 1,0 0 0,0 0-1,-7 4 1,6-1-72,0-1 1,1 1 0,-1 1-1,1-1 1,1 1 0,-1 0-1,1 0 1,0 0 0,0 0-1,0 1 1,-4 13-1,-1 6-41,2 0 0,1 0 0,1 0 0,1 1 0,2 0 1,0 32-1,2-45-18,1-1 0,0 1 0,1 0 0,0 0 0,1-1 0,1 0 0,0 1 0,1-1 0,10 20 0,-13-29-23,1 0 0,-1 0 0,1-1-1,0 1 1,0-1 0,0 1 0,0-1 0,1 0 0,0 0 0,-1 0 0,1-1 0,0 1 0,0-1 0,0 0 0,1 0-1,-1 0 1,0-1 0,1 1 0,-1-1 0,1 0 0,0-1 0,-1 1 0,1-1 0,-1 0 0,1 0 0,0 0 0,-1-1-1,1 1 1,0-1 0,-1 0 0,1-1 0,4-1 0,-3 1-7,-1-1 0,-1 1 0,1-1 0,0 0 0,-1 0 0,1-1 0,-1 1 0,0-1 0,0 0 0,-1 0 0,1-1 0,-1 1 0,0-1 0,0 1 0,0-1 0,-1 0 0,1 0 0,2-10 0,-1 3 0,-1 0 0,0 0 0,-1 0 0,0 0 0,-1 0 0,0-1 0,-2-17 0,0 27 0,1 0 0,-1 0 0,0 0 0,0 0 0,0 0 0,0 0 0,-1 0 0,1 0 0,-1 0 0,0 1 0,0-1 0,0 1 0,0-1 0,0 1 0,0 0 0,-1 0 0,1 0 0,-1 0 0,0 0 0,-2-1 0,3 2 0,1 0 0,-1 1 0,1-1 0,-1 0 0,1 1 0,-1-1 0,0 1 0,1 0 0,-1 0 0,0 0 0,1-1 0,-1 1 0,0 1 0,1-1 0,-1 0 0,0 0 0,1 1 0,-1-1 0,1 1 0,-1-1 0,1 1 0,-1 0 0,1-1 0,-1 1 0,1 0 0,-1 0 0,1 0 0,0 0 0,0 0 0,-1 0 0,1 1 0,0-1 0,0 0 0,0 1 0,0-1 0,1 0 0,-1 1 0,0-1 0,0 3 0,-1 1 0,0 0 0,0 0 0,1 0 0,0 0 0,0 0 0,0 1 0,1-1 0,-1 0 0,1 1 0,1-1 0,-1 0 0,1 1 0,2 9 0,-2-14 0,-1 1 0,1-1 0,-1 0 0,1 1 0,-1-1 0,1 0 0,0 0 0,0 1 0,0-1 0,0 0 0,0 0 0,0 0 0,0 0 0,0 0 0,0 0 0,0-1 0,1 1 0,-1 0 0,0 0 0,1-1 0,0 1 0,1-1 0,-1 1 0,1-1 0,-1-1 0,1 1 0,-1 0 0,1 0 0,-1-1 0,0 0 0,1 1 0,-1-1 0,0 0 0,1 0 0,-1 0 0,0 0 0,0-1 0,0 1 0,2-2 0,9-8 0,-1 1 0,0-2 0,-1 0 0,-1 0 0,1-1 0,-2-1 0,9-15 0,33-42 0,-51 70 0,1 0 0,0 0 0,-1 1 0,1-1 0,0 0 0,0 0 0,0 1 0,0-1 0,0 0 0,0 1 0,0-1 0,0 1 0,0-1 0,0 1 0,0-1 0,0 1 0,0 0 0,2-1 0,-3 1 0,1 1 0,0-1 0,-1 0 0,1 0 0,0 1 0,-1-1 0,1 0 0,0 1 0,-1-1 0,1 0 0,-1 1 0,1-1 0,-1 1 0,1-1 0,-1 1 0,1-1 0,-1 1 0,1 0 0,-1-1 0,0 1 0,1 1 0,11 44 0,-10-37 0,6 68 0,-7-59 0,0-1 0,2 1 0,-1 0 0,2-1 0,9 26 0,-13-42-57,0 0-1,0 0 1,1-1 0,-1 1-1,0 0 1,0 0 0,1-1-1,-1 1 1,0 0 0,1 0 0,-1-1-1,1 1 1,-1 0 0,1-1-1,-1 1 1,1 0 0,-1-1-1,1 1 1,0-1 0,-1 1-1,1-1 1,0 0 0,-1 1-1,1-1 1,0 0 0,0 1 0,0-1-1,-1 0 1,1 0 0,0 1-1,0-1 1,0 0 0,-1 0-1,1 0 1,0 0 0,0 0-1,0 0 1,0-1 0,-1 1-1,1 0 1,0 0 0,0 0 0,-1-1-1,1 1 1,0 0 0,0-1-1,-1 1 1,1-1 0,0 1-1,-1-1 1,1 1 0,0-1-1,0-1 1,3-2-691,-1 0 0,0 0-1,0 0 1,0-1 0,0 0 0,-1 1 0,2-6-1,10-38-6228,-3-8-3326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0.885"/>
    </inkml:context>
    <inkml:brush xml:id="br0">
      <inkml:brushProperty name="width" value="0.025" units="cm"/>
      <inkml:brushProperty name="height" value="0.025" units="cm"/>
    </inkml:brush>
  </inkml:definitions>
  <inkml:trace contextRef="#ctx0" brushRef="#br0">15 50 14542,'-2'-10'4212,"-6"-29"-251,7 57 2380,-2 36-4744,3-17-1154,2 0 0,12 62 0,-11-84-364,0 0-1,2 0 1,0-1-1,0 0 1,1 0-1,1 0 1,0-1-1,1 1 1,14 16-1,-19-26-276,1 0 1,-1-1-1,1 1 0,-1-1 1,1 0-1,0 0 0,0-1 1,0 1-1,1-1 0,-1 0 1,1 0-1,-1 0 1,1 0-1,5 0 0,-5-1-356,-1-1 0,1 0-1,0-1 1,0 1 0,0-1-1,-1 0 1,1 0 0,0 0 0,-1-1-1,1 1 1,-1-1 0,1 0-1,-1-1 1,0 1 0,0-1 0,0 0-1,0 0 1,0 0 0,3-4-1,1-2-751,1 0-1,-1-1 1,0 0 0,-1 0-1,0-1 1,-1 0-1,6-15 1,-8 16 938,0 0 1,0 0-1,-2 0 1,4-17-1,-6 21 1217,2-8 1586,-1 1-1,0-1 1,-2-16 0,1 29-2065,0-1-1,0 0 1,0 1 0,0-1 0,0 0 0,0 1 0,-1-1-1,1 0 1,-1 1 0,1-1 0,-1 1 0,0-1 0,1 1-1,-1-1 1,0 1 0,0-1 0,0 1 0,0 0 0,0-1-1,-1 1 1,1 0 0,0 0 0,-1 0 0,1 0 0,0 0-1,-1 0 1,1 1 0,-1-1 0,1 0 0,-1 1 0,0-1 0,1 1-1,-1-1 1,-3 1 0,3 0-287,-1 1 0,1 0 1,0 0-1,-1 1 0,1-1 0,0 0 0,0 1 1,0-1-1,0 1 0,0 0 0,0 0 0,0 0 0,1 0 1,-1 0-1,1 0 0,-1 0 0,1 0 0,0 1 1,0-1-1,0 0 0,0 1 0,0-1 0,-1 6 1,-14 62 727,14-58-811,0 1 0,2-1 0,-1 0 0,2 0 0,-1 1 0,2-1 0,2 13 0,-4-23 0,1 1 0,0-1 0,-1 1 0,1-1 0,0 0 0,0 0 0,0 1 0,1-1 0,-1 0 0,0 0 0,1 0 0,0 0 0,-1 0 0,1-1 0,0 1 0,0 0 0,0-1 0,0 1 0,0-1 0,0 0 0,0 0 0,1 0 0,-1 0 0,0 0 0,1 0 0,-1-1 0,0 1 0,1-1 0,-1 1 0,1-1 0,-1 0 0,1 0 0,-1 0 0,1 0 0,-1-1 0,1 1 0,-1-1 0,0 1 0,1-1 0,-1 0 0,4-2 0,-3 2 0,1-1 0,-1 0 0,0 0 0,0-1 0,0 1 0,0 0 0,0-1 0,0 0 0,-1 0 0,1 0 0,-1 0 0,0 0 0,0 0 0,0-1 0,0 1 0,-1-1 0,1 1 0,-1-1 0,1-6 0,2-4 0,-1-1 0,0 0 0,1-25 0,-4 24 0,1 0 0,-2 0 0,0 1 0,-1-1 0,-5-20 0,7 34 0,-1-1 0,1 0 0,-1 0 0,0 1 0,0-1 0,0 1 0,-1-1 0,1 1 0,0-1 0,-1 1 0,0 0 0,0 0 0,1 0 0,-1 0 0,0 0 0,-1 0 0,1 0 0,0 1 0,0-1 0,-1 1 0,1-1 0,-1 1 0,1 0 0,-1 0 0,0 0 0,1 1 0,-1-1 0,0 1 0,0-1 0,1 1 0,-1 0 0,0 0 0,0 0 0,0 0 0,1 0 0,-1 1 0,0 0 0,-3 0 0,4 0-45,0 0-1,0 0 1,0 0-1,0 0 1,0 0-1,0 0 1,0 0-1,1 1 1,-1-1-1,0 0 1,1 1-1,-1 0 1,1-1-1,-1 1 1,1 0-1,0 0 1,0 0-1,0 0 1,0 0-1,0 0 1,-1 3-1,1 0-515,0 0-1,0 0 1,0 0-1,0 0 1,1 0 0,0 0-1,0 0 1,1 6-1,1-4-9591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1.506"/>
    </inkml:context>
    <inkml:brush xml:id="br0">
      <inkml:brushProperty name="width" value="0.025" units="cm"/>
      <inkml:brushProperty name="height" value="0.025" units="cm"/>
    </inkml:brush>
  </inkml:definitions>
  <inkml:trace contextRef="#ctx0" brushRef="#br0">1 0 12043,'0'0'10293,"5"11"-7015,53 107 629,20 40-661,-76-155-3246,0 0 0,0 1 0,0-1 0,0 0 0,1 0 0,0 0 0,-1-1 0,1 1 0,0-1 0,0 0 0,0 1 0,1-1 0,-1 0 0,0-1 0,1 1 0,7 2 0,-9-4 0,1 0 0,0 0 0,-1 0 0,1 0 0,0 0 0,-1 0 0,1-1 0,-1 1 0,1-1 0,-1 0 0,1 0 0,-1 0 0,1 0 0,-1 0 0,1 0 0,-1-1 0,0 1 0,0-1 0,0 0 0,0 1 0,0-1 0,0 0 0,-1 0 0,4-4 0,8-13 0,-1 0 0,17-38 0,12-19 0,-40 75 0,-1 0 0,1 0 0,-1 0 0,1 0 0,0 0 0,-1 0 0,1 0 0,0 0 0,0 0 0,-1 0 0,1 1 0,0-1 0,0 0 0,0 1 0,0-1 0,0 0 0,0 1 0,0-1 0,1 1 0,-1 0 0,0-1 0,2 1 0,-2 0 0,0 1 0,-1-1 0,1 1 0,0-1 0,-1 1 0,1 0 0,0-1 0,-1 1 0,1 0 0,0-1 0,-1 1 0,1 0 0,-1 0 0,0 0 0,1-1 0,-1 1 0,0 0 0,1 0 0,-1 0 0,0 0 0,0 1 0,6 56 0,-7-42 0,0 0 0,-1 0 0,-1-1 0,0 0 0,-1 1 0,0-1 0,-2 0 0,-13 27 0,17-36 0,-1-1 0,0 0 0,0 0 0,0-1 0,-1 1 0,1-1 0,-1 1 0,0-1 0,-1 0 0,1-1 0,-1 1 0,1-1 0,-1 0 0,0 0 0,0 0 0,0 0 0,-1-1 0,1 0 0,-1 0 0,1-1 0,-1 0 0,0 0 0,1 0 0,-1 0 0,0-1 0,0 0 0,-9-1 0,11-1 2,-1 1 0,1-1 0,-1 0 0,1 0 0,0 0 0,0-1 0,0 1 0,0-1 0,0 0 0,1 0 0,-1 0 0,1-1 0,0 1 0,0-1 0,0 0 0,0 0-1,1 0 1,-4-8 0,4 10-35,1-1 1,0 0-1,-1 1 0,1-1 0,0 0 0,1 0 0,-1 0 0,0 0 0,1 0 0,0 0 1,-1 0-1,1 0 0,0 0 0,1 0 0,-1 0 0,1 0 0,-1 0 0,1 0 0,0 0 1,0 1-1,0-1 0,0 0 0,0 0 0,1 1 0,0-1 0,-1 1 0,1-1 0,0 1 1,0 0-1,2-3 0,9-4-3088,1 1 1,24-12-1,-37 20 3060,37-18-6991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6.095"/>
    </inkml:context>
    <inkml:brush xml:id="br0">
      <inkml:brushProperty name="width" value="0.025" units="cm"/>
      <inkml:brushProperty name="height" value="0.025" units="cm"/>
    </inkml:brush>
  </inkml:definitions>
  <inkml:trace contextRef="#ctx0" brushRef="#br0">1 1 23895,'0'0'6374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2.753"/>
    </inkml:context>
    <inkml:brush xml:id="br0">
      <inkml:brushProperty name="width" value="0.025" units="cm"/>
      <inkml:brushProperty name="height" value="0.025" units="cm"/>
    </inkml:brush>
  </inkml:definitions>
  <inkml:trace contextRef="#ctx0" brushRef="#br0">1 0 1858,'0'0'192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3.749"/>
    </inkml:context>
    <inkml:brush xml:id="br0">
      <inkml:brushProperty name="width" value="0.025" units="cm"/>
      <inkml:brushProperty name="height" value="0.025" units="cm"/>
    </inkml:brush>
  </inkml:definitions>
  <inkml:trace contextRef="#ctx0" brushRef="#br0">71 570 8520,'0'0'5232,"0"-8"-844,-2-29-395,2 36-3875,0 0-1,0 0 1,0 1-1,0-1 1,0 0 0,-1 0-1,1 1 1,0-1-1,0 0 1,0 1 0,-1-1-1,1 0 1,0 1 0,-1-1-1,1 0 1,-1 1-1,1-1 1,-1 1 0,1-1-1,-1 0 1,1 1-1,-1 0 1,1-1 0,-1 1-1,0-1 1,1 1-1,-1 0 1,1-1 0,-1 1-1,0 0 1,0-1 0,1 1-1,-1 0 1,0 0-1,0 0 1,1 0 0,-1 0-1,0 0 1,0 0-1,1 0 1,-1 0 0,0 0-1,1 0 1,-1 0-1,0 1 1,0-1 0,1 0-1,-1 1 1,0-1 0,1 0-1,-1 1 1,1-1-1,-1 1 1,0 0 0,-2 1 0,0 0 1,1 0-1,-1 0 1,1 0-1,0 0 1,0 1-1,-1-1 1,2 1 0,-1 0-1,-2 3 1,1 3-93,0 1 1,1 0 0,0 0-1,1-1 1,0 1 0,0 0-1,1 0 1,1 0 0,-1 0 0,1 0-1,1 0 1,0 0 0,1 0-1,0-1 1,8 19 0,-11-27-29,1 1 1,0-1 0,-1 0 0,1 1-1,0-1 1,0 0 0,0 0-1,0 0 1,0 0 0,1 0 0,-1 0-1,0 0 1,0 0 0,1 0-1,-1 0 1,0-1 0,1 1 0,-1 0-1,1-1 1,-1 0 0,1 1-1,-1-1 1,1 0 0,-1 1 0,1-1-1,-1 0 1,3-1 0,-2 0 12,1 0 0,-1 0 0,0 0 0,0-1 0,0 1 0,0-1 0,0 1 0,0-1 0,0 0 0,0 0 0,-1 0-1,1 0 1,-1 0 0,3-4 0,3-8 225,1-1 1,-2-1-1,8-25 0,11-118 1016,-23 146-1143,0 33-109,1 1 0,1-1 0,0-1 0,2 1 0,0-1 0,2 0 0,10 21 0,-18-39 0,1 0 0,-1 0 0,1 0 0,0 0 0,-1 0 0,1 0 0,0 0 0,0 0 0,0-1 0,0 1 0,0 0 0,0 0 0,0-1 0,0 1 0,0 0 0,0-1 0,0 1 0,0-1 0,0 0 0,0 1 0,2-1 0,-2 0 0,0 0 0,0 0 0,-1-1 0,1 1 0,0 0 0,0-1 0,0 1 0,0-1 0,0 1 0,0-1 0,-1 1 0,1-1 0,0 0 0,-1 1 0,1-1 0,0 0 0,-1 0 0,1 1 0,0-3 0,3-3 0,-1-1 0,0 1 0,-1-1 0,0 1 0,3-13 0,4-36 0,-2 0 0,-3 0 0,-2-56 0,-3 74 0,-2 0 0,-2 1 0,-1-1 0,-2 1 0,-18-52 0,13 63 0,5 16 0,8 9 0,-1 0 0,1 0 0,0 0 0,0 0 0,0 0 0,0 0 0,-1 0 0,1 0 0,0 0 0,0 0 0,0 0 0,0 0 0,-1 0 0,1 0 0,0 0 0,0 0 0,0 1 0,0-1 0,-1 0 0,1 0 0,0 0 0,0 0 0,0 0 0,0 0 0,0 0 0,0 0 0,-1 1 0,1-1 0,0 0 0,0 0 0,0 0 0,0 0 0,0 0 0,0 1 0,0-1 0,0 0 0,0 0 0,0 0 0,0 0 0,0 1 0,0-1 0,0 0 0,0 0 0,0 0 0,0 0 0,0 1 0,0-1 0,0 0 0,0 0 0,0 1 0,-1 44 0,2 1 0,2 0 0,2 0 0,17 67 0,-19-96 0,1 10 0,2-1 0,0 0 0,2 0 0,21 47 0,-28-71 0,0 0 0,0 0 0,0 0 0,0 0 0,1-1 0,-1 1 0,0 0 0,1-1 0,-1 1 0,1-1 0,0 1 0,-1-1 0,1 0 0,0 0 0,0 0 0,0 0 0,0 0 0,0 0 0,0 0 0,0 0 0,0-1 0,4 1 0,-5-1 0,1-1 0,0 1 0,0 0 0,0-1 0,0 0 0,-1 1 0,1-1 0,0 0 0,0 0 0,-1 0 0,1 0 0,-1 0 0,1 0 0,-1 0 0,0-1 0,1 1 0,-1-1 0,0 1 0,0-1 0,0 1 0,0-1 0,0 1 0,0-1 0,0 0 0,0-2 0,6-13 0,-1-1 0,-1 0 0,-1-1 0,-1 1 0,3-34 0,-5-87 0,-2 119 0,4 45 0,0-1 0,2 1 0,0-1 0,2 0 0,0-1 0,2 0 0,13 25 0,-22-46 0,1-1 0,-1 1 0,1-1 0,-1 0 0,1 1 0,0-1 0,0 0 0,0 0 0,0 0 0,0 0 0,0 0 0,0 0 0,0 0 0,0 0 0,0 0 0,1 0 0,-1 0 0,0-1 0,1 1 0,-1 0 0,0-1 0,1 1 0,-1-1 0,3 1 0,-3-2 0,1 1 0,-1-1 0,1 1 0,-1-1 0,1 0 0,-1 0 0,0 0 0,1 0 0,-1 0 0,0 0 0,0 0 0,0 0 0,1 0 0,-1 0 0,0-1 0,-1 1 0,1 0 0,1-2 0,4-8 0,-1 0 0,0 0 0,-1-1 0,4-16 0,-3 8-549,5-19-5228,-17 46-2951,-5-3-5109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4.231"/>
    </inkml:context>
    <inkml:brush xml:id="br0">
      <inkml:brushProperty name="width" value="0.025" units="cm"/>
      <inkml:brushProperty name="height" value="0.025" units="cm"/>
    </inkml:brush>
  </inkml:definitions>
  <inkml:trace contextRef="#ctx0" brushRef="#br0">0 0 18161,'0'0'12070,"10"3"-15588,9 3 3520,6 3-3969,29 8-6980,-20-6 7100,-26-4 10745,-5 6-3361,-3 17-1353,0-22-1222,-1 34 1400,-1 7 452,3-35-1912,2-12-654,1-8-285,0 1-1,0 1 1,0-1 0,1 1-1,0-1 1,0 1-1,0 1 1,0-1 0,0 1-1,1 0 1,-1 0 0,1 0-1,0 1 1,10-3-1,0 2-69,0-1-1,0 2 0,1 0 0,22 2 0,-37-1 184,0 1-1,0 1 0,0-1 1,1 0-1,-1 1 1,0-1-1,0 1 0,0-1 1,0 1-1,0 0 0,0 0 1,0 0-1,0 0 1,0 0-1,0 1 0,-1-1 1,1 1-1,0-1 0,-1 1 1,1-1-1,-1 1 0,0 0 1,1 0-1,-1-1 1,0 1-1,0 0 0,0 0 1,0 0-1,-1 0 0,1 1 1,-1-1-1,1 0 1,-1 0-1,0 0 0,1 0 1,-1 1-1,0-1 0,-1 0 1,1 4-1,-1 0 139,1 1-1,-1-1 1,-1 0 0,1 0-1,-1 0 1,0 0 0,0 0-1,-1-1 1,1 1-1,-1-1 1,-1 1 0,1-1-1,-6 6 1,6-7-427,-1-1-1,0 0 1,0 0-1,0-1 1,-1 1 0,1-1-1,0 0 1,-1 0 0,0 0-1,1 0 1,-1-1-1,0 0 1,0 0 0,0 0-1,0-1 1,0 0-1,-4 0 1,6 0 20,1 0-1,-1 0 0,1-1 1,-1 1-1,1-1 1,0 0-1,-1 0 1,1 0-1,0 0 1,-1 0-1,1 0 1,0-1-1,0 1 1,0-1-1,0 1 1,1-1-1,-1 0 1,0 0-1,1 0 1,-1 0-1,1 0 1,-1 0-1,1 0 1,0 0-1,0 0 1,0-1-1,0 1 1,1 0-1,-1-1 1,0 1-1,1-1 1,0 1-1,0-6 0,0-22-6073,2-3-2861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04.929"/>
    </inkml:context>
    <inkml:brush xml:id="br0">
      <inkml:brushProperty name="width" value="0.025" units="cm"/>
      <inkml:brushProperty name="height" value="0.025" units="cm"/>
    </inkml:brush>
  </inkml:definitions>
  <inkml:trace contextRef="#ctx0" brushRef="#br0">0 358 16720,'0'0'11328,"1"11"-10490,13 74 155,-13-78-934,1 0 0,0 0-1,1 0 1,-1-1 0,1 1-1,1-1 1,-1 0 0,1 0-1,0 0 1,0 0 0,10 10 0,-12-15-43,-1-1 1,0 1 0,0 0-1,0 0 1,1-1 0,-1 1-1,0-1 1,1 1-1,-1-1 1,1 0 0,-1 1-1,0-1 1,1 0 0,-1 0-1,1 0 1,-1 0 0,1 0-1,-1-1 1,0 1 0,1 0-1,-1 0 1,1-1 0,-1 1-1,0-1 1,1 0 0,-1 1-1,0-1 1,0 0 0,0 0-1,1 1 1,-1-1 0,0 0-1,0 0 1,0 0-1,0-1 1,-1 1 0,1 0-1,0 0 1,0 0 0,-1-1-1,1 1 1,0-2 0,5-8 181,-1 1 1,0-2 0,6-19 0,-9 26-221,30-98 113,-32 102-95,0 1 0,0-1 0,1 1 0,-1 0 0,0-1 1,0 1-1,0-1 0,1 1 0,-1 0 0,0-1 0,0 1 0,1 0 0,-1-1 1,0 1-1,1 0 0,-1 0 0,0-1 0,1 1 0,-1 0 0,0 0 0,1-1 1,-1 1-1,1 0 0,-1 0 0,0 0 0,1 0 0,-1 0 0,1 0 0,-1 0 1,1 0-1,-1 0 0,1 0 0,-1 0 0,0 0 0,1 0 0,-1 0 0,1 0 1,-1 0-1,1 0 0,-1 0 0,0 1 0,1-1 0,-1 0 0,1 0 0,-1 0 1,0 1-1,1-1 0,-1 0 0,0 1 0,0-1 0,1 0 0,-1 1 0,0-1 1,1 0-1,-1 1 0,0 0 0,25 30 61,-12-12-21,-11-18-33,0 1 1,0 0 0,0-1 0,1 1 0,-1-1-1,0 0 1,0 1 0,1-1 0,-1 0 0,1 0-1,-1-1 1,1 1 0,-1-1 0,1 1-1,-1-1 1,1 0 0,0 0 0,-1 0 0,1 0-1,0 0 1,-1-1 0,1 1 0,-1-1 0,1 1-1,-1-1 1,1 0 0,-1 0 0,0 0-1,1-1 1,-1 1 0,0 0 0,0-1 0,0 1-1,4-4 1,5-6 66,0-1 1,0 0-1,-1 0 0,13-20 0,-19 25-36,36-57 180,-27 41-464,0 0 1,2 2-1,23-27 1,-38 47 238,0 1 1,1 0 0,-1-1 0,0 1 0,1-1-1,-1 1 1,0 0 0,1-1 0,-1 1-1,1 0 1,-1 0 0,0-1 0,1 1-1,-1 0 1,1 0 0,-1 0 0,1 0 0,-1-1-1,0 1 1,1 0 0,-1 0 0,1 0-1,-1 0 1,1 0 0,-1 0 0,1 0-1,-1 0 1,1 0 0,-1 0 0,1 1 0,-1-1-1,1 0 1,-1 0 0,0 0 0,1 1-1,-1-1 1,1 0 0,-1 0 0,0 1-1,1-1 1,-1 0 0,1 1 0,-1-1-1,0 0 1,0 1 0,1-1 0,-1 0 0,0 1-1,0-1 1,1 1 0,-1-1 0,0 1-1,0-1 1,0 1 0,0-1 0,0 0-1,0 1 1,0-1 0,0 1 0,0-1 0,0 1-1,0-1 1,0 1 0,0 0 0,3 44 545,-2-34-464,-1 1 40,2 0 1,-1 0-1,1 0 0,1 0 1,0-1-1,1 1 0,6 12 1,-6-17-118,0 0 1,0-1 0,1 1 0,0-1-1,0-1 1,0 1 0,1-1-1,0 0 1,0 0 0,0 0 0,0-1-1,11 5 1,8 4-330,0 2 0,42 31-1,-58-39 355,-1 1 1,-1 0-1,1 0 0,-1 1 0,-1-1 0,1 2 0,-1-1 0,-1 1 0,0 0 1,6 16-1,-5-5 128,0 0 0,-1 0 0,-1 0 0,-1 1 1,-1 0-1,-1 35 0,-1-55-147,0 1 0,0 0 0,0-1 0,-1 1 0,1-1 0,-1 1 0,0 0 0,0-1 0,0 0 0,0 1 0,0-1 0,0 1 0,-1-1 0,1 0 0,-1 0 0,1 0 0,-1 0 0,0 0 0,0 0 0,0-1 0,0 1 0,0 0 0,0-1 0,0 0 0,-1 1 0,1-1 0,-1 0 0,1 0 0,-1 0 0,1-1 0,-1 1 0,1-1 0,-4 1 0,1-1 0,0 1 0,0-1 0,1-1 0,-1 1 0,0-1 0,1 0 0,-1 0 0,1 0 0,-1 0 0,1-1 0,-1 0 0,1 0 0,0 0 0,0 0 0,0-1 0,0 0 0,-7-6 0,2-2 0,-1-1 0,2 0 0,0 0 0,0-1 0,1 0 0,0 0 0,2-1 0,-1 0 0,2 0 0,0 0 0,0-1 0,1 1 0,1-1 0,1 0 0,0 0 0,2-22 0,0 11 0,2 0 0,1 1 0,1-1 0,1 0 0,1 1 0,1 1 0,1-1 0,21-36 0,27-36-332,4-4-3895,-24 29-6524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6.316"/>
    </inkml:context>
    <inkml:brush xml:id="br0">
      <inkml:brushProperty name="width" value="0.025" units="cm"/>
      <inkml:brushProperty name="height" value="0.025" units="cm"/>
    </inkml:brush>
  </inkml:definitions>
  <inkml:trace contextRef="#ctx0" brushRef="#br0">14 25 4612,'0'0'18733,"-14"1"-14649,54-4-3468,1 1 0,41 4 0,32-1-398,21-12 142,-23 1-1024,-38 7-3746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7.310"/>
    </inkml:context>
    <inkml:brush xml:id="br0">
      <inkml:brushProperty name="width" value="0.025" units="cm"/>
      <inkml:brushProperty name="height" value="0.025" units="cm"/>
    </inkml:brush>
  </inkml:definitions>
  <inkml:trace contextRef="#ctx0" brushRef="#br0">14 177 6919,'0'0'10329,"-2"-10"-8209,-1 1-2243,1 3 958,0-1 0,1 1-1,-1-1 1,2 1 0,-2-13 0,3 17-684,-1 0 1,0 0-1,0 0 1,1 0-1,-1 0 0,1 0 1,0 0-1,-1 0 0,1 0 1,0 1-1,0-1 1,0 0-1,0 0 0,1 1 1,-1-1-1,0 1 1,1-1-1,-1 1 0,1-1 1,0 1-1,-1 0 1,1 0-1,0 0 0,0 0 1,-1 0-1,4 0 0,8-4-125,0 2-1,1 0 1,-1 1-1,1 0 1,0 1-1,0 1 0,19 1 1,44-3 192,-75 2-237,1-1 1,-1 0-1,1 0 0,-1 0 0,0 0 1,1-1-1,-1 1 0,0-1 0,0 1 1,0-1-1,0 0 0,3-3 0,3-6-3142,-4 2-4180,-2 3-843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7.640"/>
    </inkml:context>
    <inkml:brush xml:id="br0">
      <inkml:brushProperty name="width" value="0.025" units="cm"/>
      <inkml:brushProperty name="height" value="0.025" units="cm"/>
    </inkml:brush>
  </inkml:definitions>
  <inkml:trace contextRef="#ctx0" brushRef="#br0">0 113 13196,'0'0'6508,"8"-9"-5237,-4 4-1199,4-5 574,1 0-1,0 1 1,0 0-1,12-9 1,-19 17-596,0-1 0,-1 1 0,1-1-1,0 1 1,0 0 0,0 0 0,0 0 0,0 0 0,1 0-1,-1 0 1,0 0 0,0 1 0,1-1 0,-1 1 0,0 0-1,0-1 1,1 1 0,-1 0 0,0 1 0,1-1 0,-1 0-1,0 1 1,1-1 0,-1 1 0,0-1 0,0 1 0,0 0-1,0 0 1,0 0 0,0 0 0,0 1 0,0-1 0,0 0-1,2 3 1,-1 0 67,0-1-1,0 1 0,1-1 0,0 1 1,-1-1-1,1 0 0,1 0 0,-1-1 1,0 1-1,1-1 0,-1 0 1,1 0-1,-1-1 0,1 1 0,0-1 1,0 0-1,0 0 0,0-1 1,0 1-1,0-1 0,-1 0 0,1-1 1,0 1-1,0-1 0,0 0 0,0 0 1,0 0-1,-1-1 0,1 0 1,0 0-1,3-2 0,-2 1-130,51-25 688,-23 4-3085,-29 17-1491,-4-3-2536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8.537"/>
    </inkml:context>
    <inkml:brush xml:id="br0">
      <inkml:brushProperty name="width" value="0.025" units="cm"/>
      <inkml:brushProperty name="height" value="0.025" units="cm"/>
    </inkml:brush>
  </inkml:definitions>
  <inkml:trace contextRef="#ctx0" brushRef="#br0">188 1 17424,'0'0'1650,"-9"0"448,3 1-2028,1-1 0,0 1 1,0 0-1,0 0 0,0 1 0,0-1 0,0 1 1,0 0-1,0 1 0,1-1 0,-1 1 0,1 0 1,0 0-1,0 0 0,0 1 0,0-1 0,0 1 1,1 0-1,-4 5 0,-4 6 3,0 1 0,0 1 0,2 0 0,-14 33 0,19-41 59,1 0-1,0 1 1,0-1-1,1 1 1,1-1-1,-1 1 1,1 0-1,1-1 1,0 1-1,0 0 1,4 16-1,-4-24-26,1 0-1,0-1 1,0 1-1,0 0 1,0-1-1,0 1 1,0 0-1,0-1 1,1 1-1,-1-1 1,0 0-1,1 0 1,-1 1-1,1-1 1,0 0-1,-1 0 1,1 0-1,0 0 1,0-1 0,0 1-1,-1 0 1,1-1-1,0 0 1,0 1-1,0-1 1,0 0-1,0 0 1,0 0-1,0 0 1,3 0-1,-2 0 161,1-1-1,0 1 1,0-1-1,-1 1 0,1-1 1,0 0-1,-1-1 1,1 1-1,-1-1 1,1 1-1,-1-1 1,0 0-1,0 0 1,5-5-1,-3 2-203,-1 0 0,-1-1 1,1 0-1,-1 1 0,0-1 0,0 0 1,0-1-1,-1 1 0,0 0 0,-1-1 1,1 1-1,-1-1 0,0 1 0,-1-1 1,0 0-1,0-6 0,-4 6-61,-5 14 0,-6 15 0,13-16-1007,1-1 0,-1 1 0,1-1 0,1 1 0,-1-1 0,1 9 0,0-13 662,0 0 1,0 1 0,0-1 0,1 0 0,-1 0 0,0 1 0,1-1-1,-1 0 1,1 0 0,-1 0 0,1 1 0,0-1 0,-1 0-1,1 0 1,0 0 0,0 0 0,0 0 0,0 0 0,0-1-1,0 1 1,0 0 0,0 0 0,0-1 0,0 1 0,0-1-1,0 1 1,0-1 0,1 1 0,-1-1 0,0 1 0,0-1-1,3 0 1,10 1-10044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8.862"/>
    </inkml:context>
    <inkml:brush xml:id="br0">
      <inkml:brushProperty name="width" value="0.025" units="cm"/>
      <inkml:brushProperty name="height" value="0.025" units="cm"/>
    </inkml:brush>
  </inkml:definitions>
  <inkml:trace contextRef="#ctx0" brushRef="#br0">34 1 16207,'0'0'6214,"-21"54"-3683,13-36-898,4-4-191,4-2-1026,0-5-480,4-3-449,7-4-1184,2 0-738,-6 0-1664,1 0-2852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9.206"/>
    </inkml:context>
    <inkml:brush xml:id="br0">
      <inkml:brushProperty name="width" value="0.025" units="cm"/>
      <inkml:brushProperty name="height" value="0.025" units="cm"/>
    </inkml:brush>
  </inkml:definitions>
  <inkml:trace contextRef="#ctx0" brushRef="#br0">1 54 13741,'0'0'11664,"9"-2"-11402,21-3 60,15-2-29,-1-2 0,67-22 0,-110 33-302,0 0-1,-1 1 0,0-1 1,1 0-1,-1 0 1,0 0-1,0 0 1,0 1-1,0-1 1,0 0-1,-1 0 1,1 0-1,-2 3 1,-39 120 343,28-93-920,2 0 1,1 0 0,-9 57-1,19-88 381,0-1 0,0 0 0,0 0-1,0 1 1,0-1 0,0 0 0,0 0 0,0 1-1,0-1 1,0 0 0,-1 0 0,1 1-1,0-1 1,0 0 0,0 0 0,0 1-1,0-1 1,-1 0 0,1 0 0,0 1 0,0-1-1,0 0 1,0 0 0,-1 0 0,1 0-1,0 1 1,0-1 0,-1 0 0,1 0-1,0 0 1,0 0 0,-1 0 0,1 0 0,0 0-1,0 0 1,-1 1 0,1-1 0,0 0-1,-1 0 1,1 0 0,0 0 0,0 0-1,-1-1 1,1 1 0,0 0 0,0 0 0,-1 0-1,1 0 1,0 0 0,0 0 0,-1 0-1,1 0 1,0-1 0,-10-2-5336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6.436"/>
    </inkml:context>
    <inkml:brush xml:id="br0">
      <inkml:brushProperty name="width" value="0.025" units="cm"/>
      <inkml:brushProperty name="height" value="0.025" units="cm"/>
    </inkml:brush>
  </inkml:definitions>
  <inkml:trace contextRef="#ctx0" brushRef="#br0">195 64 16816,'0'0'5162,"0"-9"-1825,-2-27-556,1 35-2733,1 0-1,0 0 1,-1 0-1,1 0 1,-1 0 0,1 0-1,-1 0 1,0 0-1,1 0 1,-1 0 0,0 1-1,0-1 1,1 0 0,-1 1-1,0-1 1,0 0-1,0 1 1,0-1 0,0 1-1,0-1 1,0 1-1,0 0 1,0-1 0,0 1-1,0 0 1,0 0 0,0 0-1,0 0 1,0 0-1,0 0 1,0 0 0,-1 0-1,1 0 1,0 0-1,0 1 1,0-1 0,0 0-1,0 1 1,-2 0 0,-1 1-59,-1-1 1,0 1-1,1 0 1,0 1-1,-1-1 0,-6 6 1,0 3 5,0 0 0,0 1 0,1 1 0,1 0 0,0 0 0,1 0 0,0 1 0,1 1 0,0-1 0,2 1 0,0 0 0,0 0 0,1 1 0,1-1 0,-2 26 0,5-40 4,0 0-1,0 0 1,0 0 0,0 0 0,0 0 0,1 0-1,-1 1 1,0-1 0,1 0 0,-1 0-1,0 0 1,1 0 0,-1 0 0,1 0-1,-1 0 1,1 0 0,0 0 0,0 0-1,-1-1 1,1 1 0,0 0 0,0 0 0,0-1-1,0 1 1,0 0 0,1 0 0,0 0 19,1 0 0,-1-1 1,1 1-1,0-1 0,-1 0 1,1 0-1,-1 0 0,1 0 1,-1 0-1,1 0 0,3-2 1,2 0 79,0 0 1,1-1-1,-2 0 0,1 0 1,0-1-1,11-7 0,-6 0 60,0 0-1,-1 0 0,0-2 1,-1 1-1,0-1 0,-1-1 0,-1 0 1,0 0-1,-1-1 0,0 0 0,-1 0 1,5-20-1,-23 128-157,10-86-76,-6 66-3543,7-71 3345,-1 0 0,1 1 1,0-1-1,0 0 1,1 1-1,-1-1 0,0 0 1,1 1-1,0-1 1,-1 0-1,1 0 0,0 0 1,0 1-1,0-1 1,0 0-1,1 0 0,-1-1 1,1 1-1,-1 0 1,1 0-1,-1-1 0,1 1 1,0-1-1,0 1 1,0-1-1,2 2 1,16-1-10618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9.543"/>
    </inkml:context>
    <inkml:brush xml:id="br0">
      <inkml:brushProperty name="width" value="0.025" units="cm"/>
      <inkml:brushProperty name="height" value="0.025" units="cm"/>
    </inkml:brush>
  </inkml:definitions>
  <inkml:trace contextRef="#ctx0" brushRef="#br0">1 257 8680,'0'0'8360,"57"-22"-7015,-28 13-672,0 3-545,4-4-128,3-2-1890,0-3-4932</inkml:trace>
  <inkml:trace contextRef="#ctx0" brushRef="#br0" timeOffset="1">644 1 17713,'0'0'2594,"-36"52"257,16-19-1538,0 1-640,1 2-321,2-3-256,3-1-32,3-4-288,2-2-481,1-4-127,0-6-546,1-6-1312,1-10-2051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49.899"/>
    </inkml:context>
    <inkml:brush xml:id="br0">
      <inkml:brushProperty name="width" value="0.025" units="cm"/>
      <inkml:brushProperty name="height" value="0.025" units="cm"/>
    </inkml:brush>
  </inkml:definitions>
  <inkml:trace contextRef="#ctx0" brushRef="#br0">101 64 17969,'0'0'9956,"-8"-3"-10052,4 1 123,-18-7-195,22 9 180,1 0-1,-1 0 0,0 0 1,0 0-1,0 0 1,0 0-1,0 0 0,1 0 1,-1-1-1,0 1 0,0 0 1,0 0-1,0 0 1,0 0-1,0 0 0,0 0 1,0-1-1,1 1 1,-1 0-1,0 0 0,0 0 1,0 0-1,0-1 0,0 1 1,0 0-1,0 0 1,0 0-1,0 0 0,0-1 1,0 1-1,0 0 1,0 0-1,0 0 0,0 0 1,0-1-1,0 1 0,0 0 1,-1 0-1,1 0 1,0 0-1,0-1 0,0 1 1,0 0-1,0 0 1,0 0-1,0 0 0,-1 0 1,38-16 1573,-35 16-1551,0-1-1,0 0 1,-1 0 0,1-1 0,0 1 0,-1 0 0,1 0-1,-1-1 1,1 1 0,-1-1 0,0 1 0,1-1 0,-1 0-1,0 1 1,0-1 0,0 0 0,1-3 0,-5 6-41,0-1-1,0 0 1,0 1 0,0-1-1,1 1 1,-1 0 0,0 0 0,1 0-1,-1 0 1,-4 3 0,-3 2 13,1 1 1,1 0 0,0 0-1,0 1 1,0 0 0,1 0-1,-8 11 1,12-14-96,0-1-1,1 0 1,-1 1 0,1 0 0,0-1-1,0 1 1,1 0 0,-1 0 0,1 0-1,0 0 1,1 1 0,-1-1 0,1 0-1,0 0 1,0 0 0,1 0-1,1 8 1,-2-10-261,1-1-1,0 1 1,1-1 0,-1 0-1,0 1 1,1-1-1,-1 0 1,1 0 0,-1 0-1,1 0 1,0 0-1,0 0 1,0-1 0,4 3-1,36 15-8438,-6-10-1893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0.238"/>
    </inkml:context>
    <inkml:brush xml:id="br0">
      <inkml:brushProperty name="width" value="0.025" units="cm"/>
      <inkml:brushProperty name="height" value="0.025" units="cm"/>
    </inkml:brush>
  </inkml:definitions>
  <inkml:trace contextRef="#ctx0" brushRef="#br0">32 1 14798,'0'0'3240,"-5"8"-330,4-5-2619,-4 6 434,1 0-1,0 0 1,1 0-1,-5 18 1,8-26-680,-1 0-1,1 1 1,0-1-1,0 1 1,-1-1-1,1 1 1,0-1 0,0 1-1,0-1 1,0 1-1,1-1 1,-1 1 0,0-1-1,1 1 1,-1-1-1,1 0 1,-1 1-1,1-1 1,0 1 0,-1-1-1,1 0 1,0 0-1,0 0 1,0 1 0,0-1-1,0 0 1,0 0-1,0 0 1,1 0-1,-1-1 1,0 1 0,1 0-1,-1 0 1,0-1-1,1 1 1,-1-1-1,0 1 1,1-1 0,-1 0-1,1 1 1,-1-1-1,1 0 1,-1 0 0,4 0-1,-1 0 107,-1 0 1,1-1-1,0 1 0,-1-1 0,1 0 1,0 1-1,-1-2 0,1 1 0,-1 0 1,1-1-1,-1 1 0,1-1 0,-1 0 1,0 0-1,0-1 0,0 1 0,0 0 1,-1-1-1,1 0 0,-1 0 0,1 0 1,-1 0-1,0 0 0,0 0 0,0 0 1,-1-1-1,1 1 0,-1-1 0,0 1 1,0-1-1,0 0 0,0 1 0,-1-1 1,1 0-1,-1 0 0,0 1 0,0-1 1,-1-6-1,0 8-203,0 1 0,1 0 0,-1 0 0,0-1 0,0 1 0,0 0 0,0 0 0,0 0 0,0 0 0,0 0 0,-1 0 0,1 0 0,0 1 0,-1-1 0,1 0 0,0 1 0,-1-1 0,1 1 0,0-1 0,-1 1 0,1 0 0,-1 0 0,1-1 0,-1 1 0,1 0 0,-1 0 0,1 0 0,-1 1 0,-1-1 0,0 0-265,0 0 1,-1 0-1,1 1 1,0-1-1,0 1 1,0 0-1,0 0 1,-1 0-1,1 0 1,0 0-1,0 1 1,-4 2-1,-1 5-6212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8.065"/>
    </inkml:context>
    <inkml:brush xml:id="br0">
      <inkml:brushProperty name="width" value="0.025" units="cm"/>
      <inkml:brushProperty name="height" value="0.025" units="cm"/>
    </inkml:brush>
  </inkml:definitions>
  <inkml:trace contextRef="#ctx0" brushRef="#br0">74 1 8072,'0'0'15198,"-1"10"-13559,-8 109 114,-50 356 2366,55-458-3251,5-31-445,7-36-59,23-80-182,31-105-129,-60 229-60,0-1 1,0 1-1,1 0 1,0 0-1,0 1 1,1-1-1,5-6 1,-8 10-35,1 0 0,-1 1 0,1-1 1,0 1-1,0-1 0,0 1 0,0 0 1,0-1-1,0 1 0,0 0 0,0 1 1,0-1-1,1 0 0,-1 1 0,0-1 1,1 1-1,-1-1 0,0 1 0,1 0 1,-1 0-1,0 0 0,1 1 0,2-1 1,-4 1 23,0 0 0,-1-1 0,1 1 0,0 0 1,0-1-1,0 1 0,-1 0 0,1 0 0,0 0 1,-1 0-1,1 0 0,0 0 0,-1 0 1,1 0-1,-1 0 0,0 0 0,1 0 0,-1 0 1,0 0-1,0 0 0,0 0 0,1 0 0,-1 0 1,0 0-1,0 1 0,-1-1 0,1 0 0,0 0 1,-1 1-1,-6 36 56,-5-16 19,0 0 0,-2-1 0,0-1 0,-2 0 0,0-1 0,-24 22 0,81-95-16746,-20 31 2787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8.407"/>
    </inkml:context>
    <inkml:brush xml:id="br0">
      <inkml:brushProperty name="width" value="0.025" units="cm"/>
      <inkml:brushProperty name="height" value="0.025" units="cm"/>
    </inkml:brush>
  </inkml:definitions>
  <inkml:trace contextRef="#ctx0" brushRef="#br0">1 0 13677,'0'0'9833,"6"53"-9352,0-47-225,3-2-192,-2-4-833,4 0-2242,-2-4-2466,0-7-6182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8.778"/>
    </inkml:context>
    <inkml:brush xml:id="br0">
      <inkml:brushProperty name="width" value="0.025" units="cm"/>
      <inkml:brushProperty name="height" value="0.025" units="cm"/>
    </inkml:brush>
  </inkml:definitions>
  <inkml:trace contextRef="#ctx0" brushRef="#br0">94 0 14253,'0'0'9428,"-10"7"-8414,3-3-832,1 0-1,0 1 1,1 0-1,-1 0 1,1 0-1,0 0 1,0 1-1,1 0 1,-1 0-1,1 1 1,1-1-1,-1 1 1,1-1-1,0 1 1,1 0-1,-1 0 1,1 1-1,1-1 1,-2 8-1,3-7-54,-1 0 0,1-1-1,0 1 1,0 0-1,1-1 1,0 1 0,3 8-1,-4-15-114,1 1 0,0 0-1,-1-1 1,1 1 0,0 0 0,0-1-1,0 1 1,0-1 0,0 0 0,1 1-1,-1-1 1,0 0 0,1 0-1,-1 0 1,1 1 0,-1-1 0,1-1-1,-1 1 1,1 0 0,0 0 0,-1-1-1,1 1 1,0-1 0,0 1-1,-1-1 1,1 0 0,0 0 0,0 1-1,0-1 1,0-1 0,-1 1 0,1 0-1,0 0 1,0-1 0,-1 1-1,3-1 1,0-1 59,1 0 0,-1 0 1,0 0-1,0-1 0,0 1 0,0-1 0,-1 0 0,1 0 1,-1 0-1,1-1 0,-1 1 0,0-1 0,-1 0 0,1 0 0,0 0 1,-1 0-1,3-8 0,2-4 136,0 0 0,-2 0 0,6-27 0,-3-20 535,-8 63-743,0 0 0,-1 0 0,1 0 0,0 1 0,0-1 0,0 0 0,0 0 0,0 0 0,0 0 0,0 0-1,0 1 1,0-1 0,-1 0 0,1 0 0,0 0 0,0 0 0,0 0 0,0 0 0,0 1 0,-1-1 0,1 0 0,0 0 0,0 0 0,0 0 0,0 0 0,-1 0 0,1 0 0,0 0 0,0 0 0,0 0 0,0 0 0,-1 0 0,1 0 0,0 0 0,0 0 0,0 0 0,0 0 0,-1 0 0,1 0 0,0 0 0,0 0-1,0 0 1,0-1 0,-1 1 0,1 0 0,0 0 0,0 0 0,0 0 0,0 0 0,0 0 0,0 0 0,-1-1 0,1 1 0,0 0 0,0 0 0,0 0 0,0 0 0,0-1 0,0 1 0,0 0 0,0 0 0,-10 14-117,3 2 113,1 1 0,0 0-1,1 0 1,1 0 0,1 0-1,0 1 1,1-1 0,1 1-1,1-1 1,2 24 0,-1-38-122,-1-1 1,1 1 0,0-1 0,-1 0 0,1 1 0,0-1 0,1 0-1,-1 0 1,0 1 0,0-1 0,1 0 0,0 0 0,-1-1-1,3 3 1,20 8-5129,-2-11-1146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2.651"/>
    </inkml:context>
    <inkml:brush xml:id="br0">
      <inkml:brushProperty name="width" value="0.025" units="cm"/>
      <inkml:brushProperty name="height" value="0.025" units="cm"/>
    </inkml:brush>
  </inkml:definitions>
  <inkml:trace contextRef="#ctx0" brushRef="#br0">23 16 1313,'0'0'11008,"-7"-2"-8430,-1-6-2711,3 3 410,3 14-6469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3.087"/>
    </inkml:context>
    <inkml:brush xml:id="br0">
      <inkml:brushProperty name="width" value="0.025" units="cm"/>
      <inkml:brushProperty name="height" value="0.025" units="cm"/>
    </inkml:brush>
  </inkml:definitions>
  <inkml:trace contextRef="#ctx0" brushRef="#br0">4 667 6983,'-3'-59'768,"3"-1"482,0 1-226,0-2-479,0 6-353,0 1-96,7 1-64,1 1 0,1-1-224,0 4-224,0 5-609,-2 5-1025,-2 10-2915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3.446"/>
    </inkml:context>
    <inkml:brush xml:id="br0">
      <inkml:brushProperty name="width" value="0.025" units="cm"/>
      <inkml:brushProperty name="height" value="0.025" units="cm"/>
    </inkml:brush>
  </inkml:definitions>
  <inkml:trace contextRef="#ctx0" brushRef="#br0">11 71 8712,'0'0'1602,"-11"-38"-3652,12 28 1217,3 0-224,1-2-1601</inkml:trace>
  <inkml:trace contextRef="#ctx0" brushRef="#br0" timeOffset="1">38 18 7175,'0'0'512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13.897"/>
    </inkml:context>
    <inkml:brush xml:id="br0">
      <inkml:brushProperty name="width" value="0.025" units="cm"/>
      <inkml:brushProperty name="height" value="0.025" units="cm"/>
    </inkml:brush>
  </inkml:definitions>
  <inkml:trace contextRef="#ctx0" brushRef="#br0">172 0 5509,'0'0'5189,"-5"14"-4810,-17 61 10,-24 142-1,4 101-2452,28-195 1691,-12 118 234,16-137-2984,3-26-3032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2.623"/>
    </inkml:context>
    <inkml:brush xml:id="br0">
      <inkml:brushProperty name="width" value="0.025" units="cm"/>
      <inkml:brushProperty name="height" value="0.025" units="cm"/>
    </inkml:brush>
  </inkml:definitions>
  <inkml:trace contextRef="#ctx0" brushRef="#br0">54 49 13613,'0'0'6107,"-7"10"-5344,0 2-734,1 0-1,1 0 0,0 0 0,1 1 0,0 0 0,1 0 0,0 0 1,1 0-1,0 0 0,1 20 0,-1 12 14,0-21-35,1 0 1,1 0-1,2 0 0,0 0 0,8 34 0,-10-56 7,0 0 0,1 0-1,-1 0 1,1 0 0,-1 1-1,1-1 1,0-1 0,0 1-1,0 0 1,0 0 0,1 0-1,-1 0 1,0-1 0,1 1-1,-1 0 1,1-1 0,-1 0-1,1 1 1,0-1 0,0 0-1,0 0 1,0 0 0,-1 0-1,1 0 1,0 0 0,1 0-1,-1-1 1,0 1 0,0-1-1,0 0 1,0 1 0,0-1-1,1 0 1,-1 0 0,0 0-1,0-1 1,0 1 0,4-1-1,0-2 227,0 0-1,1 0 0,-1 0 1,-1 0-1,1-1 0,0 0 1,-1-1-1,0 1 0,0-1 1,9-10-1,10-19 538,0-1 0,-3-1 0,-1-1 1,-2-1-1,-1 0 0,17-60 0,-31 213-2731,-4-79 1546,0-10 230,3 45-1,-2-65 174,1-1-1,0 1 1,0-1-1,0 0 0,1 0 1,0 0-1,0 0 1,0 0-1,0 0 0,1 0 1,0-1-1,0 1 0,0-1 1,6 6-1,-7-8 48,0-1 0,0 1-1,0-1 1,0 0 0,1 0 0,-1 0-1,0 0 1,1 0 0,-1-1 0,0 1-1,1-1 1,-1 1 0,1-1 0,-1 0-1,1 0 1,-1 0 0,1 0 0,-1-1-1,1 1 1,-1-1 0,0 1 0,1-1-1,-1 0 1,0 0 0,1 0-1,-1 0 1,0 0 0,0 0 0,0-1-1,0 1 1,0-1 0,0 0 0,0 1-1,-1-1 1,3-3 0,7-7 534,-1 0 0,0-1 0,16-27-1,-12 14-381,-1 0-1,-1-2 0,-1 1 0,-2-1 0,-1-1 0,-1 0 1,-1 0-1,-2 0 0,0 0 0,-2-46 0,-2 76-251,0-1-1,0 0 0,0 0 1,-1 0-1,1 0 1,0 1-1,0-1 1,0 0-1,0 0 0,0 0 1,0 0-1,0 0 1,0 0-1,-1 0 1,1 1-1,0-1 0,0 0 1,0 0-1,0 0 1,0 0-1,-1 0 1,1 0-1,0 0 0,0 0 1,0 0-1,0 0 1,-1 0-1,1 0 1,0 0-1,0 0 1,0 0-1,0 0 0,0 0 1,-1 0-1,1 0 1,0 0-1,0 0 1,0 0-1,0 0 0,-1 0 1,1 0-1,0 0 1,0 0-1,0-1 1,0 1-1,0 0 0,0 0 1,-1 0-1,1 0 1,0 0-1,0 0 1,0 0-1,0-1 0,0 1 1,0 0-1,0 0 1,0 0-1,0 0 1,0-1-1,0 1 0,-1 0 1,-7 12-3149,1 8-2062,-3 3-1815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4:27.646"/>
    </inkml:context>
    <inkml:brush xml:id="br0">
      <inkml:brushProperty name="width" value="0.025" units="cm"/>
      <inkml:brushProperty name="height" value="0.025" units="cm"/>
    </inkml:brush>
  </inkml:definitions>
  <inkml:trace contextRef="#ctx0" brushRef="#br0">0 293 15855,'0'0'7992,"18"-1"-8099,510 18 192,-239-4 679,1-14-1,316-41 0,1297-71 4037,-1708 109-4521,434-15 5,-7-51-217,-602 67-397,46-10 355,-63 12-358,0 0 1,-1 0-1,1 1 0,-1-1 1,1-1-1,-1 1 1,0 0-1,1-1 1,-1 1-1,0-1 1,0 0-1,0 1 0,0-1 1,0 0-1,-1 0 1,1 0-1,0-1 1,-1 1-1,2-3 1,-1-17-9267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4:38.508"/>
    </inkml:context>
    <inkml:brush xml:id="br0">
      <inkml:brushProperty name="width" value="0.025" units="cm"/>
      <inkml:brushProperty name="height" value="0.025" units="cm"/>
    </inkml:brush>
  </inkml:definitions>
  <inkml:trace contextRef="#ctx0" brushRef="#br0">2821 205 7015,'0'0'870,"-11"-9"1094,-14-10-622,-1 0 0,0 2-1,-1 1 1,-1 1 0,-43-17 0,-1 13-1036,-1 3 1,-124-12 0,-153 13 673,159 16-439,-199 26-1,279-11-438,1 4 0,1 5 0,-127 46 0,123-30-78,2 4 1,3 5-1,-127 78 0,218-116 28,0 1 0,0 0 0,1 2 0,1 0 0,0 1 1,1 0-1,1 1 0,0 1 0,1 0 0,-15 33 0,22-42-29,1 0 0,1 0 0,0 0-1,0 1 1,1-1 0,0 1-1,1-1 1,0 1 0,1 0-1,-1-1 1,2 1 0,-1 0-1,2-1 1,-1 1 0,1 0-1,1-1 1,-1 0 0,2 0-1,-1 0 1,1 0 0,1 0 0,-1-1-1,1 1 1,1-1 0,11 13-1,4-1-6,0-1 0,1 0 0,1-2 0,1-1 0,0-1-1,1-1 1,43 18 0,197 58-289,-240-83 211,619 136-117,11-53 322,-482-69-112,-135-16 31,226 22 338,-218-25-346,0-2 0,0-2 0,77-14 0,-92 8 21,-1-1 0,0-2 0,-1-1 1,0-1-1,-1-1 0,-1-2 0,0-1 0,-1-1 1,-1-1-1,37-36 0,-13 5 237,-3-1 1,-1-2-1,65-105 0,-90 126 352,-1 0-1,-1-2 1,-2 0-1,13-41 0,-25 64-476,-1 0 0,0 0 0,-1 0 0,0-1 1,-1 1-1,-1-1 0,1 0 0,-2 1 0,0-1 0,0 1 0,-1-1 0,0 1 0,-1 0 0,0 0 0,-1 0 0,0 0 0,-10-17 0,-17-15-110,-2 1 0,-2 2 0,-1 2 0,-64-53 0,95 86-72,-24-20-545,-58-41 1,21 33-2559,56 30 1643,0-1 0,-1 2 0,1 0 1,-21-2-1,-9 3-6158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0.777"/>
    </inkml:context>
    <inkml:brush xml:id="br0">
      <inkml:brushProperty name="width" value="0.025" units="cm"/>
      <inkml:brushProperty name="height" value="0.025" units="cm"/>
    </inkml:brush>
  </inkml:definitions>
  <inkml:trace contextRef="#ctx0" brushRef="#br0">1 0 15503,'0'0'9732,"2"15"-8964,7 142 144,-7-86-413,11 76 1,-12-141-471,0 0 0,1 0 0,-1 0 0,1 0 0,1 0 0,-1 0 0,1 0 0,5 7 0,-7-11-1,0-1 0,0 0 0,0 1 0,1-1 0,-1 0 0,1 0 0,-1 0 1,1 0-1,-1 0 0,1 0 0,-1-1 0,1 1 0,0 0 0,-1-1 0,1 1 0,0-1 0,0 0 1,0 1-1,-1-1 0,1 0 0,0 0 0,0 0 0,0 0 0,-1-1 0,1 1 0,0 0 0,0-1 1,-1 1-1,1-1 0,0 0 0,-1 1 0,1-1 0,0 0 0,1-1 0,8-7 112,-1 1 0,0-1 0,0-1-1,-1 0 1,0 0 0,-1-1 0,12-20-1,-5 9 110,-15 22-239,0 0 1,0 0-1,0 0 1,0 0-1,0-1 1,0 1-1,0 0 1,0 0-1,0 0 1,0 0-1,0 0 0,0 0 1,0-1-1,1 1 1,-1 0-1,0 0 1,0 0-1,0 0 1,0 0-1,0 0 1,0 0-1,1 0 1,-1-1-1,0 1 0,0 0 1,0 0-1,0 0 1,0 0-1,1 0 1,-1 0-1,0 0 1,0 0-1,0 0 1,0 0-1,1 0 1,-1 0-1,0 0 0,0 0 1,0 0-1,0 0 1,0 0-1,1 0 1,-1 1-1,0-1 1,0 0-1,0 0 1,0 0-1,0 0 1,1 0-1,-1 0 0,0 0 1,0 0-1,0 1 1,0-1-1,0 0 1,0 0-1,0 0 1,0 0-1,0 0 1,0 0-1,1 1 1,-1-1-1,3 18 188,-2 31 5,-1-42-9,-1 28 106,-1-25-224,1 0 1,1 1-1,0-1 1,1 1-1,0-1 1,0 0-1,1 0 1,3 12-1,-4-20-76,0-1 0,0 0 0,-1 0 0,1 1 0,0-1 0,0 0 0,0 0 0,1 0 0,-1 0 0,0 0 0,0 0 0,0 0 0,1-1 0,-1 1 0,1 0 0,-1-1 0,0 1 0,1-1 0,-1 1 0,1-1 0,-1 0 0,1 1 0,-1-1 0,1 0 0,-1 0 0,1 0 0,-1 0 0,1 0 0,-1-1 0,1 1 0,-1 0 0,1-1 0,-1 1 0,3-2 0,2 0 0,0-1 0,0 0 0,0 0 0,0 0 0,0-1 0,7-6 0,10-12 0,-1-1 0,-1 0 0,22-32 0,14-18 0,-57 72 0,1 0 0,-1 1 0,0-1 0,0 1 0,1-1 0,-1 1 0,0-1 0,1 1 0,-1-1 0,0 1 0,1 0 0,-1-1 0,1 1 0,-1 0 0,1-1 0,-1 1 0,1 0 0,-1-1 0,1 1 0,-1 0 0,1 0 0,-1-1 0,1 1 0,-1 0 0,1 0 0,0 0 0,-1 0 0,1 0 0,-1 0 0,1 0 0,-1 0 0,1 0 0,0 0 0,-1 0 0,1 0 0,-1 1 0,1-1 0,-1 0 0,1 0 0,-1 1 0,1-1 0,-1 0 0,1 0 0,-1 1 0,1-1 0,-1 1 0,1-1 0,-1 0 0,0 1 0,1-1 0,-1 1 0,0-1 0,1 1 0,-1-1 0,0 1 0,0-1 0,1 1 0,-1-1 0,0 1 0,0 0 0,0-1 0,0 1 0,8 46 0,-7-35 0,0-3 12,0-2 3,0 0 0,0 0 0,1 0 0,0 0 0,4 9 0,-6-15-27,0 0-1,1 0 1,0 0 0,-1 0 0,1 0 0,0 0 0,-1 0-1,1-1 1,0 1 0,0 0 0,-1 0 0,1-1 0,0 1-1,0 0 1,0-1 0,0 1 0,0-1 0,0 0-1,0 1 1,0-1 0,0 0 0,1 1 0,-1-1 0,0 0-1,0 0 1,0 0 0,0 0 0,0 0 0,0 0 0,0 0-1,0-1 1,1 1 0,-1 0 0,0 0 0,0-1-1,0 1 1,0-1 0,0 1 0,0-1 0,0 0 0,-1 1-1,2-2 1,7-8-3191,-3-2-4799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3.220"/>
    </inkml:context>
    <inkml:brush xml:id="br0">
      <inkml:brushProperty name="width" value="0.025" units="cm"/>
      <inkml:brushProperty name="height" value="0.025" units="cm"/>
    </inkml:brush>
  </inkml:definitions>
  <inkml:trace contextRef="#ctx0" brushRef="#br0">228 0 18834,'0'0'1772,"-11"14"-1243,-19 26-103,2 1 0,2 1 0,2 1 0,-31 77 0,42-82-178,1 1 0,-9 56 1,18-78-244,1 0 1,0 1-1,2 0 1,0-1 0,1 1-1,0-1 1,2 1 0,5 18-1,-7-31-13,1 0 0,0 0 0,0 0 1,1 0-1,0-1 0,-1 1 0,1-1 0,1 0 0,-1 0 0,1 0 0,-1 0 0,1-1 0,0 1 1,1-1-1,-1 0 0,0 0 0,1-1 0,0 1 0,-1-1 0,1 0 0,0 0 0,0-1 0,1 1 1,-1-1-1,0 0 0,0-1 0,0 1 0,11-1 0,-5 0-313,0-1 1,1 0-1,-1-1 0,0 0 1,16-5-1,-16 3-814,1 0 1,-1-1-1,-1-1 1,18-10-1,15-16-7828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3.561"/>
    </inkml:context>
    <inkml:brush xml:id="br0">
      <inkml:brushProperty name="width" value="0.025" units="cm"/>
      <inkml:brushProperty name="height" value="0.025" units="cm"/>
    </inkml:brush>
  </inkml:definitions>
  <inkml:trace contextRef="#ctx0" brushRef="#br0">418 0 18353,'0'0'5862,"-47"54"-4997,17-9-97,-9 9-95,-7 10-385,-6 3-288,1-3 96,8-5-448,4-10-128,7-9 223,11-13-191,8-13-769,9-14-1025,4-6-929,0-28-1314,0-12-6501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3.915"/>
    </inkml:context>
    <inkml:brush xml:id="br0">
      <inkml:brushProperty name="width" value="0.025" units="cm"/>
      <inkml:brushProperty name="height" value="0.025" units="cm"/>
    </inkml:brush>
  </inkml:definitions>
  <inkml:trace contextRef="#ctx0" brushRef="#br0">3 0 15855,'0'0'2498,"-3"64"-608,3-31-288,2 2-353,16-3-32,12-5-544,9-5-449,9-10-64,11-10-224,1-2-1762,-4-1-1953,-11-12-3845</inkml:trace>
  <inkml:trace contextRef="#ctx0" brushRef="#br0" timeOffset="1">682 82 14734,'0'0'14350,"-43"48"-13165,41-39-737,2-7-352,10-2-160,10 0-1281,4-16-3492,-4-9-4580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4.289"/>
    </inkml:context>
    <inkml:brush xml:id="br0">
      <inkml:brushProperty name="width" value="0.025" units="cm"/>
      <inkml:brushProperty name="height" value="0.025" units="cm"/>
    </inkml:brush>
  </inkml:definitions>
  <inkml:trace contextRef="#ctx0" brushRef="#br0">2 102 20692,'0'0'3817,"-1"10"-1928,1 32-453,0-41-1403,0 1-1,1 0 1,-1-1-1,1 1 1,-1-1 0,1 1-1,0-1 1,-1 0-1,1 1 1,0-1-1,0 0 1,0 1-1,0-1 1,0 0-1,0 0 1,0 0-1,1 0 1,-1 0 0,0 0-1,0 0 1,1 0-1,-1-1 1,1 1-1,-1 0 1,1-1-1,-1 1 1,1-1-1,-1 0 1,1 1-1,-1-1 1,1 0 0,0 0-1,-1 0 1,1 0-1,1-1 1,7 1-39,-1 0 0,1-1 0,-1-1 1,12-2-1,-8-1-325,0 1 0,0-1 1,-1-1-1,13-8 1,-9 5-698,-1-1 0,0 0 0,-1-1 0,0-1 1,-1 0-1,0-1 0,-1 0 0,0-1 0,15-25 0,-64 106 7156,-54 108-875,83-155-5091,0 0-1,2 1 1,0 0-1,1 0 1,1 0 0,1 0-1,-1 23 1,4-41-297,2 20-314,-2-23 297,0 1-1,0-1 1,0 1-1,0-1 1,0 0-1,0 1 0,0-1 1,0 1-1,1-1 1,-1 0-1,0 1 1,0-1-1,0 0 0,1 1 1,-1-1-1,0 0 1,0 1-1,1-1 1,-1 0-1,0 0 0,1 1 1,-1-1-1,0 0 1,1 0-1,-1 0 0,0 1 1,1-1-1,-1 0 1,1 0-1,-1 0 1,0 0-1,1 0 0,-1 0 1,1 0-1,-1 0 1,0 0-1,1 0 1,-1 0-1,1 0 0,-1 0 1,0 0-1,1 0 1,-1 0-1,1 0 1,-1-1-1,11-6-7038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4.634"/>
    </inkml:context>
    <inkml:brush xml:id="br0">
      <inkml:brushProperty name="width" value="0.025" units="cm"/>
      <inkml:brushProperty name="height" value="0.025" units="cm"/>
    </inkml:brush>
  </inkml:definitions>
  <inkml:trace contextRef="#ctx0" brushRef="#br0">58 1 17104,'0'0'5381,"69"30"-3427,-45-8 32,2 6-192,-6 7-705,-6 6-385,-9 8 33,-5 10 64,-13 5-32,-15 7-417,-8 3-256,-3-3-96,3-11-1345,1-21-1602,6-25-10602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5.131"/>
    </inkml:context>
    <inkml:brush xml:id="br0">
      <inkml:brushProperty name="width" value="0.025" units="cm"/>
      <inkml:brushProperty name="height" value="0.025" units="cm"/>
    </inkml:brush>
  </inkml:definitions>
  <inkml:trace contextRef="#ctx0" brushRef="#br0">1 0 16944,'0'0'8488,"68"36"-7271,-8-36-32,11 0-608,12-5-449,-2-4-96,-6 4-1537,-19 4-1250,-20 1-512,-23 0 544,-13 9-4387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5.521"/>
    </inkml:context>
    <inkml:brush xml:id="br0">
      <inkml:brushProperty name="width" value="0.025" units="cm"/>
      <inkml:brushProperty name="height" value="0.025" units="cm"/>
    </inkml:brush>
  </inkml:definitions>
  <inkml:trace contextRef="#ctx0" brushRef="#br0">1 99 15407,'0'0'3619,"64"3"-416,-2-19 0,20-4-1217,7-2-1217,1 4-577,-5 6-32,-9 6-1217,-14 3-3331,-13-1-2563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3.462"/>
    </inkml:context>
    <inkml:brush xml:id="br0">
      <inkml:brushProperty name="width" value="0.025" units="cm"/>
      <inkml:brushProperty name="height" value="0.025" units="cm"/>
    </inkml:brush>
  </inkml:definitions>
  <inkml:trace contextRef="#ctx0" brushRef="#br0">0 507 15150,'0'0'9337,"11"6"-8328,-4-2-846,-5-2-111,1 0-1,-1-1 0,1 1 1,0 0-1,0-1 0,0 1 0,0-1 1,0 0-1,0 0 0,1 0 1,-1-1-1,0 1 0,0-1 1,1 0-1,-1 0 0,0 0 0,0 0 1,1 0-1,-1-1 0,0 1 1,5-3-1,-2 0 194,0-1 0,0 0 0,0 0 0,0-1 1,-1 0-1,1 0 0,-1 0 0,-1-1 0,1 0 0,-1 1 0,0-1 0,0-1 1,-1 1-1,0-1 0,0 1 0,0-1 0,-1 0 0,0 0 0,0 0 0,-1 0 1,0-1-1,0 1 0,-1-7 0,0 13-247,1 0 1,-1 1-1,0-1 1,0 1-1,0-1 1,0 1-1,0-1 1,0 0-1,0 1 1,0-1-1,-1 1 1,1-1-1,0 1 1,0-1-1,0 0 0,0 1 1,-1-1-1,1 1 1,0-1-1,-1 1 1,1-1-1,0 1 1,-1 0-1,1-1 1,-1 1-1,1-1 1,-1 1-1,1 0 1,-1-1-1,1 1 1,-1 0-1,1 0 1,-1-1-1,1 1 0,-1 0 1,1 0-1,-1 0 1,1 0-1,-1 0 1,0 0-1,1 0 1,-1 0-1,1 0 1,-1 0-1,1 0 1,-1 0-1,0 0 1,1 0-1,-1 0 1,1 0-1,-1 1 0,1-1 1,-1 0-1,1 0 1,-1 1-1,1-1 1,-1 0-1,1 1 1,-1 0-1,-2 1-69,-1 0 0,1 0 0,0 0 0,1 1 0,-1-1 0,0 1 0,1 0 0,-4 4 0,0 3 41,0 1 0,1-1 0,0 1 1,1 0-1,1 0 0,-1 0 0,2 1 1,-1-1-1,2 1 0,0-1 0,0 1 1,1 0-1,1 15 0,0-26 12,-1 0 1,1 0-1,0 1 0,0-1 0,-1 0 0,1 0 1,0 0-1,0 0 0,0 0 0,0 0 1,0-1-1,0 1 0,0 0 0,0 0 0,1-1 1,-1 1-1,0-1 0,0 1 0,1-1 1,-1 1-1,0-1 0,1 0 0,-1 0 0,0 1 1,1-1-1,-1 0 0,0 0 0,1 0 0,-1-1 1,2 1-1,3 0 5,-1-1 0,1 0 1,-1 0-1,1 0 0,-1-1 0,7-2 1,-2-2 16,0 0 0,0-1 0,-1 0 0,0-1 0,0 0 1,0 0-1,-1-1 0,13-18 0,3-8 7,21-41-1,-31 50 8,11-16 85,-2-1 0,-1-1 1,-3-2-1,16-54 0,-34 94-110,-4 6-14,-6 13-47,-12 24-92,1 4 165,2 1-1,-18 64 1,30-86-17,2 0 1,0 1-1,1-1 0,1 1 0,1 0 0,1 0 1,4 36-1,-4-54 7,0-1 0,1 0 0,-1 0 0,1 0 0,0 0 1,-1 0-1,1 0 0,0 0 0,0 0 0,0 0 0,0 0 0,1 0 1,-1 0-1,0 0 0,1-1 0,0 1 0,-1-1 0,1 1 0,0-1 1,-1 0-1,1 0 0,0 1 0,0-1 0,0 0 0,0-1 0,0 1 0,0 0 1,1-1-1,-1 1 0,4 0 0,-3-1 31,1 0 0,0-1 1,-1 1-1,1-1 0,-1 0 0,1 1 0,-1-1 1,1-1-1,-1 1 0,0-1 0,0 1 0,0-1 1,0 0-1,0 0 0,0 0 0,0 0 0,0-1 1,3-3-1,9-14 66,0 0 1,-1-1 0,-1 0-1,-1-1 1,-2-1 0,0 0-1,8-27 1,38-175 437,-50 196-520,8-46-10,-21 114 0,-14 45 0,8-37 0,-10 68 0,21-98-15,-6 88-427,8-94 371,0 1 1,1-1-1,0 0 1,0 1 0,2-1-1,5 20 1,-5-29-390,-3-14 499,-5-19 168,-29-31-129,27 50 85,0 1 0,0-1 1,2-1-1,-1 1 0,-4-17 0,10 28-159,0 0 0,0 0 0,0 0 0,0 0 0,0 0 0,0 0 0,0 0 0,0 0 0,0 1 0,1-1 0,-1 0 0,0 0 0,1 0 0,-1 0 0,0 0 0,1 1 0,-1-1 0,1 0 1,0 0-1,-1 0 0,1 1 0,-1-1 0,1 0 0,0 1 0,0-1 0,-1 1 0,1-1 0,0 1 0,0-1 0,1 0 0,33-10-78,-22 7-62,68-22-5518,-35 5-2818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7.968"/>
    </inkml:context>
    <inkml:brush xml:id="br0">
      <inkml:brushProperty name="width" value="0.025" units="cm"/>
      <inkml:brushProperty name="height" value="0.025" units="cm"/>
    </inkml:brush>
  </inkml:definitions>
  <inkml:trace contextRef="#ctx0" brushRef="#br0">139 0 19442,'-7'11'849,"-14"22"-921,1 1-1,2 1 0,-24 65 1,35-81 47,1 0 1,1 0-1,1 0 1,1 0-1,0 1 0,2-1 1,0 1-1,1 0 1,1-1-1,4 23 1,-5-39-13,1 0 1,-1 0 0,1 0-1,0 0 1,0 0 0,0 0 0,1-1-1,-1 1 1,1 0 0,-1-1-1,1 1 1,0-1 0,0 1 0,0-1-1,1 0 1,-1 0 0,0 0-1,1 0 1,-1 0 0,1-1-1,0 1 1,-1-1 0,1 1 0,0-1-1,0 0 1,0 0 0,0-1-1,0 1 1,0-1 0,0 1 0,0-1-1,0 0 1,6 0 0,-1-1 69,0 0 0,-1-1 1,1 0-1,-1 0 0,0-1 1,1 1-1,-1-1 0,-1-1 1,1 0-1,0 0 0,-1 0 1,9-8-1,4-7 646,-1 0-1,0-2 1,28-45-1,-12 16 2939,-32 96-2795,-3-14-744,0-23-46,0 1-1,0-1 1,1 1 0,1-1 0,0 0-1,0 1 1,0-1 0,6 16-1,-6-23-14,0-1 1,-1 0-1,1 0 0,0 0 0,0 1 0,0-1 0,0 0 0,0 0 0,1 0 0,-1 0 0,0-1 0,0 1 0,1 0 0,-1 0 1,0-1-1,1 1 0,-1-1 0,1 1 0,-1-1 0,0 0 0,1 1 0,-1-1 0,1 0 0,-1 0 0,1 0 0,-1 0 1,1 0-1,-1 0 0,1-1 0,-1 1 0,1-1 0,-1 1 0,1-1 0,-1 1 0,0-1 0,1 1 0,-1-1 0,0 0 0,0 0 1,1 0-1,-1 0 0,2-2 0,8-6 240,-1 1 0,0-2 0,14-15-1,-19 19-181,16-20 122,25-26 105,-44 50-305,1-1 0,0 0-1,0 1 1,0 0 0,1-1 0,-1 1-1,0 0 1,1 1 0,-1-1 0,1 1-1,0-1 1,0 1 0,5-1 0,-8 3-7,1-1 0,-1 0 0,1 1 0,-1-1 0,1 1 0,-1-1 0,1 1 1,-1-1-1,0 1 0,1 0 0,-1 0 0,0 0 0,0 0 0,1 0 0,-1 0 1,0 0-1,0 0 0,0 1 0,0-1 0,-1 0 0,1 0 0,0 1 0,0-1 1,-1 1-1,1-1 0,-1 1 0,1-1 0,-1 2 0,12 53 476,-9-38-352,-2-13-88,1 1 0,-1 0 1,1-1-1,0 1 0,0-1 0,0 1 0,1-1 0,6 9 1,-8-13-19,0 0 1,0 0 0,-1 0-1,1 0 1,0-1 0,0 1 0,0 0-1,1-1 1,-1 1 0,0-1-1,0 1 1,0-1 0,0 1 0,0-1-1,1 0 1,-1 0 0,0 0-1,2 1 1,0-2 17,0 1 0,-1-1 0,1 0-1,-1 1 1,0-1 0,1 0 0,-1-1 0,0 1 0,1 0-1,-1-1 1,0 1 0,2-3 0,58-52-2267,-27 22-3921,-12 14-1589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8.314"/>
    </inkml:context>
    <inkml:brush xml:id="br0">
      <inkml:brushProperty name="width" value="0.025" units="cm"/>
      <inkml:brushProperty name="height" value="0.025" units="cm"/>
    </inkml:brush>
  </inkml:definitions>
  <inkml:trace contextRef="#ctx0" brushRef="#br0">203 1 21492,'0'0'4228,"-11"79"-3587,-5-34-193,-2 4-320,-4 5-63,-4-4-1,6-6-96,-1-7-673,2-6-1473,1-15-192,0-11-1154,4-5-3490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8.670"/>
    </inkml:context>
    <inkml:brush xml:id="br0">
      <inkml:brushProperty name="width" value="0.025" units="cm"/>
      <inkml:brushProperty name="height" value="0.025" units="cm"/>
    </inkml:brush>
  </inkml:definitions>
  <inkml:trace contextRef="#ctx0" brushRef="#br0">0 0 19891,'0'0'8264,"67"20"-6887,-25-10-544,6-1-545,8 0-736,-2-6-4197,-4-3-5765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9.014"/>
    </inkml:context>
    <inkml:brush xml:id="br0">
      <inkml:brushProperty name="width" value="0.025" units="cm"/>
      <inkml:brushProperty name="height" value="0.025" units="cm"/>
    </inkml:brush>
  </inkml:definitions>
  <inkml:trace contextRef="#ctx0" brushRef="#br0">21 1 16400,'0'0'7591,"-14"83"-6887,10-40-351,1 4-225,3 2-96,0-4 0,6-4-865,6-9-1025,-1-9-1217,-6-11-960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9.389"/>
    </inkml:context>
    <inkml:brush xml:id="br0">
      <inkml:brushProperty name="width" value="0.025" units="cm"/>
      <inkml:brushProperty name="height" value="0.025" units="cm"/>
    </inkml:brush>
  </inkml:definitions>
  <inkml:trace contextRef="#ctx0" brushRef="#br0">0 36 18193,'0'0'3043,"54"0"-2242,-16 0-609,7 0-224,5-2-2883,-2-14-2946,-4-1-7144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39.716"/>
    </inkml:context>
    <inkml:brush xml:id="br0">
      <inkml:brushProperty name="width" value="0.025" units="cm"/>
      <inkml:brushProperty name="height" value="0.025" units="cm"/>
    </inkml:brush>
  </inkml:definitions>
  <inkml:trace contextRef="#ctx0" brushRef="#br0">144 0 19186,'-9'14'203,"-19"31"484,-42 93 0,63-123-477,1 0 1,1 0-1,0 0 1,1 1 0,1 0-1,1 0 1,0 0-1,0 0 1,2 0-1,0 0 1,1 0-1,3 17 1,-3-29-215,0-1 0,1 1 1,-1-1-1,0 0 0,1 1 0,0-1 1,0 0-1,0 0 0,0 0 1,0-1-1,1 1 0,-1-1 1,1 1-1,0-1 0,0 0 1,0 0-1,0 0 0,0 0 1,0 0-1,0-1 0,1 1 1,-1-1-1,0 0 0,1 0 0,-1 0 1,6 0-1,-4 0-1,0-1 0,0 0 0,0 0-1,0 0 1,0-1 0,0 1 0,0-1 0,-1-1 0,1 1-1,0-1 1,0 1 0,-1-1 0,1 0 0,-1-1 0,1 1 0,-1-1-1,0 0 1,5-5 0,7-10 153,26-37 0,-24 30 127,-17 24-242,-1 1-1,0 0 0,0-1 1,0 1-1,0 0 1,1-1-1,-1 1 0,0 0 1,0-1-1,1 1 1,-1 0-1,0-1 0,1 1 1,-1 0-1,0 0 0,1-1 1,-1 1-1,0 0 1,1 0-1,-1 0 0,1 0 1,-1-1-1,0 1 1,1 0-1,-1 0 0,1 0 1,-1 0-1,0 0 0,1 0 1,-1 0-1,1 0 1,0 0-1,5 14 425,-2 36-280,-3-32 127,-1-16-272,0 0 0,0 0 0,0 0-1,1 0 1,-1 0 0,0 0 0,1 0-1,0 0 1,-1 0 0,1 0-1,0 0 1,0 0 0,0 0 0,0-1-1,0 1 1,0 0 0,1-1 0,-1 1-1,1-1 1,-1 0 0,1 1-1,-1-1 1,1 0 0,0 0 0,0 0-1,-1 0 1,1 0 0,0 0 0,0-1-1,0 1 1,0 0 0,0-1-1,0 0 1,0 1 0,0-1 0,0 0-1,0 0 1,0 0 0,0 0 0,0-1-1,0 1 1,0-1 0,0 1-1,0-1 1,0 1 0,3-3 0,10-3 271,1-2-1,-1 0 1,-1 0 0,22-18 0,-18 14-490,-12 8 189,1-2-20,0 1 1,1 0 0,0 0 0,0 1-1,0 0 1,1 0 0,-1 1 0,1 0 0,17-3-1,-25 6 12,0 1 0,0-1 0,0 0-1,0 1 1,-1-1 0,1 1-1,0-1 1,0 1 0,0-1 0,0 1-1,-1-1 1,1 1 0,0 0-1,-1 0 1,1-1 0,-1 1 0,1 0-1,0 0 1,-1 0 0,0 0 0,1-1-1,-1 1 1,1 0 0,-1 0-1,0 0 1,0 0 0,0 0 0,0 0-1,1 0 1,-1 0 0,0 0 0,-1 1-1,2 47 582,-1-23-297,0-25-259,0 1-1,1-1 1,-1 1-1,1-1 1,-1 1-1,1-1 1,-1 0-1,1 1 1,0-1-1,0 0 1,-1 1-1,1-1 1,0 0-1,0 0 1,0 0-1,0 0 1,1 0-1,-1 0 1,0 0-1,0 0 1,1-1-1,-1 1 1,0 0-1,1-1 1,-1 1-1,0-1 1,1 1-1,-1-1 1,1 0-1,-1 0 1,1 0-1,-1 1 1,1-1-1,-1-1 1,1 1-1,-1 0 1,1 0-1,-1 0 1,1-1-1,-1 1 1,0-1-1,1 1 1,1-2-1,11-3-126,-1 0-1,1-1 0,19-12 0,-17 9-1503,-10 6 405,7-3-2921,-4 3-2393,0 1-8347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0.073"/>
    </inkml:context>
    <inkml:brush xml:id="br0">
      <inkml:brushProperty name="width" value="0.025" units="cm"/>
      <inkml:brushProperty name="height" value="0.025" units="cm"/>
    </inkml:brush>
  </inkml:definitions>
  <inkml:trace contextRef="#ctx0" brushRef="#br0">45 14 21717,'-4'9'2578,"2"-5"-2343,-6 8 663,2 1-1,0 0 1,0 0-1,-4 18 1,9-28-752,1 0 1,-1 0-1,1 0 0,-1 0 0,1 1 1,0-1-1,0 0 0,1 0 0,-1 0 0,1 0 1,-1 0-1,2 4 0,-1-5-136,0 0 1,0-1-1,0 1 0,0-1 0,1 1 1,-1-1-1,0 1 0,1-1 0,-1 0 1,1 0-1,-1 0 0,1 0 0,0 0 1,-1 0-1,1 0 0,0 0 0,-1-1 1,1 1-1,0-1 0,0 1 0,0-1 1,3 1-1,8-1-23,-1 1 0,1-2 0,0 1 0,-1-2 0,1 0 0,-1 0 0,1-1 0,-1-1 0,0 0 0,0-1 0,-1 0 0,1 0 0,12-10 0,-5 4-1471,-1-2 1,27-23 0,-11 1-4446,-4 0-3465,-42 55 160,9-15 10268,-40 67 12408,6 6-5352,-2 20-3220,-10 47-1767,40-118-3097,1 1-1,2 0 0,1 0 1,1 0-1,0 33 0,5-45-2273,5-13-4715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1.761"/>
    </inkml:context>
    <inkml:brush xml:id="br0">
      <inkml:brushProperty name="width" value="0.025" units="cm"/>
      <inkml:brushProperty name="height" value="0.025" units="cm"/>
    </inkml:brush>
  </inkml:definitions>
  <inkml:trace contextRef="#ctx0" brushRef="#br0">0 364 3972,'0'0'14830,"13"-7"-13501,21-19-1092,-2 0-1,0-3 1,-2 0-1,46-59 1,50-49-774,-97 117 44,-28 20 477,-1-1 0,1 1 0,-1 0 0,0 0 0,1 0 0,-1 0 0,1 0 0,-1 0 0,0 0 0,1 0 0,-1 0 0,1 0 0,-1 0 0,0 0 0,1 0 0,-1 0 0,1 0 0,-1 1 0,0-1 0,1 0 0,-1 0 0,0 0-1,1 1 1,-1-1 0,0 0 0,1 0 0,-1 1 0,0-1 0,1 0 0,-1 1 0,0-1 0,0 0 0,1 1 0,-1-1 0,0 0 0,0 1 0,1 4-12,-1 0 0,1 0 0,-2 0 0,1 0 0,0 0 0,-1 0 0,0 0-1,0 0 1,-3 8 0,-55 146 120,41-117-72,1 1 0,3 0 0,1 1 0,-7 47 1,20-61-427,1-29 368,-1-1 1,0 0-1,0 1 0,0-1 1,1 1-1,-1-1 0,0 0 1,0 1-1,1-1 0,-1 1 1,0-1-1,1 0 0,-1 1 1,1-1-1,-1 0 0,0 0 1,1 1-1,-1-1 0,1 0 1,-1 0-1,1 0 0,-1 1 1,0-1-1,1 0 0,-1 0 1,1 0-1,-1 0 0,1 0 1,-1 0-1,1 0 0,-1 0 1,1 0-1,-1 0 0,1 0 1,-1 0-1,1-1 0,-1 1 1,1 0-1,-1 0 0,0 0 1,1-1-1,-1 1 0,1 0 1,-1 0-1,0-1 1,1 1-1,-1 0 0,0-1 1,1 1-1,-1-1 0,0 1 1,1 0-1,-1-1 0,0 0 1,25-26-4213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2.121"/>
    </inkml:context>
    <inkml:brush xml:id="br0">
      <inkml:brushProperty name="width" value="0.025" units="cm"/>
      <inkml:brushProperty name="height" value="0.025" units="cm"/>
    </inkml:brush>
  </inkml:definitions>
  <inkml:trace contextRef="#ctx0" brushRef="#br0">140 1 18193,'0'0'1057,"-41"78"64,17-24-224,0 3-416,5-2 63,1-6-63,8-9-289,7-15-192,3-9-224,8-14-1442,4-2-576,1-19-1442,-9-5-2369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2.463"/>
    </inkml:context>
    <inkml:brush xml:id="br0">
      <inkml:brushProperty name="width" value="0.025" units="cm"/>
      <inkml:brushProperty name="height" value="0.025" units="cm"/>
    </inkml:brush>
  </inkml:definitions>
  <inkml:trace contextRef="#ctx0" brushRef="#br0">0 158 17360,'0'0'2563,"93"-41"-2371,-38 7-128,3-5-2242,3-5-5253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4.084"/>
    </inkml:context>
    <inkml:brush xml:id="br0">
      <inkml:brushProperty name="width" value="0.025" units="cm"/>
      <inkml:brushProperty name="height" value="0.025" units="cm"/>
    </inkml:brush>
  </inkml:definitions>
  <inkml:trace contextRef="#ctx0" brushRef="#br0">32 7 16271,'-2'-6'11489,"-4"23"-9500,-4 28-2809,3 19 1286,2 0 0,4 67 0,1-129-464,0 0-1,0 0 0,0-1 1,1 1-1,-1 0 0,0 0 1,1 0-1,0 0 0,-1-1 1,1 1-1,0 0 0,0 0 1,0-1-1,0 1 1,0-1-1,1 1 0,-1-1 1,0 0-1,1 1 0,-1-1 1,1 0-1,-1 0 0,1 0 1,0 0-1,-1 0 0,1 0 1,0 0-1,0-1 0,-1 1 1,1-1-1,0 1 0,0-1 1,0 0-1,0 0 0,2 0 1,9 1 63,0-2-1,0 0 1,0-1 0,18-4 0,12 0-53,-41 6-15,-1 0 0,1 0 1,-1 1-1,0-1 0,0 1 1,1 0-1,-1-1 0,0 1 0,0 0 1,0-1-1,1 1 0,-1 0 1,0 0-1,0 0 0,0 0 1,-1 0-1,1 0 0,0 1 0,0-1 1,0 0-1,-1 0 0,1 0 1,-1 1-1,1-1 0,-1 0 1,0 1-1,1-1 0,-1 1 0,0-1 1,0 0-1,0 3 0,1 56 103,-1-45-81,-2 26 576,1 1-5532,5-45 761,7-29-690,-2-1-1668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2.838"/>
    </inkml:context>
    <inkml:brush xml:id="br0">
      <inkml:brushProperty name="width" value="0.025" units="cm"/>
      <inkml:brushProperty name="height" value="0.025" units="cm"/>
    </inkml:brush>
  </inkml:definitions>
  <inkml:trace contextRef="#ctx0" brushRef="#br0">25 247 16207,'0'0'1196,"-4"8"187,-1 0-1051,3-6-261,0 1 0,1-1 0,-1 1 0,1-1 0,-1 1 0,1 0 0,0 0 0,0 0 0,0 0 0,1 0-1,-1 0 1,0 6 0,4-8-45,0 0-1,0 0 1,1 0-1,-1 0 1,0-1-1,0 1 1,0-1-1,1 1 1,-1-1-1,0 0 1,1-1-1,5 0 1,-2 1 32,65-1 70,-71 2-123,-1-1 0,1 1 0,-1 0 0,1-1-1,0 1 1,-1 0 0,1 0 0,-1 0 0,0-1 0,1 1 0,-1 0-1,0 0 1,1 0 0,-1 0 0,0 0 0,0 0 0,0 0 0,0-1-1,0 1 1,0 0 0,0 0 0,0 2 0,-1 27 169,1-26-172,-18 90-236,18-94 100,0 1 1,0-1-1,0 0 1,1 1 0,-1-1-1,0 1 1,0-1 0,0 0-1,0 1 1,1-1-1,-1 0 1,0 1 0,0-1-1,1 0 1,-1 1 0,0-1-1,0 0 1,1 1-1,-1-1 1,0 0 0,1 0-1,-1 1 1,1-1 0,-1 0-1,0 0 1,1 0 0,-1 0-1,1 0 1,-1 1-1,0-1 1,1 0 0,-1 0-1,1 0 1,-1 0 0,0 0-1,1 0 1,-1 0-1,1 0 1,-1-1 0,1 1-1,-1 0 1,0 0 0,1 0-1,-1 0 1,0 0 0,1-1-1,-1 1 1,1 0-1,-1 0 1,0-1 0,0 1-1,1 0 1,-1-1 0,0 1-1,1 0 1,-1-1-1,0 1 1,1-1 0,14-16-7549</inkml:trace>
  <inkml:trace contextRef="#ctx0" brushRef="#br0" timeOffset="1">523 63 5894,'0'0'5039,"8"-9"-4270,2-1-423,-6 7-101,-1 0 0,1 0 0,-1 0 0,0-1 0,0 0 1,0 0-1,0 0 0,-1 0 0,4-8 0,-10 15 5813,-14 12-5187,-19 33-327,3 1-1,2 2 1,2 2-1,-32 77 1,50-84-85,13-24-1957,-1-22 1256,0 1 0,0-1 0,0 1 0,1-1 0,-1 0 0,0 1 0,0-1 0,1 1 1,-1-1-1,0 1 0,1-1 0,-1 0 0,0 1 0,1-1 0,-1 0 0,1 1 0,-1-1 0,1 0 1,-1 1-1,0-1 0,1 0 0,-1 0 0,1 0 0,-1 1 0,1-1 0,-1 0 0,1 0 0,-1 0 1,2 0-1,4 0-6928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3.791"/>
    </inkml:context>
    <inkml:brush xml:id="br0">
      <inkml:brushProperty name="width" value="0.025" units="cm"/>
      <inkml:brushProperty name="height" value="0.025" units="cm"/>
    </inkml:brush>
  </inkml:definitions>
  <inkml:trace contextRef="#ctx0" brushRef="#br0">6 257 6566,'-6'4'5958,"6"-7"-4229,8-12-1729,10-6-608,5-7-1154,0-2-448,2-1-256,-1 2 1857,-1 2 962,-7 5 2049,-5 4-32,-3 8 128,-4 2-1152,-1 5-802,-1 2-512,-2-5-1889,0-2-4453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4.536"/>
    </inkml:context>
    <inkml:brush xml:id="br0">
      <inkml:brushProperty name="width" value="0.025" units="cm"/>
      <inkml:brushProperty name="height" value="0.025" units="cm"/>
    </inkml:brush>
  </inkml:definitions>
  <inkml:trace contextRef="#ctx0" brushRef="#br0">0 433 4164,'0'0'19378,"3"-11"-18481,3-8-756,1 0 0,1 0 0,0 0 0,1 1 0,15-22-1,72-92 224,-4 5-222,-88 121-134,9-14 32,-9 17 38,-3 12 73,-7 18-76,-2-1-1,0 0 0,-21 46 1,-4 8 6,13-26 31,11-35-16,2 1 0,0-1 0,1 2 0,1-1 1,0 0-1,0 23 0,5-42-295,0-1 0,0 0 1,1 0-1,-1 1 0,0-1 0,1 0 0,-1 0 0,0 1 0,1-1 1,-1 0-1,0 0 0,1 0 0,-1 0 0,0 0 0,1 0 0,-1 1 1,0-1-1,1 0 0,-1 0 0,1 0 0,-1 0 0,0 0 0,1 0 1,-1-1-1,0 1 0,1 0 0,-1 0 0,1 0 0,-1 0 0,0 0 1,1 0-1,-1-1 0,0 1 0,1 0 0,-1 0 0,0-1 0,0 1 1,1 0-1,-1 0 0,0-1 0,0 1 0,1 0 0,-1-1 0,8-13-6751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4.879"/>
    </inkml:context>
    <inkml:brush xml:id="br0">
      <inkml:brushProperty name="width" value="0.025" units="cm"/>
      <inkml:brushProperty name="height" value="0.025" units="cm"/>
    </inkml:brush>
  </inkml:definitions>
  <inkml:trace contextRef="#ctx0" brushRef="#br0">58 31 15663,'0'0'1703,"-8"2"-1639,-24 5 48,31-6-76,0 1 1,0-1-1,0 1 0,0 0 1,0-1-1,0 1 1,0 0-1,1 0 0,-1 0 1,0-1-1,1 1 0,0 0 1,-1 0-1,1 0 1,0 0-1,0 0 0,0 0 1,1 0-1,-1 0 0,0 0 1,1 2-1,0 4 680,0 8 1349,3-15-640,13-27 23,-11 13-1269,-1 1 1,0-1-1,-1 1 0,3-17 1,-7 29-182,0 0 0,0 1 1,0-1-1,0 0 0,-1 0 1,1 0-1,0 0 0,0 1 1,0-1-1,0 0 0,0 0 0,0 0 1,-1 0-1,1 0 0,0 1 1,0-1-1,0 0 0,-1 0 0,1 0 1,0 0-1,0 0 0,0 0 1,0 0-1,-1 0 0,1 0 0,0 0 1,0 0-1,-1 0 0,1 0 1,0 0-1,0 0 0,0 0 1,-1 0-1,1 0 0,0 0 0,0 0 1,0 0-1,-1 0 0,1 0 1,0 0-1,0 0 0,0 0 0,0 0 1,-1-1-1,1 1 0,0 0 1,0 0-1,0 0 0,0 0 0,0 0 1,-1-1-1,1 1 0,0 0 1,0 0-1,0 0 0,0-1 0,0 1 1,0 0-1,0 0 0,0 0 1,0-1-1,0 1 0,0 0 1,0 0-1,0 0 0,0-1 0,-13 16-903,8-6 300,0 0 0,0 1 0,1 0 0,0 0 0,1 0 0,1 1-1,-4 18 1,3 42-7296,5-44 293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5.222"/>
    </inkml:context>
    <inkml:brush xml:id="br0">
      <inkml:brushProperty name="width" value="0.025" units="cm"/>
      <inkml:brushProperty name="height" value="0.025" units="cm"/>
    </inkml:brush>
  </inkml:definitions>
  <inkml:trace contextRef="#ctx0" brushRef="#br0">94 2 11755,'-7'9'2077,"-3"5"-1711,-43 67 494,50-76-612,0 0 0,0 0 1,0 1-1,1-1 1,0 1-1,0 0 0,1-1 1,-1 1-1,1 0 0,0 0 1,1 0-1,0 0 0,0 10 1,1-15-228,-1-1 1,0 1 0,1 0-1,-1-1 1,0 1 0,1-1-1,-1 1 1,1-1 0,-1 1-1,1-1 1,-1 0-1,1 1 1,-1-1 0,1 1-1,0-1 1,-1 0 0,1 0-1,0 1 1,-1-1-1,1 0 1,0 0 0,-1 0-1,1 0 1,0 0 0,-1 0-1,1 0 1,0 0-1,-1 0 1,1 0 0,0 0-1,-1 0 1,1 0 0,0 0-1,-1-1 1,2 1-1,24-11 770,-18 4-693,1 1 0,-1-2-1,0 1 1,0-1-1,-1 0 1,0-1-1,-1 1 1,0-2 0,0 1-1,-1 0 1,0-1-1,0 0 1,-1 0-1,-1-1 1,0 1 0,0-1-1,2-17 1,-5 27-130,-1 0 0,1 0 0,0 1 0,0-1 0,-1 1 0,1-1 0,-1 0 0,1 1 0,0-1 0,-1 1 1,1-1-1,-1 1 0,0-1 0,1 1 0,-1-1 0,1 1 0,-1-1 0,0 1 0,1 0 0,-1-1 0,0 1 0,1 0 1,-1 0-1,0 0 0,1-1 0,-1 1 0,0 0 0,1 0 0,-1 0 0,0 0 0,0 0 0,1 0 0,-1 0 0,0 0 1,0 1-1,-30 3-4788,14 2-1815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5.547"/>
    </inkml:context>
    <inkml:brush xml:id="br0">
      <inkml:brushProperty name="width" value="0.025" units="cm"/>
      <inkml:brushProperty name="height" value="0.025" units="cm"/>
    </inkml:brush>
  </inkml:definitions>
  <inkml:trace contextRef="#ctx0" brushRef="#br0">400 1 20307,'0'0'3524,"0"54"-3300,0-21 160,0 8-32,-3 8-127,-7 6-97,-8 10-32,-11 0-352,-13 3-1282,-15-1-1120,-14-8-257,-10-11-1409,-8-16-4517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5.921"/>
    </inkml:context>
    <inkml:brush xml:id="br0">
      <inkml:brushProperty name="width" value="0.025" units="cm"/>
      <inkml:brushProperty name="height" value="0.025" units="cm"/>
    </inkml:brush>
  </inkml:definitions>
  <inkml:trace contextRef="#ctx0" brushRef="#br0">115 54 8456,'0'0'7175,"-48"15"-7015,33 30 32,0 16 289,-1 17-33,4 8 97,3 5 95,9 3-352,2-2-63,19-7-65,11-10-64,11-11-32,10-14-448,9-19-2403,11-25-3139</inkml:trace>
  <inkml:trace contextRef="#ctx0" brushRef="#br0" timeOffset="1">2103 0 17457,'0'0'2434,"-48"24"-288,24-7 192,1 9-1665,0 6-225,4 8-31,2 6-1,5 2-288,2 4-96,4-2 0,6-1 0,0-8-32,7-6-769,14-10-1120,10-10-1314,2-14-1025,4-1-2243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6.263"/>
    </inkml:context>
    <inkml:brush xml:id="br0">
      <inkml:brushProperty name="width" value="0.025" units="cm"/>
      <inkml:brushProperty name="height" value="0.025" units="cm"/>
    </inkml:brush>
  </inkml:definitions>
  <inkml:trace contextRef="#ctx0" brushRef="#br0">132 0 13549,'0'0'4452,"-39"55"-3331,29-29 224,-5 8-63,-1 7-418,0 6-95,-1 2-192,7 2-33,1 0-159,9-5-193,0-9-128,11-10-288,7-17-1987,5-10-1952,1-12-4197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6.717"/>
    </inkml:context>
    <inkml:brush xml:id="br0">
      <inkml:brushProperty name="width" value="0.025" units="cm"/>
      <inkml:brushProperty name="height" value="0.025" units="cm"/>
    </inkml:brush>
  </inkml:definitions>
  <inkml:trace contextRef="#ctx0" brushRef="#br0">0 369 15439,'0'0'8002,"2"-9"-6764,1 0-978,0-1 0,1 1 0,0 0 0,1 0 0,-1 1 0,2 0 0,-1-1 0,1 2 0,1-1 0,-1 1 0,1 0 0,15-12 0,42-37-63,-35 33-661,-2-1 1,-1 0-1,-1-3 1,-1 0-1,22-33 1,-68 96-514,-26 60 1,44-85 925,-1 0 0,1 1 0,1 0 1,0 0-1,1 0 0,0 0 0,1 0 0,0 0 1,2 24-1,4-26-3457,4-8-3730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7.138"/>
    </inkml:context>
    <inkml:brush xml:id="br0">
      <inkml:brushProperty name="width" value="0.025" units="cm"/>
      <inkml:brushProperty name="height" value="0.025" units="cm"/>
    </inkml:brush>
  </inkml:definitions>
  <inkml:trace contextRef="#ctx0" brushRef="#br0">24 1 17296,'0'0'6887,"-15"71"-6182,10-44-193,4 1-64,-1-1-255,2-1-161,0-7-64,0-3-385,0-6-191,2-5-449,-1-1-385,-1-17-19666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4.663"/>
    </inkml:context>
    <inkml:brush xml:id="br0">
      <inkml:brushProperty name="width" value="0.025" units="cm"/>
      <inkml:brushProperty name="height" value="0.025" units="cm"/>
    </inkml:brush>
  </inkml:definitions>
  <inkml:trace contextRef="#ctx0" brushRef="#br0">125 13 19667,'0'0'9454,"-9"-4"-9054,7 3-396,-1-1 0,1 1 0,-1 0 0,1 0 0,-1 1 0,0-1 0,1 0 0,-1 1-1,0 0 1,0-1 0,1 1 0,-1 0 0,-5 1 0,5 0-7,0 1-1,0-1 1,0 1-1,1 0 1,-1 0-1,0 0 1,1 0 0,0 0-1,-1 0 1,1 1-1,0-1 1,0 1 0,0-1-1,0 1 1,-2 5-1,-1 1 1,1-1-1,0 1 0,0 0 0,0 0 1,1 0-1,1 1 0,0-1 1,0 1-1,0 0 0,2-1 1,-1 1-1,1 11 0,1-19-2,-1-1 0,1 1 0,-1 0 0,1-1 0,0 1 0,-1-1 0,1 1 0,0-1 0,0 1 0,0-1 0,0 1 0,0-1 1,1 0-1,-1 0 0,0 1 0,1-1 0,-1 0 0,0 0 0,1 0 0,-1-1 0,1 1 0,0 0 0,-1 0 0,1-1 0,0 1 0,-1-1 0,1 0 0,0 1 0,-1-1 0,1 0 0,0 0 0,0 0 0,-1 0 0,1 0 0,2-1 0,2 1 15,0-1 0,-1 0 1,1 0-1,0 0 0,0-1 0,-1 1 1,1-2-1,-1 1 0,9-5 0,-4 0 81,-1-1-1,0 0 1,-1 0-1,0-1 1,0 0-1,-1 0 0,0-1 1,0 0-1,-1 0 1,-1 0-1,0-1 0,0 0 1,-1 0-1,0 0 1,2-13-1,-6 22-89,-10 41-854,7-31 850,-4 10-13,1 0 0,0 0 0,2 0 0,0 0-1,-2 33 1,6-51 13,0 0 0,0 0 0,0 1-1,0-1 1,0 0 0,0 0 0,0 1 0,0-1-1,0 0 1,0 0 0,0 1 0,0-1-1,0 0 1,1 0 0,-1 0 0,0 1 0,0-1-1,0 0 1,0 0 0,0 0 0,1 1 0,-1-1-1,0 0 1,0 0 0,0 0 0,1 0 0,-1 1-1,0-1 1,0 0 0,1 0 0,-1 0-1,0 0 1,0 0 0,1 0 0,-1 0 0,0 0-1,0 0 1,1 0 0,-1 0 0,0 0 0,1 0-1,14-5-34,13-12 84,33-49-119,-44 46-12,37-35 1,-54 55 74,0 0 1,1-1 0,-1 1 0,0 0-1,0 0 1,0-1 0,1 1-1,-1 0 1,0 0 0,0-1-1,1 1 1,-1 0 0,0 0-1,1-1 1,-1 1 0,0 0-1,1 0 1,-1 0 0,0 0-1,1 0 1,-1 0 0,0 0-1,1 0 1,-1 0 0,1-1-1,-1 1 1,0 1 0,1-1-1,-1 0 1,0 0 0,1 0-1,-1 0 1,0 0 0,1 0-1,-1 0 1,0 0 0,1 1 0,-1-1-1,0 0 1,1 0 0,-1 0-1,0 1 1,0-1 0,1 0-1,-1 1 1,4 20-119,3 11 228,-6-31-95,-1-1-1,1 1 1,-1 0-1,1-1 0,-1 1 1,1-1-1,-1 1 0,1 0 1,0-1-1,-1 0 1,1 1-1,0-1 0,0 1 1,-1-1-1,1 0 1,0 1-1,0-1 0,0 0 1,-1 0-1,1 0 1,0 0-1,0 0 0,0 0 1,0 0-1,-1 0 0,1 0 1,0 0-1,0 0 1,0 0-1,-1-1 0,1 1 1,0 0-1,0 0 1,-1-1-1,1 1 0,1-1 1,51-31 510,-44 25-931,1 1 1,0 0-1,0 0 0,20-7 0,37 0-4233,-62 13 3877,0-1 0,-1 1 0,1 0 0,-1 1-1,1-1 1,-1 1 0,1 0 0,-1 0-1,1 0 1,-1 1 0,1-1 0,5 4-1,6 9-5125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7.465"/>
    </inkml:context>
    <inkml:brush xml:id="br0">
      <inkml:brushProperty name="width" value="0.025" units="cm"/>
      <inkml:brushProperty name="height" value="0.025" units="cm"/>
    </inkml:brush>
  </inkml:definitions>
  <inkml:trace contextRef="#ctx0" brushRef="#br0">1 108 5349,'0'0'18994,"72"-56"-18898,-26 45-96,3-2-1633,-4 1-2756,-2-4-4643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7.837"/>
    </inkml:context>
    <inkml:brush xml:id="br0">
      <inkml:brushProperty name="width" value="0.025" units="cm"/>
      <inkml:brushProperty name="height" value="0.025" units="cm"/>
    </inkml:brush>
  </inkml:definitions>
  <inkml:trace contextRef="#ctx0" brushRef="#br0">1 175 17200,'0'0'7565,"11"-1"-6983,0-1-493,0-1 0,0 0 1,0-1-1,0 0 0,0 0 0,-1-1 1,0-1-1,14-9 0,80-67-1557,-51 38 1204,-53 44 268,0 0 1,0 0 0,0 0-1,0 0 1,1 0 0,-1 0-1,0-1 1,0 1 0,0 0-1,0 0 1,0 0 0,0 0-1,0 0 1,0 0 0,0 0-1,0 0 1,0 0 0,1 0-1,-1 0 1,0 0 0,0 0-1,0 0 1,0 0 0,0 0-1,0 0 1,0 0 0,0 0-1,1 0 1,-1 0 0,0 0-1,0 0 1,0 0-1,0 0 1,0 0 0,0 0-1,0 0 1,0 0 0,0 0-1,1 0 1,-1 0 0,0 0-1,0 0 1,0 0 0,0 0-1,0 0 1,0 0 0,0 1-1,0-1 1,0 0 0,0 0-1,0 0 1,0 0 0,0 0-1,1 0 1,-1 0 0,0 0-1,0 0 1,0 1 0,0-1-1,0 0 1,0 0 0,0 0-1,0 0 1,0 0 0,0 0-1,0 0 1,0 0 0,0 1-1,0-1 1,-3 13 114,-6 14 71,-9 12 67,4-14-166,2 1 1,1 0-1,1 1 1,1 0-1,2 1 0,-5 30 1,14-44-2002,-2-14 1652,0 0 0,1 1-1,-1-1 1,0 0 0,1 0 0,-1 0 0,0 1 0,1-1 0,-1 0-1,0 0 1,1 0 0,-1 0 0,1 0 0,-1 0 0,0 0-1,1 0 1,-1 0 0,0 0 0,1 0 0,-1 0 0,1 0 0,-1 0-1,0 0 1,1 0 0,-1 0 0,0-1 0,1 1 0,-1 0 0,0 0-1,1 0 1,-1-1 0,0 1 0,1 0 0,-1 0 0,0-1 0,1 1-1,16-16-14229</inkml:trace>
  <inkml:trace contextRef="#ctx0" brushRef="#br0" timeOffset="1">588 59 13869,'0'0'11371,"-62"72"-10827,37-37 97,3 1-96,4 1-417,4-2-128,6-4-32,0-6-97,4-5 129,0-6-64,1-9 0,3-22-7463,0-5-2947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8.166"/>
    </inkml:context>
    <inkml:brush xml:id="br0">
      <inkml:brushProperty name="width" value="0.025" units="cm"/>
      <inkml:brushProperty name="height" value="0.025" units="cm"/>
    </inkml:brush>
  </inkml:definitions>
  <inkml:trace contextRef="#ctx0" brushRef="#br0">133 22 12908,'0'0'4714,"-12"-1"-1628,-37-1-1133,46 2-1914,0 1 0,0-1 0,0 1 0,0 0 0,0 0 0,0 0 0,1 0 0,-1 1 0,0-1 0,1 1 0,-1-1 0,1 1 0,-1 0 0,1 0 0,0 0 0,0 1 0,0-1 0,0 0 0,0 1 0,1-1 0,-1 1-1,1-1 1,0 1 0,-1 0 0,0 4 0,-1 1 104,1 0 0,0 0 0,0 1 0,1-1-1,0 1 1,1 15 0,0-22-135,0-1 0,0 1 0,0-1 0,0 1 0,0-1 0,1 0 0,-1 1 0,1-1 0,-1 0 1,1 1-1,-1-1 0,1 0 0,0 1 0,0-1 0,0 0 0,-1 0 0,1 0 0,0 0 0,1 0 0,-1 0 0,0 0 0,0 0 0,0-1 0,0 1 0,1 0 0,-1-1 0,0 1 0,1 0 1,-1-1-1,0 0 0,1 1 0,-1-1 0,1 0 0,-1 0 0,0 0 0,1 0 0,-1 0 0,1 0 0,-1 0 0,1 0 0,-1 0 0,0-1 0,1 1 0,-1-1 0,2 0 0,4-1 64,-1 0 0,1 0-1,-1-1 1,0 0-1,1 0 1,-1 0-1,-1-1 1,7-4-1,-6 3-248,-1 0-1,0 0 1,0-1-1,0 1 0,0-1 1,-1 0-1,0 0 1,-1-1-1,1 1 1,-1-1-1,0 0 0,-1 1 1,1-1-1,-2-1 1,1 1-1,-1 0 1,0 0-1,0-10 0,-1 17 94,0-1-1,0 1 1,0-1-1,0 0 1,0 1-1,0-1 1,0 1-1,0-1 0,-1 1 1,1-1-1,0 1 1,0-1-1,-1 1 1,1-1-1,0 1 1,-1-1-1,1 1 0,0-1 1,-1 1-1,1-1 1,-1 1-1,1 0 1,0-1-1,-1 1 1,1 0-1,-1-1 0,0 1 1,1 0-1,-1 0 1,1 0-1,-2-1 1,-21 5-1977,-19 22 154,33-17 1975,0 0-1,1 0 0,0 1 0,0 0 0,1 1 0,0 0 0,1 0 0,1 0 0,-1 0 0,2 1 0,0 0 0,0 0 0,1 1 0,0-1 0,-1 24 0,7-19-857,10-6-2738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8.493"/>
    </inkml:context>
    <inkml:brush xml:id="br0">
      <inkml:brushProperty name="width" value="0.025" units="cm"/>
      <inkml:brushProperty name="height" value="0.025" units="cm"/>
    </inkml:brush>
  </inkml:definitions>
  <inkml:trace contextRef="#ctx0" brushRef="#br0">54 75 20756,'0'0'4452,"-54"61"-2755,54-57-1248,7-4-321,16-14 256,5-9 289,1-3-673,-4 1-1890,-5 0-768,-9 8-1506,-8 8-2883</inkml:trace>
  <inkml:trace contextRef="#ctx0" brushRef="#br0" timeOffset="1">351 122 10922,'0'0'4709,"51"9"-3396,-29-9-544,7 0-449,4-6-448,2-7-3459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8.834"/>
    </inkml:context>
    <inkml:brush xml:id="br0">
      <inkml:brushProperty name="width" value="0.025" units="cm"/>
      <inkml:brushProperty name="height" value="0.025" units="cm"/>
    </inkml:brush>
  </inkml:definitions>
  <inkml:trace contextRef="#ctx0" brushRef="#br0">1 93 21492,'0'0'11275,"74"-43"-11275,-38 26-512,1 1-1506,2 6-1410,-2 5-1344,-8 4-2179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9.180"/>
    </inkml:context>
    <inkml:brush xml:id="br0">
      <inkml:brushProperty name="width" value="0.025" units="cm"/>
      <inkml:brushProperty name="height" value="0.025" units="cm"/>
    </inkml:brush>
  </inkml:definitions>
  <inkml:trace contextRef="#ctx0" brushRef="#br0">151 1 18514,'0'0'4452,"51"31"-3267,-20-8 352,-4 8-416,-8 10-672,-11 6-193,-8 8-64,-10 9 96,-24 7 161,-6 6-161,-4 0-160,3-4-96,2-5-704,6-16-2147,7-19-2914,7-20-8649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49.720"/>
    </inkml:context>
    <inkml:brush xml:id="br0">
      <inkml:brushProperty name="width" value="0.025" units="cm"/>
      <inkml:brushProperty name="height" value="0.025" units="cm"/>
    </inkml:brush>
  </inkml:definitions>
  <inkml:trace contextRef="#ctx0" brushRef="#br0">152 1 7015,'0'0'13677,"-26"68"-11948,4-22-736,-4 12 128,-1 5 96,4 0-256,7-1-32,7-4-416,6-5-225,3-8-192,12-6-32,11-7-96,6-10-865,4-10-1569,4-12-2018,1 0-5190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50.049"/>
    </inkml:context>
    <inkml:brush xml:id="br0">
      <inkml:brushProperty name="width" value="0.025" units="cm"/>
      <inkml:brushProperty name="height" value="0.025" units="cm"/>
    </inkml:brush>
  </inkml:definitions>
  <inkml:trace contextRef="#ctx0" brushRef="#br0">0 0 18289,'0'0'4485,"13"65"-3428,0-38 640,2 0-191,1 3-834,4-3-480,4 0-96,-1-4-63,-4-4-418,2-7-832,-3-11-1185,-4-1-2755,1-22-6022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50.422"/>
    </inkml:context>
    <inkml:brush xml:id="br0">
      <inkml:brushProperty name="width" value="0.025" units="cm"/>
      <inkml:brushProperty name="height" value="0.025" units="cm"/>
    </inkml:brush>
  </inkml:definitions>
  <inkml:trace contextRef="#ctx0" brushRef="#br0">141 1 18706,'0'0'5765,"52"49"-4772,-37-22 0,-6 10-513,-3 5-127,-6 10-97,-5 3-128,-15 1-96,-6 1 32,-5-5 32,-3-5-96,-2-11-929,2-16-3234,-2-17-7304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51.194"/>
    </inkml:context>
    <inkml:brush xml:id="br0">
      <inkml:brushProperty name="width" value="0.025" units="cm"/>
      <inkml:brushProperty name="height" value="0.025" units="cm"/>
    </inkml:brush>
  </inkml:definitions>
  <inkml:trace contextRef="#ctx0" brushRef="#br0">42 0 15439,'0'0'2103,"1"10"-1276,-3 34 451,-1 0-1,-12 62 0,6-55-361,-4 91 0,13-139-906,0-1-1,0 1 0,0 0 0,0 0 1,0 0-1,1 0 0,0 0 0,-1 0 1,1 0-1,0-1 0,0 1 1,1 0-1,-1-1 0,1 1 0,-1-1 1,4 5-1,-3-6-4,0 0 1,0 0 0,0 0 0,0 0-1,0 0 1,0 0 0,0-1-1,0 1 1,0-1 0,1 1-1,-1-1 1,0 0 0,0 0-1,0 0 1,1 0 0,-1 0 0,0-1-1,0 1 1,1-1 0,-1 1-1,0-1 1,4-1 0,8-5 50,0 1 0,-1-1 0,1-1 1,-1-1-1,14-11 0,-18 12-55,0 1-1,1 0 0,0 0 1,0 1-1,0 0 0,1 1 1,0 0-1,0 1 0,0 0 1,0 1-1,14-2 0,-22 5-5,0 0-1,0 0 0,0 1 1,1-1-1,-1 1 0,0 0 1,0 0-1,0 0 0,0 0 1,0 0-1,0 1 1,0 0-1,0-1 0,-1 1 1,1 0-1,-1 0 0,1 0 1,-1 1-1,0-1 0,0 1 1,0-1-1,0 1 0,0 0 1,-1-1-1,1 1 0,-1 0 1,1 0-1,-1 0 0,1 3 1,4 15 152,1 0 0,-2 1 0,3 29 0,-2-15 208,-4-27-320,0 0 0,0-1 0,1 1 0,0-1 1,6 11-1,-8-17-7,0-1 1,0 1-1,-1-1 1,1 1-1,1-1 1,-1 0-1,0 1 1,0-1 0,0 0-1,1 0 1,-1 0-1,1 0 1,-1 0-1,0 0 1,1-1 0,0 1-1,-1 0 1,1-1-1,-1 1 1,1-1-1,0 0 1,-1 1 0,1-1-1,0 0 1,0 0-1,-1 0 1,1 0-1,0 0 1,-1-1-1,1 1 1,0 0 0,-1-1-1,1 1 1,0-1-1,2-1 1,10-7 288,-1 0 0,-1-1 0,1 0 0,-2-1 0,1 0 0,-1-1 0,18-26 0,-13 17-152,49-62 117,50-59-228,-112 140-69,-1-2-22,1 1 0,0 0 0,-1 0 1,1 1-1,0-1 0,0 1 0,1-1 0,-1 1 0,7-3 0,-9 5 25,-1 1-1,1 0 1,-1 0 0,1-1-1,0 1 1,-1 0-1,0 0 1,1-1 0,-1 1-1,1 0 1,-1 0-1,0 0 1,0 0 0,1 0-1,-1 0 1,0-1 0,0 1-1,0 0 1,0 0-1,0 0 1,0 0 0,0 0-1,0 0 1,-1 0 0,1 1-1,0 1-7,-2 17 123,0 0 0,-1 0 0,-6 20 0,5-24 71,1 0-1,0 1 0,1-1 1,0 1-1,2 24 0,0-41-166,0 1-1,0 0 0,0-1 0,0 1 0,0-1 0,1 1 0,-1 0 0,0-1 0,0 1 0,0-1 0,1 1 0,-1-1 1,0 1-1,1-1 0,-1 1 0,0-1 0,1 1 0,-1-1 0,1 1 0,-1-1 0,1 1 0,-1-1 0,1 0 0,-1 1 1,1-1-1,-1 0 0,1 0 0,0 1 0,-1-1 0,1 0 0,-1 0 0,1 0 0,1 0 0,24-6 102,22-23-38,-42 24-123,58-42-1208,-24 14-3244,-15 10-1634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5.383"/>
    </inkml:context>
    <inkml:brush xml:id="br0">
      <inkml:brushProperty name="width" value="0.025" units="cm"/>
      <inkml:brushProperty name="height" value="0.025" units="cm"/>
    </inkml:brush>
  </inkml:definitions>
  <inkml:trace contextRef="#ctx0" brushRef="#br0">34 452 2626,'5'-8'700,"-3"5"-343,23-36 2073,-23 36-2078,-1 1 0,1-1 0,-1 1 0,0-1 0,0 1 0,0-1 0,0 0 0,-1 1 0,1-1 0,-1 0 0,1 0 0,-1 0 0,0 1 0,0-1 0,0 0 0,-1-3 0,0 5-189,1 1 1,0 0 0,-1-1-1,1 1 1,0 0 0,-1 0-1,1-1 1,0 1 0,-1 0-1,1 0 1,-1 0-1,1-1 1,-1 1 0,1 0-1,-1 0 1,1 0 0,0 0-1,-1 0 1,1 0 0,-1 0-1,1 0 1,-1 0-1,1 0 1,-1 0 0,1 0-1,-1 0 1,1 0 0,-1 1-1,1-1 1,0 0 0,-1 0-1,1 0 1,-1 1-1,1-1 1,0 0 0,-1 0-1,1 1 1,0-1 0,-1 1-1,-14 12 958,9-5-749,0 0 0,1 1 0,0-1 0,1 1 0,-5 14 0,7-18-148,0 0 0,1-1 0,0 1 0,0 0 1,0 0-1,0 1 0,1-1 0,0 0 0,0 0 0,0 0 1,1 0-1,1 8 0,-1-12-182,0 0 0,-1 0 1,1 0-1,0 0 0,0 0 0,-1-1 1,1 1-1,0 0 0,0 0 0,0-1 1,0 1-1,0-1 0,0 1 1,0-1-1,0 1 0,0-1 0,0 0 1,1 1-1,-1-1 0,0 0 0,0 0 1,0 0-1,0 0 0,0 0 0,1 0 1,-1 0-1,0 0 0,0 0 0,0 0 1,0-1-1,0 1 0,0 0 0,0-1 1,2 0-1,37-18 1858,-20 3-1531,0-2-1,-2 0 0,0 0 1,-1-2-1,-1 0 1,14-23-1,-7 6-274,-2-2 0,29-70 0,-48 105-125,12-36-321,-13 38 302,-1 0-1,1 0 1,-1 0 0,1 0-1,-1 0 1,1 0-1,-1 0 1,0 0-1,0 0 1,0 0-1,-1 0 1,1 0-1,0 0 1,-1 0-1,0-3 1,-9 7-142,0 7 200,0 0 1,1 1-1,0 0 0,1 0 1,0 1-1,0 0 0,-8 17 1,-4 9 315,-16 44 0,32-69-267,-1-1-1,1 1 1,1-1-1,0 1 1,1 0-1,0 0 1,1 1-1,0-1 1,1 0-1,0 0 1,2 16-1,0-25-58,-1 0 0,1-1 1,-1 1-1,1 0 0,0-1 0,0 1 0,0-1 0,0 0 0,0 1 1,1-1-1,-1 0 0,1-1 0,-1 1 0,1 0 0,0-1 0,-1 1 0,1-1 1,0 0-1,0 0 0,0 0 0,0 0 0,0-1 0,0 1 0,1-1 1,-1 1-1,0-1 0,0 0 0,0-1 0,0 1 0,4-1 0,2 0-115,-1 0-1,1 0 1,0-1-1,-1 0 1,1 0-1,-1-1 1,0 0-1,1-1 1,12-7-1,-14 5 155,0 1 0,0-2 0,0 1 0,-1-1 0,0 0 0,0 0 0,-1 0 0,0-1 0,0 0 1,-1 0-1,0 0 0,0-1 0,-1 1 0,0-1 0,0 0 0,2-16 0,-5 25-32,-1-1 0,1 1 0,0 0 0,0 0 0,0 0 0,-1-1 0,1 1 0,0 0 0,0 0 0,-1 0 0,1 0-1,0 0 1,0-1 0,-1 1 0,1 0 0,0 0 0,-1 0 0,1 0 0,0 0 0,0 0 0,-1 0 0,1 0 0,0 0 0,-1 0 0,1 0 0,0 0 0,-1 0 0,1 0 0,0 0 0,0 1 0,-1-1 0,1 0 0,0 0 0,0 0 0,-1 0 0,1 0 0,0 1 0,0-1 0,-1 0-1,1 0 1,0 0 0,0 1 0,0-1 0,-1 0 0,1 0 0,0 1 0,0-1 0,0 0 0,0 1 0,-15 11 67,9-3-4,0 0-1,1 0 1,0 0-1,0 0 0,0 1 1,2 0-1,-1 0 1,1 0-1,1 0 1,-3 15-1,5-21-42,-1-1-1,1 1 1,-1 0-1,1-1 0,0 1 1,1 0-1,-1-1 1,0 1-1,1-1 1,0 1-1,0 0 0,0-1 1,1 0-1,-1 1 1,1-1-1,-1 0 0,1 0 1,0 0-1,1 0 1,-1 0-1,0 0 1,1 0-1,-1-1 0,1 1 1,0-1-1,0 0 1,0 0-1,0 0 1,0 0-1,1 0 0,-1-1 1,6 2-1,-2-1-17,1 0-1,0 0 0,0-1 1,0-1-1,0 1 1,1-1-1,-1 0 0,0-1 1,0 0-1,0 0 1,0-1-1,-1 0 0,11-4 1,-5 0 7,-1 0 0,1 0 0,-2-2 0,1 1 1,-1-1-1,0-1 0,11-11 0,6-11 14,-1-1 0,-1-1-1,-2-1 1,23-43 0,19-48-28,-59 108 0,0 0 0,-1 0 0,-1 0 0,0-1 0,3-32 0,-8 50 0,0-1 0,0 1 0,0 0 0,0-1 0,1 1 0,-1-1 0,0 1 0,0-1 0,0 1 0,0-1 0,0 1 0,-1-1 0,1 1 0,0 0 0,0-1 0,0 1 0,0-1 0,0 1 0,-1 0 0,1-1 0,0 1 0,0-1 0,-1 1 0,1 0 0,0-1 0,0 1 0,-1 0 0,1-1 0,0 1 0,-1 0 0,1 0 0,-1-1 0,1 1 0,0 0 0,-1 0 0,1 0 0,-1-1 0,-18 8 0,-16 23 0,24-18 0,1 0 0,1 0 0,-1 0 0,2 1 0,0 1 0,0-1 0,2 1 0,0 1 0,0-1 0,1 1 0,1 0 0,0 0 0,1 1 0,1-1 0,-1 19 0,4-31-130,-1 0-1,0 0 1,1 1 0,-1-1 0,1 0-1,0 0 1,0 0 0,0 0 0,0 0-1,1 0 1,-1 0 0,1 0 0,0-1-1,-1 1 1,1-1 0,1 1-1,-1-1 1,0 0 0,0 0 0,1 1-1,0-2 1,4 4 0,0-1-928,0-1 0,-1-1 0,1 1 0,0-1 0,1 0 0,-1-1 0,0 1 0,15-1-1,-2 0-15634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6.446"/>
    </inkml:context>
    <inkml:brush xml:id="br0">
      <inkml:brushProperty name="width" value="0.025" units="cm"/>
      <inkml:brushProperty name="height" value="0.025" units="cm"/>
    </inkml:brush>
  </inkml:definitions>
  <inkml:trace contextRef="#ctx0" brushRef="#br0">72 786 5765,'0'0'8964,"-8"10"-6012,-1-1-2021,-27 32 1632,18-10 4705,18-31-7187,0 0-1,0 1 1,1-1 0,-1 0-1,0 0 1,0 0 0,1 0-1,-1 0 1,0 0 0,1 0 0,-1 0-1,0 1 1,0-1 0,1 0-1,-1 0 1,0 0 0,1 0-1,-1 0 1,0-1 0,1 1 0,-1 0-1,0 0 1,0 0 0,1 0-1,-1 0 1,0 0 0,0 0-1,1 0 1,-1-1 0,0 1 0,0 0-1,1 0 1,-1 0 0,0-1-1,0 1 1,1 0 0,-1 0-1,0-1 1,0 1 0,0 0-1,0 0 1,1-1 0,34-34 321,57-73 0,-46 51-352,476-603-50,-509 646 0,-14 27 0,-13 28 0,-55 112 0,-21 52 0,74-162 0,2 0 0,-16 82 0,27-111 0,2 1 0,-1-1 0,2 0 0,0 1 0,2 19 0,0-27 0,-1 0 0,1 0 0,0 0 0,1 0 0,0-1 0,0 1 0,0-1 0,1 0 0,0 0 0,0 0 0,0 0 0,7 6 0,0 0-1328,-18-16-1974,-16-16-5131,-4-7 68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6.790"/>
    </inkml:context>
    <inkml:brush xml:id="br0">
      <inkml:brushProperty name="width" value="0.025" units="cm"/>
      <inkml:brushProperty name="height" value="0.025" units="cm"/>
    </inkml:brush>
  </inkml:definitions>
  <inkml:trace contextRef="#ctx0" brushRef="#br0">1 74 11275,'0'0'14285,"75"-6"-12171,-22 6-352,5-6-1090,4-2-575,0-5-930,-12-3-3619,-8-9-5254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7.165"/>
    </inkml:context>
    <inkml:brush xml:id="br0">
      <inkml:brushProperty name="width" value="0.025" units="cm"/>
      <inkml:brushProperty name="height" value="0.025" units="cm"/>
    </inkml:brush>
  </inkml:definitions>
  <inkml:trace contextRef="#ctx0" brushRef="#br0">376 0 19250,'0'0'2504,"-9"2"-390,2-1-1864,-1 1 1,1 1-1,0-1 1,0 1-1,0 1 0,0-1 1,1 1-1,-1 0 1,1 0-1,-6 6 0,-1 2 154,1 0-1,-1 1 1,-18 27-1,5 1 118,1 0 0,-25 61 0,29-54-400,1 1 0,3 1 0,2 1 0,2 0 0,3 0 0,2 2 0,2-1 0,1 91 0,5-136-107,1 0 1,-1 1-1,1-1 0,1 0 1,0 0-1,0 0 0,0 0 0,1 0 1,0 0-1,0-1 0,0 0 1,1 1-1,0-1 0,1 0 1,7 7-1,-7-8-294,0-1 0,1 0 0,-1-1 0,1 1 0,0-1 0,0 0-1,0-1 1,1 1 0,-1-1 0,1-1 0,-1 1 0,1-1 0,0 0 0,-1 0 0,1-1 0,12-1 0,33-3-6153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7.725"/>
    </inkml:context>
    <inkml:brush xml:id="br0">
      <inkml:brushProperty name="width" value="0.025" units="cm"/>
      <inkml:brushProperty name="height" value="0.025" units="cm"/>
    </inkml:brush>
  </inkml:definitions>
  <inkml:trace contextRef="#ctx0" brushRef="#br0">1 464 17168,'0'0'8787,"10"-6"-6988,32-24-1212,-2-2-1,-1-1 0,64-73 0,-39 40-480,116-118 59,-180 184-168,0 0 0,1-1 0,-1 1 0,0 0 0,0-1 0,0 1 0,0 0 0,1-1 0,-1 1-1,0 0 1,0 0 0,1-1 0,-1 1 0,0 0 0,0 0 0,1-1 0,-1 1 0,0 0 0,1 0 0,-1 0 0,0-1 0,1 1 0,-1 0 0,0 0 0,1 0-1,-1 0 1,0 0 0,1 0 0,-1 0 0,1 0 0,-1 0 0,0 0 0,1 0 0,-1 0 0,0 0 0,1 0 0,-1 0 0,0 0 0,1 0 0,-1 0 0,1 1 0,-1-1-1,0 0 1,0 0 0,1 0 0,-1 1 0,0-1 0,1 0 0,-1 0 0,0 1 0,0-1 0,1 1 0,-2 27 21,-18 38 329,-107 208 240,122-266-638,1 1 0,0 0-1,1 0 1,-3 16 0,5-24-21,0-1 0,0 1 0,0-1 0,0 1 0,0-1-1,0 0 1,0 1 0,0-1 0,0 1 0,0-1 0,0 0 0,0 1 0,1-1 0,-1 1 0,0-1 0,0 0 0,0 1 0,1-1-1,-1 0 1,0 1 0,0-1 0,1 0 0,-1 1 0,0-1 0,1 0 0,-1 0 0,0 1 0,1-1 0,-1 0 0,0 0-1,1 0 1,-1 1 0,1-1 0,-1 0 0,0 0 0,1 0 0,-1 0 0,1 0 0,-1 0 0,1 0 0,-1 0 0,0 0 0,1 0-1,-1 0 1,1 0 0,-1 0 0,0 0 0,1 0 0,-1-1 0,1 1 0,-1 0 0,0 0 0,1 0 0,-1-1 0,0 1 0,1 0-1,-1 0 1,1-1 0,23-15-4681,4-12-2283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8.087"/>
    </inkml:context>
    <inkml:brush xml:id="br0">
      <inkml:brushProperty name="width" value="0.025" units="cm"/>
      <inkml:brushProperty name="height" value="0.025" units="cm"/>
    </inkml:brush>
  </inkml:definitions>
  <inkml:trace contextRef="#ctx0" brushRef="#br0">269 1 21044,'0'0'2306,"-50"69"961,26-28-384,0 1-1730,3 2-480,8-3-417,8-4-192,5-6-384,0-7-641,5-6-513,8-9-1280,-5-7-481,-3-2-1666,-5-9-5445</inkml:trace>
  <inkml:trace contextRef="#ctx0" brushRef="#br0" timeOffset="1">1 174 9065,'0'0'15054,"63"7"-13164,-21-7-737,7 0-128,3 0-769,-1 0-416,-2-5-3043,-8-8-4869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9.234"/>
    </inkml:context>
    <inkml:brush xml:id="br0">
      <inkml:brushProperty name="width" value="0.025" units="cm"/>
      <inkml:brushProperty name="height" value="0.025" units="cm"/>
    </inkml:brush>
  </inkml:definitions>
  <inkml:trace contextRef="#ctx0" brushRef="#br0">0 468 7271,'0'0'13164,"9"-4"-10516,7-5-1635,0-1-1,-1-1 1,0 0-1,0-1 1,24-27-1,66-86 493,-60 70-1125,96-126-76,-128 170-251,-10 21-21,-9 26 16,-10 11 192,-3-1 0,-1-1 0,-32 52 0,-11 22 87,62-117-404,0 0 1,0 0-1,0 0 1,0 0-1,1 0 1,-1 0-1,0 0 1,1 0-1,0 1 1,-1-1-1,1 0 0,0 0 1,0 4-1,1-6 0,-1 1 0,0-1 0,0 1 0,1-1 0,-1 0 0,1 1 0,-1-1 0,0 0 0,1 1 0,-1-1 0,1 0 0,-1 1 0,0-1-1,1 0 1,-1 0 0,1 0 0,-1 1 0,1-1 0,-1 0 0,1 0 0,-1 0 0,1 0 0,-1 0 0,1 0 0,-1 0 0,1 0 0,-1 0 0,1 0 0,-1 0-1,1-1 1,-1 1 0,1 0 0,-1 0 0,1-1 0,5-1-818,0 0-1,-1-1 1,0 0-1,1 0 1,-1-1-1,0 0 1,8-8-1,15-17-6685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9.594"/>
    </inkml:context>
    <inkml:brush xml:id="br0">
      <inkml:brushProperty name="width" value="0.025" units="cm"/>
      <inkml:brushProperty name="height" value="0.025" units="cm"/>
    </inkml:brush>
  </inkml:definitions>
  <inkml:trace contextRef="#ctx0" brushRef="#br0">227 1 18097,'0'0'8776,"-17"82"-7270,-8-41-417,-4 3-160,-1-1-641,2 1-224,0-6 32,4-5-96,4-6 64,7-8-64,6-6-224,2-9-769,5-21-12107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29.970"/>
    </inkml:context>
    <inkml:brush xml:id="br0">
      <inkml:brushProperty name="width" value="0.025" units="cm"/>
      <inkml:brushProperty name="height" value="0.025" units="cm"/>
    </inkml:brush>
  </inkml:definitions>
  <inkml:trace contextRef="#ctx0" brushRef="#br0">194 65 15567,'0'0'2140,"-2"-9"-773,-7-28-209,9 36-1050,-1 0 0,0 0-1,1 0 1,-1 0-1,0 0 1,0 0-1,1 0 1,-1 1 0,0-1-1,0 0 1,0 0-1,0 1 1,0-1-1,0 0 1,0 1 0,0-1-1,-1 1 1,1-1-1,0 1 1,0 0-1,0-1 1,-1 1 0,1 0-1,0 0 1,0 0-1,0 0 1,-1 0-1,1 0 1,0 0 0,0 1-1,-1-1 1,1 0-1,0 1 1,0-1-1,-2 1 1,-35 18 1582,25-9-1121,0 1-1,0 0 1,1 1-1,-12 15 1,21-23-479,0 0 0,0 0 1,0 0-1,0 1 0,1-1 1,-1 1-1,1-1 0,1 1 1,-1 0-1,1 0 0,-1 0 0,1 0 1,1 0-1,-1 0 0,1 1 1,0-1-1,1 9 0,0-12-79,-1 0 0,2 0 0,-1 0 0,0-1 0,0 1 0,0-1 0,1 1 0,-1-1 0,1 1 0,0-1 0,-1 0 0,1 1 0,0-1 0,-1 0 0,1 0 0,0 0-1,0-1 1,0 1 0,0 0 0,0-1 0,0 1 0,0-1 0,0 0 0,0 0 0,0 0 0,0 0 0,4 0 0,5 0 29,-1 0 0,0-1 0,0 0 0,17-5 0,-14 2-26,0-1 0,-1 0 0,1-1-1,-1 0 1,-1-1 0,1 0-1,14-13 1,-21 16-7,0 0-1,0 0 1,0-1 0,-1 0-1,1 0 1,-1 0 0,-1 0-1,1-1 1,-1 0 0,0 1-1,0-1 1,-1 0 0,1-1-1,-1 1 1,-1 0 0,1-1-1,0-8 1,-2 13-4,0 1-1,1-1 1,-1 0-1,-1 1 1,1-1-1,0 0 1,0 1 0,-1-1-1,1 1 1,-1-1-1,1 0 1,-1 1-1,1-1 1,-1 1-1,0-1 1,0 1 0,0 0-1,0-1 1,0 1-1,0 0 1,0 0-1,-1 0 1,1 0 0,-2-2-1,0 2-11,1 0-1,-1 0 1,1 1 0,-1-1-1,0 1 1,1 0 0,-1-1-1,0 1 1,1 0 0,-1 0-1,0 1 1,1-1 0,-6 2-1,1 0-55,-1 0 1,1 1-1,-1 0 0,1 0 0,0 1 0,1-1 0,-1 2 0,0-1 1,-9 10-1,10-7-127,0 0 0,1 0 0,0 1 1,0 0-1,0 0 0,1 0 0,1 1 0,-1-1 1,1 1-1,-1 9 0,1-3-1595,1-1 1,0 1-1,1 15 0,1-5-4315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0.314"/>
    </inkml:context>
    <inkml:brush xml:id="br0">
      <inkml:brushProperty name="width" value="0.025" units="cm"/>
      <inkml:brushProperty name="height" value="0.025" units="cm"/>
    </inkml:brush>
  </inkml:definitions>
  <inkml:trace contextRef="#ctx0" brushRef="#br0">146 84 19378,'-11'11'3214,"0"-2"-2531,-63 65 4107,68-68-4545,1 1-1,0-1 1,1 1-1,-1-1 1,1 1 0,0 1-1,1-1 1,0 0-1,0 1 1,1 0-1,-3 13 1,5-20-239,0 0-1,0 0 1,0 0 0,0 0 0,0 0-1,0 1 1,0-1 0,1 0 0,-1 0-1,0 0 1,1 0 0,-1 0-1,1 0 1,-1 0 0,1 0 0,0 0-1,-1 0 1,1 0 0,0 0-1,0 0 1,-1 0 0,1-1 0,0 1-1,0 0 1,0-1 0,0 1 0,0 0-1,0-1 1,0 1 0,0-1-1,0 0 1,1 1 0,-1-1 0,0 0-1,0 0 1,0 0 0,0 1 0,0-1-1,1-1 1,-1 1 0,0 0-1,0 0 1,0 0 0,0 0 0,2-1-1,3 0 52,1-1 1,-1 1-1,-1-1 0,1 0 0,0-1 0,0 1 1,8-6-1,-4 0 10,1 0 0,-2 0 0,1-1 0,-1 0 0,-1 0 0,1-1 0,-2-1 0,9-12 0,-13 16-39,1 1-1,-1-1 1,0 0 0,-1 0-1,1-1 1,-1 1 0,-1 0-1,1-1 1,-1 1 0,-1-1 0,0 1-1,0-1 1,0 0 0,-1 1-1,-2-11 1,2 15-101,0-1 0,-1 0 1,0 1-1,0 0 0,0-1 0,0 1 1,0 0-1,-1 0 0,1 0 0,-1 1 0,0-1 1,0 1-1,0-1 0,0 1 0,0 0 1,-1 0-1,1 0 0,-1 0 0,1 1 0,-1 0 1,1-1-1,-1 1 0,0 1 0,0-1 1,0 0-1,1 1 0,-1 0 0,0 0 0,0 0 1,0 0-1,-5 2 0,6-2-32,1 0-1,-1 0 0,0 1 1,0-1-1,0 1 1,0-1-1,1 1 0,-1 0 1,0 0-1,1 0 1,-1 1-1,1-1 0,-1 1 1,1-1-1,0 1 1,-1 0-1,1 0 0,0 0 1,0 0-1,0 0 1,1 0-1,-1 1 1,0-1-1,1 1 0,0-1 1,-1 1-1,1-1 1,0 1-1,0 0 0,1 0 1,-1-1-1,1 1 1,-1 0-1,1 0 0,0 0 1,0 0-1,0 0 1,0-1-1,0 1 0,1 0 1,0 3-1,11 11-5013,10-7-2024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0.688"/>
    </inkml:context>
    <inkml:brush xml:id="br0">
      <inkml:brushProperty name="width" value="0.025" units="cm"/>
      <inkml:brushProperty name="height" value="0.025" units="cm"/>
    </inkml:brush>
  </inkml:definitions>
  <inkml:trace contextRef="#ctx0" brushRef="#br0">553 1 17040,'0'0'7079,"0"57"-3492,3-24-1024,7 9-674,-2 6-1280,3 6-609,-5 6 0,-6 6 0,-3 6 0,-23 8 0,-19 8 0,-13 10 0,-21 7 0,-14-2 0,-6-3-3139,1-12-4132,8-19-14317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09:24:09.320"/>
    </inkml:context>
    <inkml:brush xml:id="br0">
      <inkml:brushProperty name="width" value="0.025" units="cm"/>
      <inkml:brushProperty name="height" value="0.025" units="cm"/>
    </inkml:brush>
  </inkml:definitions>
  <inkml:trace contextRef="#ctx0" brushRef="#br0">0 110 9833,'23'-54'5157,"-7"20"-1826,0 18-608,-1 11-385,0 5-993,6 13-288,3 16 161,11 12-322,6 12-543,8 8-225,5 5-96,2 6-64,2 0-1185,-4-5-1346,-2-4-1889,-6-10-6054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6.348"/>
    </inkml:context>
    <inkml:brush xml:id="br0">
      <inkml:brushProperty name="width" value="0.025" units="cm"/>
      <inkml:brushProperty name="height" value="0.025" units="cm"/>
    </inkml:brush>
  </inkml:definitions>
  <inkml:trace contextRef="#ctx0" brushRef="#br0">95 36 13389,'0'-1'255,"0"0"0,0 0 0,0 0 0,0-1 1,0 1-1,0 0 0,0 0 0,0 0 0,-1 0 1,1 0-1,-1-1 0,1 1 0,-1 0 0,1 0 0,-1 0 1,0 0-1,1 0 0,-1 0 0,0 1 0,0-1 1,1 0-1,-1 0 0,0 0 0,0 1 0,0-1 0,0 0 1,0 1-1,0-1 0,0 1 0,0-1 0,-1 1 1,1 0-1,0-1 0,0 1 0,-2 0 0,1 0-197,0 0 0,0 0-1,0 0 1,0 1-1,1-1 1,-1 1 0,0-1-1,0 1 1,0 0 0,1 0-1,-1-1 1,1 1 0,-1 0-1,0 0 1,1 1 0,0-1-1,-1 0 1,1 0-1,0 1 1,-1-1 0,1 1-1,0-1 1,-1 3 0,-4 9-34,1 1 1,0 0 0,1 0 0,1 0-1,0 1 1,1-1 0,1 1 0,0 0-1,0-1 1,4 22 0,-4-34-3,1 0 1,0 0-1,1 0 1,-1-1-1,0 1 0,0 0 1,1 0-1,-1-1 1,1 1-1,0 0 0,-1-1 1,1 1-1,0-1 1,0 1-1,0-1 0,0 1 1,0-1-1,0 1 1,0-1-1,1 0 0,-1 0 1,1 0-1,-1 0 1,0 0-1,1 0 0,0 0 1,-1 0-1,1 0 1,-1-1-1,1 1 0,0-1 1,0 1-1,-1-1 1,1 1-1,0-1 0,0 0 1,-1 0-1,1 0 1,0 0-1,0-1 0,0 1 1,-1 0-1,1-1 1,0 1-1,-1-1 0,1 1 1,0-1-1,1-1 1,7-1 292,0-1 0,-1-1 0,1 0 1,-1 0-1,-1-1 0,16-12 0,-5-1 190,0-1-1,16-24 0,13-15-89,-47 59-421,-1-1 0,0 1 1,0 0-1,0 0 1,0-1-1,1 1 1,-1 0-1,0 0 1,0-1-1,1 1 0,-1 0 1,0 0-1,0 0 1,1 0-1,-1-1 1,0 1-1,0 0 0,1 0 1,-1 0-1,0 0 1,1 0-1,-1 0 1,0 0-1,0 0 1,1 0-1,-1 0 0,0 0 1,1 0-1,-1 0 1,0 0-1,1 0 1,-1 0-1,0 0 1,0 0-1,1 0 0,-1 1 1,0-1-1,1 0 1,-1 0-1,0 0 1,7 16-202,-2 32 25,-5-38 238,2 14 17,9 64 44,-10-80-109,1-1-1,0 0 0,0 0 0,1 0 0,0 0 0,0 0 0,1-1 0,-1 1 0,7 7 1,-9-12 16,1-1 0,-1 1 0,0-1 0,1 1 0,-1-1 0,1 0 1,-1 1-1,1-1 0,0 0 0,-1 0 0,1 0 0,0 0 0,0 0 1,0-1-1,0 1 0,0-1 0,0 1 0,0-1 0,0 1 0,0-1 1,0 0-1,0 0 0,0 0 0,2-1 0,-1 0 64,0 0 0,1 0 1,-1-1-1,0 1 0,-1-1 0,1 0 0,0 0 0,0 0 1,-1 0-1,1-1 0,-1 1 0,0-1 0,3-3 0,3-5 207,-1-1-1,0 0 0,0 0 0,-2 0 1,9-26-1,-7 9-294,-2-1 0,-1 1 0,-2-1 0,-1-43 0,-5 53-62,-4 32-140,-6 32-719,14-43 755,-3 42-2659,6-19-1709,-3-24 4067,0 1-1,0-1 0,0 1 1,0-1-1,0 1 0,1-1 1,-1 1-1,0 0 0,0-1 1,1 1-1,-1-1 0,0 0 1,1 1-1,-1-1 0,0 1 1,1-1-1,-1 1 0,1-1 1,-1 0-1,1 1 0,-1-1 1,1 0-1,0 1 0,12 0-9322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1.934"/>
    </inkml:context>
    <inkml:brush xml:id="br0">
      <inkml:brushProperty name="width" value="0.025" units="cm"/>
      <inkml:brushProperty name="height" value="0.025" units="cm"/>
    </inkml:brush>
  </inkml:definitions>
  <inkml:trace contextRef="#ctx0" brushRef="#br0">76 467 10025,'-8'7'5120,"-59"48"2033,81-59-4489,21-21-2217,-1-2 1,-1-1-1,47-53 0,-36 37-394,235-276-1708,-360 501 1105,65-141 580,-45 118 255,56-141-267,0-1-1,2 1 0,0 0 1,0 0-1,2 1 0,0-1 1,2 24-1,-1-39-44,0-1 1,0 0-1,1 0 0,-1 0 1,0 0-1,0 0 0,1 0 1,-1 0-1,0 0 1,1 0-1,-1 0 0,1 0 1,-1 0-1,1 0 0,0 0 1,-1-1-1,1 1 0,0 0 1,0 0-1,-1-1 0,1 1 1,0 0-1,0-1 0,0 1 1,0-1-1,0 1 0,0-1 1,0 1-1,0-1 0,0 0 1,0 1-1,0-1 1,0 0-1,0 0 0,0 0 1,1 0-1,-1 0 0,0 0 1,0 0-1,0 0 0,0-1 1,0 1-1,0 0 0,0-1 1,0 1-1,1-1 0,5-2-408,-1 0 0,1 0-1,-1 0 1,0-1-1,11-8 1,37-41-3921,7-18-2739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2.308"/>
    </inkml:context>
    <inkml:brush xml:id="br0">
      <inkml:brushProperty name="width" value="0.025" units="cm"/>
      <inkml:brushProperty name="height" value="0.025" units="cm"/>
    </inkml:brush>
  </inkml:definitions>
  <inkml:trace contextRef="#ctx0" brushRef="#br0">238 0 13741,'-55'72'5415,"-54"82"-1127,97-135-3818,2 1 0,0 0 0,0 0 0,2 1 0,1 0 0,-5 25 1,10-42-360,1 1 1,1 0 0,-1 0 0,1 0 0,0-1-1,0 1 1,0 0 0,2 7 0,-2-10-104,1-1 0,-1 0 0,1 0 1,-1 0-1,1 0 0,0 0 0,0 0 0,-1 0 0,1 0 1,0 0-1,0-1 0,0 1 0,0 0 0,0 0 0,0-1 0,0 1 1,1-1-1,-1 1 0,0-1 0,0 1 0,0-1 0,0 0 1,1 0-1,-1 1 0,0-1 0,0 0 0,1 0 0,-1 0 1,0 0-1,0 0 0,1-1 0,-1 1 0,0 0 0,1-1 1,9-2 7,-1 0 1,0 0-1,-1-1 1,1-1-1,-1 0 1,0 0-1,0 0 1,0-1-1,-1-1 1,0 0 0,0 0-1,0 0 1,-1-1-1,6-8 1,7-9 57,-2 0 0,0-2 0,20-41 0,-30 53 45,-1-1 1,0 1-1,-2-1 1,0 0-1,0-1 0,-2 1 1,0-1-1,0 0 0,-2 0 1,0-18-1,-1 34-113,0 1 0,0-1-1,0 0 1,0 0-1,0 0 1,-1 1 0,1-1-1,0 0 1,0 0 0,-1 0-1,1 1 1,0-1-1,-1 0 1,1 1 0,-1-1-1,1 0 1,-1 1 0,1-1-1,-1 0 1,1 1-1,-1-1 1,0 1 0,1-1-1,-1 1 1,0-1 0,1 1-1,-1 0 1,0-1-1,0 1 1,1 0 0,-1 0-1,0-1 1,0 1 0,0 0-1,1 0 1,-1 0-1,0 0 1,0 0 0,0 0-1,0 0 1,1 0 0,-1 1-1,0-1 1,0 0-1,1 0 1,-1 1 0,0-1-1,0 0 1,1 1 0,-1-1-1,0 1 1,0 0 0,-4 1-34,1 1 1,-1 0-1,1 0 1,0 0 0,0 1-1,-7 6 1,3 1-285,0 1 0,0 0 0,-10 21 0,16-29-3,1 0 0,-1 0-1,0 0 1,1 0-1,0 0 1,0 1 0,0-1-1,1 0 1,-1 0 0,1 1-1,0-1 1,0 0 0,1 1-1,-1-1 1,1 0-1,1 5 1,-1-8 54,0 0 0,0 0 0,0 0 0,0 0 0,0 0 0,0 0 0,0 0 0,1-1 0,-1 1 0,0 0 0,0-1 0,1 1 0,-1-1 0,0 1 0,1-1 0,-1 0 0,0 1 0,1-1 0,-1 0 0,1 0 0,-1 0 0,0 0 0,1 0 0,-1-1 0,0 1 0,1 0 0,1-1 0,30-5-5339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2.655"/>
    </inkml:context>
    <inkml:brush xml:id="br0">
      <inkml:brushProperty name="width" value="0.025" units="cm"/>
      <inkml:brushProperty name="height" value="0.025" units="cm"/>
    </inkml:brush>
  </inkml:definitions>
  <inkml:trace contextRef="#ctx0" brushRef="#br0">269 0 12011,'0'0'4239,"-11"12"-1175,-121 154 1294,109-134-3062,1 2-1,2 1 1,-26 63-1,43-92-1169,0 1-1,1 0 1,0 0 0,1 0 0,0 0-1,0 0 1,0 0 0,1 9 0,0-15-125,0 0 0,0 0 0,1-1 0,-1 1 0,0 0 1,1 0-1,-1-1 0,0 1 0,1 0 0,-1 0 0,1-1 0,-1 1 0,1-1 1,-1 1-1,1 0 0,0-1 0,-1 1 0,1-1 0,0 1 0,0-1 1,-1 0-1,1 1 0,0-1 0,0 0 0,-1 0 0,1 1 0,0-1 1,0 0-1,0 0 0,-1 0 0,1 0 0,0 0 0,0 0 0,0 0 0,0 0 1,-1 0-1,1 0 0,0-1 0,0 1 0,0 0 0,-1 0 0,3-2 1,33-14 61,-19 5 3,-1-2-1,-1 0 1,0 0 0,-1-2-1,20-24 1,-9 6-52,34-62 0,-51 82-52,-2 0-1,0 0 1,0 0 0,-1-1 0,-1 0 0,0 0 0,2-19 0,-5 32 31,-1 1 1,0-1-1,0 0 0,1 0 0,-1 0 0,0 0 0,0 0 0,0 1 1,0-1-1,0 0 0,0 0 0,0 0 0,-1 0 0,1 0 0,0 1 0,0-1 1,-1 0-1,1 0 0,0 0 0,-1 1 0,1-1 0,-1 0 0,1 0 1,-1 1-1,1-1 0,-1 0 0,0 1 0,1-1 0,-1 1 0,0-1 1,1 1-1,-1-1 0,0 1 0,0-1 0,1 1 0,-1 0 0,0 0 1,0-1-1,0 1 0,0 0 0,1 0 0,-1 0 0,0 0 0,0 0 1,0 0-1,0 0 0,0 0 0,0 0 0,1 0 0,-1 0 0,0 1 0,-1-1 1,-3 2-10,0-1 0,0 1 0,0 0 0,1 1 0,-1-1 0,1 1 0,-7 5 0,0 0-12,0 1-1,1 1 1,0 0 0,1 0-1,0 1 1,1 0 0,0 0-1,0 1 1,1 0 0,1 1-1,0-1 1,-7 25 0,13-37-107,0 1 0,0 0 0,-1 0 0,1 0 0,0 0 0,0 0 0,0-1 0,0 1 0,0 0 0,0 0 0,0 0 0,0 0 0,0 0 0,1-1 0,-1 1 0,0 0 0,1 0 0,-1 0 0,0-1 0,1 1 0,-1 0 0,1 0 0,-1-1 0,1 1 0,-1 0 0,1-1 0,0 1 0,-1-1 0,1 1 0,0-1 0,-1 1 0,1-1 0,0 1 0,0-1 0,0 0 0,-1 1 0,1-1 0,0 0 0,0 0 0,1 1 0,2-1-670,-1 0-1,1 0 0,-1-1 1,1 1-1,-1-1 0,1 1 0,-1-1 1,0 0-1,6-3 0,21-13-6438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2.998"/>
    </inkml:context>
    <inkml:brush xml:id="br0">
      <inkml:brushProperty name="width" value="0.025" units="cm"/>
      <inkml:brushProperty name="height" value="0.025" units="cm"/>
    </inkml:brush>
  </inkml:definitions>
  <inkml:trace contextRef="#ctx0" brushRef="#br0">255 107 14574,'0'0'5610,"-9"-7"-4467,-34-17 31,41 23-1090,0 0-1,1 1 0,-1-1 0,0 1 1,0 0-1,1-1 0,-1 1 1,0 0-1,0 0 0,1 0 0,-1 0 1,0 1-1,0-1 0,1 0 0,-1 1 1,0-1-1,1 1 0,-1-1 1,0 1-1,1 0 0,-1 0 0,1 0 1,-1 0-1,1 0 0,0 0 1,-2 2-1,-28 37 744,25-29-636,-14 20 405,3 0 1,0 1-1,-18 53 0,28-65-346,1 0-1,0 1 1,2 0 0,0 0 0,2 0 0,0 0-1,2 30 1,1-47-242,-1 0 0,1 1 0,-1-1 0,1 0 0,1 0 0,-1 0 0,0 0 0,1 0 0,0 0 0,0-1 0,0 1 0,1 0 0,-1-1 0,1 0 0,-1 1 0,1-1 0,6 4 0,-4-3-1,1-1 0,0 1 0,-1-1 0,1-1 0,0 1 0,1-1 0,-1 0 0,0-1-1,1 1 1,9 0 0,2-1 19,0-1 0,0-1 0,-1 0 0,1-1 0,0-1 0,-1-1-1,31-10 1,-13 0 114,-1-1 0,0-2 0,-1-1-1,-1-2 1,-1-1 0,-1-1 0,39-37 0,-56 46-81,-1 1 1,0-2-1,0 1 1,-1-2-1,-1 1 0,-1-2 1,0 1-1,0-1 1,-2 0-1,0-1 1,-1 0-1,-1 0 1,0 0-1,-2-1 1,0 0-1,0 1 1,-1-29-1,-2 42-59,0 1 0,-1-1 0,1 0 0,-1 1 0,0-1 0,0 1 0,0-1 0,0 1 0,0 0 0,-1-1 0,0 1 0,0 0 0,1 0 0,-2 0 0,1 0 0,0 0 0,-1 0 0,1 1 0,-1-1 0,-5-2 0,3 2 0,-1 0 0,0 0 0,1 1 0,-1 0 0,0 0 0,0 1 0,-1 0 0,1 0 0,0 0 0,0 1 0,-8 0 0,-7 1 0,0 2 0,1 0 0,0 1 0,0 1 0,0 1 0,-28 12 0,3 2 14,-48 31 0,79-42-34,-1 1 0,1 0 0,1 1 0,0 0 0,0 2 0,-19 23 0,30-33-112,-1 0 1,1 1-1,0-1 0,1 0 1,-1 1-1,0-1 0,1 1 1,0 0-1,-1 5 0,2-8-92,0 0 0,0 0-1,0 0 1,0 0 0,0 0 0,1 0-1,-1 0 1,0 0 0,1 0 0,-1 0-1,1 0 1,-1 0 0,1 0 0,-1-1-1,1 1 1,0 0 0,-1 0 0,1 0-1,0-1 1,0 1 0,-1 0-1,1-1 1,0 1 0,0-1 0,0 1-1,0-1 1,0 0 0,0 1 0,0-1-1,0 0 1,0 1 0,0-1 0,0 0-1,0 0 1,0 0 0,0 0 0,0 0-1,1 0 1,43 1-11061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4.758"/>
    </inkml:context>
    <inkml:brush xml:id="br0">
      <inkml:brushProperty name="width" value="0.025" units="cm"/>
      <inkml:brushProperty name="height" value="0.025" units="cm"/>
    </inkml:brush>
  </inkml:definitions>
  <inkml:trace contextRef="#ctx0" brushRef="#br0">0 113 13389,'0'0'10698,"49"1"-9545,0-9-769,20-6 705,20-3-672,12-3-225,3-1-128,-5 5-705,-12 4-1537,-17 7-929,-22 5-896,-26 0-2211,-22 18-3556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5.085"/>
    </inkml:context>
    <inkml:brush xml:id="br0">
      <inkml:brushProperty name="width" value="0.025" units="cm"/>
      <inkml:brushProperty name="height" value="0.025" units="cm"/>
    </inkml:brush>
  </inkml:definitions>
  <inkml:trace contextRef="#ctx0" brushRef="#br0">1 104 12524,'0'0'11178,"53"20"-9512,16-31 64,16-7-673,8-4-673,9 1-352,0 1-1057,-2 2-3171,-14 4-3844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5.428"/>
    </inkml:context>
    <inkml:brush xml:id="br0">
      <inkml:brushProperty name="width" value="0.025" units="cm"/>
      <inkml:brushProperty name="height" value="0.025" units="cm"/>
    </inkml:brush>
  </inkml:definitions>
  <inkml:trace contextRef="#ctx0" brushRef="#br0">0 33 19314,'11'-3'1575,"22"-5"-465,1 0 1,-1 3-1,2 0 1,-1 2-1,0 2 0,64 6 1,-96-5-1107,-1 0 0,1 0 0,-1 0 0,1 0 0,-1 1 0,1-1 0,-1 0 1,1 1-1,-1-1 0,1 1 0,-1 0 0,0-1 0,0 1 0,1 0 0,-1 0 0,0 0 1,0 0-1,0 0 0,0 0 0,0 0 0,0 1 0,0-1 0,0 0 0,0 0 0,-1 1 0,1-1 1,0 0-1,-1 1 0,1-1 0,-1 1 0,0-1 0,1 1 0,-1-1 0,0 1 0,0-1 0,0 1 1,0-1-1,0 1 0,0-1 0,-1 3 0,0 1 1,-1-1-1,0 1 1,0 0-1,-1-1 1,1 1 0,-1-1-1,0 0 1,0 1-1,0-1 1,-8 6 0,-77 58 316,68-55-161,1 1 0,0 1 0,1 1 0,0 0 0,-26 33 0,43-48-145,0 0-1,0 0 1,1 0-1,-1 0 1,0 1 0,0-1-1,1 0 1,-1 1 0,0-1-1,1 1 1,0-1 0,-1 1-1,1-1 1,0 1 0,0-1-1,0 1 1,-1-1 0,2 1-1,-1-1 1,0 1 0,0-1-1,0 1 1,1-1 0,0 2-1,0-1-12,0-1-1,1 1 1,-1-1-1,1 1 1,-1-1-1,1 0 1,-1 0 0,1 0-1,0 0 1,0 0-1,0 0 1,-1 0-1,1-1 1,0 1-1,0-1 1,2 1-1,13 2-235,0-1 0,0-1 0,27-2 0,-27 1-220,22-1-2130,72-11 1,-13-10-4689,-7-4-6634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5.786"/>
    </inkml:context>
    <inkml:brush xml:id="br0">
      <inkml:brushProperty name="width" value="0.025" units="cm"/>
      <inkml:brushProperty name="height" value="0.025" units="cm"/>
    </inkml:brush>
  </inkml:definitions>
  <inkml:trace contextRef="#ctx0" brushRef="#br0">225 10 20307,'-23'9'906,"1"0"-1,0 1 1,0 1 0,-36 25-1,52-32-690,0 0 0,1 0 0,-1 1 0,1 0 0,0 0 0,0 0 0,1 1 0,-1 0 0,1-1 0,0 2 0,1-1 0,-1 0 0,1 1 0,1-1 0,-1 1 0,1 0 0,0 0 0,1 0 0,0 0 0,-1 11 0,2-15-169,1 1-1,-1-1 1,1 0-1,-1 0 0,1 0 1,0 0-1,0 1 0,1-1 1,-1-1-1,1 1 1,-1 0-1,1 0 0,0 0 1,0-1-1,0 1 0,0-1 1,1 0-1,2 3 1,1-1-14,0 0 0,0 0 0,1 0 0,0-1 0,0 0 0,0 0 0,11 2 1,8 1-28,-1-2 1,1-1 0,42 0 0,-55-3-50,1 0 0,0-1 0,-1-1 0,1 0 0,-1-1 1,1 0-1,-1-1 0,18-8 0,-25 9 28,0 0-1,-1-1 1,1 1 0,-1-1 0,0 0-1,0-1 1,0 1 0,0-1-1,-1 0 1,0 0 0,0 0-1,0-1 1,-1 1 0,1-1 0,-2 0-1,1 0 1,0 0 0,-1 0-1,2-11 1,-2 8-39,0-1 1,-1 1-1,0-1 0,-1 1 0,0-1 0,-1 0 1,0 1-1,0-1 0,-1 1 0,-5-19 0,5 25-28,1-1-1,-1 0 0,0 0 0,0 1 0,-1-1 0,1 1 0,-1-1 1,0 1-1,1 0 0,-1 0 0,-1 0 0,1 1 0,0-1 1,-1 1-1,1 0 0,-1 0 0,0 0 0,0 0 0,1 1 0,-1-1 1,0 1-1,-1 0 0,1 0 0,0 0 0,0 1 0,-8 0 0,8 0 23,1 0-1,0 1 0,0-1 0,0 1 1,0 0-1,0 0 0,0 1 0,0-1 0,0 0 1,1 1-1,-1 0 0,0-1 0,1 1 1,-1 0-1,1 0 0,0 1 0,0-1 1,0 0-1,0 1 0,0 0 0,0-1 0,1 1 1,-1 0-1,1 0 0,0 0 0,-2 4 1,1-2-291,1 0 1,0 0 0,0 0 0,0 0-1,0 0 1,1 0 0,0 8 0,0-9-227,0-1-1,1 1 1,0-1 0,0 1 0,0-1 0,0 1 0,0-1 0,1 1 0,-1-1 0,4 5 0,19 16-6202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6.114"/>
    </inkml:context>
    <inkml:brush xml:id="br0">
      <inkml:brushProperty name="width" value="0.025" units="cm"/>
      <inkml:brushProperty name="height" value="0.025" units="cm"/>
    </inkml:brush>
  </inkml:definitions>
  <inkml:trace contextRef="#ctx0" brushRef="#br0">185 2 18962,'-13'2'1623,"0"0"-1054,0 1 1,0 1-1,1 0 1,0 1-1,0 0 1,-15 9-1,22-12-310,0 1 0,0 1 0,0-1-1,1 1 1,0 0 0,-1 0-1,2 0 1,-1 0 0,0 1-1,1 0 1,0-1 0,0 1 0,0 0-1,1 1 1,-1-1 0,1 0-1,1 1 1,-1-1 0,-1 12-1,3-14-240,0 0-1,0 1 1,0-1-1,1 0 0,0 1 1,-1-1-1,1 0 1,0 1-1,1-1 0,-1 0 1,0 0-1,1 0 1,0 0-1,0 0 0,0-1 1,0 1-1,0 0 1,0-1-1,1 0 0,-1 1 1,1-1-1,0 0 1,0 0-1,-1 0 0,1-1 1,0 1-1,1-1 1,-1 0-1,0 0 0,4 1 1,8 3-153,1-1 1,0 0-1,0-1 1,32 1-1,-24-3-512,0-1 0,0-1 0,-1-1 1,1-2-1,-1 0 0,35-11 0,-49 12 555,-1 0-1,1 0 1,-1-1-1,-1 0 1,1 0-1,0-1 1,-1 0-1,0 0 1,0-1-1,0 0 1,-1 0-1,0 0 1,0-1-1,-1 0 1,0 0-1,0 0 1,0-1-1,-1 0 1,0 0-1,5-15 1,-9 21 108,1 0 1,0 0-1,-1 0 1,0 0-1,1 0 1,-1-1-1,0 1 1,0 0-1,0 0 1,0 0-1,-1-1 1,1 1-1,0 0 1,-1 0 0,0 0-1,-1-4 1,1 5 43,0 0 0,1 0 1,-1 0-1,0 0 1,0 0-1,0 0 1,-1 1-1,1-1 1,0 0-1,0 0 1,0 1-1,-1-1 1,1 1-1,0-1 1,-1 1-1,1 0 1,0-1-1,-1 1 1,1 0-1,-2 0 1,-2 0 128,0 0 1,0 1-1,-1 0 1,1 0-1,0 0 1,0 0-1,0 1 1,0 0-1,1 0 1,-1 0-1,0 1 1,-5 3-1,3 0 22,-1 1 0,1-1-1,0 1 1,0 1 0,0-1-1,1 1 1,1 0 0,-1 1-1,1-1 1,1 1 0,-1 0-1,-5 18 1,9-23-182,0 1 0,0-1 0,0 0 0,1 0 0,-1 0 0,1 0 0,0 1 0,0-1 0,1 0 0,-1 0 0,1 0-1,0 1 1,0-1 0,0 0 0,1 0 0,-1 0 0,1-1 0,0 1 0,0 0 0,0-1 0,1 1 0,-1-1 0,1 0 0,0 0 0,0 0 0,0 0 0,0 0 0,1 0 0,-1-1 0,1 0 0,-1 0 0,6 3 0,9 2-34,1 0 0,0-1 1,0-1-1,0 0 1,1-2-1,35 2 1,-17-3-788,0-2 0,60-9 0,-80 6 311,0-1 0,-1 0 1,1-2-1,-1 0 0,0-1 0,-1-1 1,1 0-1,19-15 0,-29 19 438,-1 0 1,0-1-1,0 0 0,0 0 0,-1 0 0,0 0 0,0-1 1,0 0-1,-1 0 0,0 0 0,0-1 0,0 0 0,-1 1 1,0-1-1,0 0 0,-1-1 0,0 1 0,0 0 1,-1-1-1,0 1 0,0-1 0,0-10 0,-2 14 154,0-1 0,0 1 0,-1 0 0,1 0 0,-1 0 0,0 0 0,0 0 0,0 1 0,0-1 0,-1 1 0,1-1 0,-1 1 0,0 0 0,0 0 0,0 0 0,0 0 0,-1 0 0,1 1 0,-1 0 0,0 0 0,0 0 0,1 0 0,-1 0 0,-1 1 0,1-1 0,0 1 0,-7-1 0,-13-2 269,1 0 0,-1 2 0,-39 0 1,45 2-306,10-1-55,0 1-1,-1 0 1,1 0 0,-1 1 0,1 0 0,0 0 0,-1 1 0,1 0-1,0 0 1,-11 6 0,11 2-471,9-4-2707,8-5-2388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6.755"/>
    </inkml:context>
    <inkml:brush xml:id="br0">
      <inkml:brushProperty name="width" value="0.025" units="cm"/>
      <inkml:brushProperty name="height" value="0.025" units="cm"/>
    </inkml:brush>
  </inkml:definitions>
  <inkml:trace contextRef="#ctx0" brushRef="#br0">345 170 20948,'2'-9'2354,"0"1"-1767,0 0 0,-1 0 0,0 0 0,-1 0 0,1 0 0,-1 0 0,-2-9 0,2 14-505,-1 0-1,0 0 0,0 1 1,0-1-1,0 0 0,0 1 0,0-1 1,-1 1-1,1-1 0,-1 1 0,0 0 1,0-1-1,0 1 0,0 0 0,0 0 1,0 1-1,0-1 0,-1 0 1,1 1-1,-1-1 0,1 1 0,-1 0 1,1 0-1,-1 0 0,0 0 0,0 0 1,-4 0-1,-3 0-8,0 0 1,-1 0-1,1 1 1,0 0-1,-1 1 1,1 0-1,0 1 1,0 0-1,0 1 1,0 0-1,0 0 1,1 1-1,-1 1 1,1-1-1,0 1 1,0 1-1,-9 7 1,9-6 4,0 1 0,0 0 0,1 0 0,0 0 0,0 1 0,1 0 0,0 1 0,0 0 0,2 0 0,-1 0 0,1 1 0,0-1 0,1 1 0,-5 23 0,8-30-78,0 0 0,1 0 0,-1 0 0,1 0 0,0 0 0,0 0 0,1 0 0,-1 0 0,1 0 0,0 0 0,0 0 0,0 0 0,1 0 0,-1-1 0,1 1 0,0-1 0,0 1 0,0-1 0,0 1 0,5 4 0,-2-4 0,0 0 0,0 0 0,1 0 0,-1-1 0,1 0 0,0 0 0,0 0 0,0-1 0,0 0 0,0 0 0,13 2 0,-4-2 0,0-1 0,0 0 0,1-1 0,-1 0 0,0-1 0,0-1 0,0 0 0,0-2 0,0 1 0,21-9 0,-29 8 2,0 0 0,0 0 1,0 0-1,0-1 0,-1 0 0,1-1 0,-1 1 1,-1-1-1,1 0 0,-1 0 0,0-1 0,-1 0 1,1 1-1,-1-2 0,-1 1 0,1 0 0,-1-1 1,-1 0-1,3-8 0,-4 10-11,0-1 0,0 0 0,-1 1-1,0-1 1,0 0 0,0 1 0,-1-1 0,0 1-1,0-1 1,-1 1 0,0-1 0,0 1 0,0 0 0,-1 0-1,0 0 1,0 0 0,-1 0 0,0 1 0,1-1 0,-2 1-1,1 0 1,-1 1 0,-9-9 0,5 6-537,0 1 0,-1-1 1,0 2-1,-20-9 0,16 8-1570,-1 1-1,0 1 1,-17-3-1,-18 2-7844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6.675"/>
    </inkml:context>
    <inkml:brush xml:id="br0">
      <inkml:brushProperty name="width" value="0.025" units="cm"/>
      <inkml:brushProperty name="height" value="0.025" units="cm"/>
    </inkml:brush>
  </inkml:definitions>
  <inkml:trace contextRef="#ctx0" brushRef="#br0">90 10 14638,'0'0'14034,"-9"5"-13943,3-1-70,0-1-1,0 2 1,1-1 0,0 1-1,0-1 1,0 1-1,1 1 1,-1-1 0,1 1-1,0 0 1,1 0-1,-1 0 1,1 0-1,1 0 1,-1 1 0,1-1-1,0 1 1,0 0-1,1 0 1,-1 11 0,2-16-16,-1 0 1,1 1-1,0-1 1,0 1-1,0-1 1,0 0 0,0 1-1,0-1 1,1 1-1,-1-1 1,1 0-1,0 1 1,-1-1 0,1 0-1,0 0 1,0 0-1,1 0 1,-1 0-1,0 0 1,1 0 0,2 3-1,-2-4 4,1 0 0,-1 0 0,1 0 0,0 0 0,-1 0 0,1-1 0,0 1 0,0-1 0,-1 0 0,1 0 0,0 0 0,0 0 0,0 0 0,-1 0 0,1-1 0,0 1 0,0-1 0,4-2 0,2 0 50,0-1 0,-1-1 1,0 1-1,0-1 0,0-1 0,-1 1 0,1-1 0,-1-1 0,-1 1 0,1-1 0,-1 0 1,5-9-1,1-1 184,-1 0 1,0 0-1,-1-1 1,11-30-1,-43 106-1014,16-39 29,0 0-1,1 0 0,1 0 1,-2 23-1,6-41 488,0 1-1,0-1 1,0 0 0,0 0 0,1 0 0,-1 0-1,0 0 1,0 0 0,1 0 0,-1 0-1,0 0 1,1 0 0,-1 0 0,1 0-1,0 0 1,-1 0 0,1 0 0,0 0 0,-1 0-1,1 0 1,0-1 0,0 1 0,0 0-1,0-1 1,0 1 0,0 0 0,0-1 0,0 1-1,0-1 1,0 0 0,0 1 0,0-1-1,0 0 1,0 0 0,0 1 0,0-1-1,0 0 1,0 0 0,1 0 0,0-1 0,4 1-788,0-1 1,0 0 0,0-1 0,-1 1 0,1-1-1,-1 0 1,6-3 0,32-20-2214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37.457"/>
    </inkml:context>
    <inkml:brush xml:id="br0">
      <inkml:brushProperty name="width" value="0.025" units="cm"/>
      <inkml:brushProperty name="height" value="0.025" units="cm"/>
    </inkml:brush>
  </inkml:definitions>
  <inkml:trace contextRef="#ctx0" brushRef="#br0">1 45 11531,'0'0'8168,"6"-9"-4277,18-26-1328,-21 37-315,-2 11-1723,-2 14-223,-10 36 914,5-30-729,0 0 0,3 1 1,0 36-1,3-69-481,0 0-1,0 0 0,0 0 0,0 0 1,0 0-1,0 0 0,1-1 1,-1 1-1,0 0 0,1 0 0,-1 0 1,0 0-1,1 0 0,-1 0 1,1-1-1,-1 1 0,1 0 0,0 0 1,-1-1-1,1 1 0,0 0 0,0-1 1,-1 1-1,1-1 0,0 1 1,0-1-1,0 1 0,0-1 0,0 0 1,-1 1-1,1-1 0,0 0 1,0 0-1,0 0 0,0 1 0,0-1 1,0 0-1,0 0 0,0 0 1,0-1-1,0 1 0,0 0 0,0 0 1,0 0-1,1-1 0,3-1 10,-1 1-1,1-1 1,0 0-1,-1 0 1,0 0-1,1-1 1,-1 1-1,4-4 1,23-23-15,-1-1 0,28-37 0,7-8 0,-65 75 0,0-1 0,0 1 0,0 0 0,0 0 0,0-1 0,1 1 0,-1 0 0,0 0 0,0 0 0,0-1 0,0 1 0,0 0 0,0 0 0,1 0 0,-1-1 0,0 1 0,0 0 0,0 0 0,0 0 0,1 0 0,-1-1 0,0 1 0,0 0 0,0 0 0,1 0 0,-1 0 0,0 0 0,0 0 0,1 0 0,-1 0 0,0 0 0,0 0 0,1 0 0,-1 0 0,0 0 0,0 0 0,1 0 0,-1 0 0,0 0 0,0 0 0,0 0 0,1 0 0,-1 0 0,0 0 0,0 0 0,1 0 0,-1 0 0,0 1 0,0-1 0,0 0 0,1 0 0,-1 0 0,0 0 0,0 1 0,0-1 0,0 0 0,1 0 0,-1 0 0,0 1 0,-1 21 0,-12 30 0,7-34 0,2-8 0,0 1 0,1-1 0,1 1 0,-1-1 0,2 1 0,-1 0 0,2 0 0,0 18 0,0-29-76,0 1-1,0 0 1,0-1-1,0 1 1,1-1-1,-1 1 1,0 0 0,0-1-1,1 1 1,-1-1-1,0 1 1,1 0-1,-1-1 1,1 1-1,-1-1 1,1 1 0,-1-1-1,1 0 1,-1 1-1,1-1 1,-1 1-1,1-1 1,-1 0 0,1 0-1,0 1 1,-1-1-1,1 0 1,0 0-1,-1 0 1,1 1 0,0-1-1,-1 0 1,1 0-1,0 0 1,-1 0-1,1 0 1,0-1-1,-1 1 1,1 0 0,0 0-1,-1 0 1,1 0-1,1-1 1,17-9-6362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2.898"/>
    </inkml:context>
    <inkml:brush xml:id="br0">
      <inkml:brushProperty name="width" value="0.025" units="cm"/>
      <inkml:brushProperty name="height" value="0.025" units="cm"/>
    </inkml:brush>
  </inkml:definitions>
  <inkml:trace contextRef="#ctx0" brushRef="#br0">1 490 16752,'0'0'4751,"11"-2"-3342,1-2-1193,0 0-1,-1-1 0,1 0 1,-1-1-1,0 0 0,0 0 0,-1-1 1,0-1-1,0 0 0,-1 0 1,11-12-1,98-120 218,-106 124-417,26-33 523,-2-2 0,50-94 0,-132 253 2481,33-75-2951,2 1 0,1 0 0,2 1 0,1 0-1,2 0 1,-1 40 0,6-73-72,0-1 0,0 1 1,0 0-1,0 0 0,0 0 0,1-1 1,-1 1-1,0 0 0,1 0 0,0-1 0,-1 1 1,1 0-1,1 2 0,-1-4-38,-1 1-1,1-1 1,-1 0-1,0 0 1,1 1 0,-1-1-1,1 0 1,-1 0-1,0 0 1,1 1 0,-1-1-1,1 0 1,-1 0-1,1 0 1,-1 0 0,1 0-1,-1 0 1,1 0-1,-1 0 1,1 0 0,-1 0-1,1 0 1,-1 0-1,0-1 1,1 1 0,-1 0-1,1 0 1,-1 0-1,1-1 1,-1 1 0,1 0-1,1-2-535,1 0-1,-1-1 0,1 1 1,-1 0-1,0-1 1,0 1-1,0-1 1,0 0-1,-1 1 0,1-1 1,-1 0-1,2-5 1,3-16-6625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3.597"/>
    </inkml:context>
    <inkml:brush xml:id="br0">
      <inkml:brushProperty name="width" value="0.025" units="cm"/>
      <inkml:brushProperty name="height" value="0.025" units="cm"/>
    </inkml:brush>
  </inkml:definitions>
  <inkml:trace contextRef="#ctx0" brushRef="#br0">0 0 16688,'0'0'10538,"24"63"-9737,-24-22 95,0 7-703,0 4-129,-1 1-32,-2-7-321,1-5-864,2-8-640,0-12-418,2-12-1472,2-9-1442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3.957"/>
    </inkml:context>
    <inkml:brush xml:id="br0">
      <inkml:brushProperty name="width" value="0.025" units="cm"/>
      <inkml:brushProperty name="height" value="0.025" units="cm"/>
    </inkml:brush>
  </inkml:definitions>
  <inkml:trace contextRef="#ctx0" brushRef="#br0">0 40 12748,'0'0'11659,"55"-3"-10986,-17 3-545,5 0-64,8-9-833,-1-3-2242,-3-4-3010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4.300"/>
    </inkml:context>
    <inkml:brush xml:id="br0">
      <inkml:brushProperty name="width" value="0.025" units="cm"/>
      <inkml:brushProperty name="height" value="0.025" units="cm"/>
    </inkml:brush>
  </inkml:definitions>
  <inkml:trace contextRef="#ctx0" brushRef="#br0">0 339 18770,'0'0'4639,"5"-9"-3032,16-25-1036,3 0 1,0 1 0,49-48-1,20-27-364,-60 68 97,-32 40-275,-1 0-1,0 1 1,1-1 0,-1 0-1,1 0 1,-1 1 0,0-1-1,1 0 1,-1 0 0,0 1-1,1-1 1,-1 0 0,0 1-1,0-1 1,1 1 0,-1-1-1,0 0 1,0 1 0,0-1-1,0 1 1,1-1 0,-1 0-1,0 1 1,0-1 0,0 1-1,0-1 1,0 1 0,0-1-1,0 0 1,0 1 0,0-1-1,0 1 1,0-1 0,-1 1-1,1-1 1,0 0 0,0 1-1,-1 0 1,0 24 177,-10 20 385,-18 52 0,18-68-483,2 0 0,1 1 0,1 0 0,1 0 1,-1 41-1,7-70-112,0 0 0,0 0 1,-1 0-1,1 0 0,1 0 0,-1 0 0,0 0 1,0 0-1,0 0 0,0 0 0,1 0 0,-1 0 0,1 0 1,-1 0-1,0 0 0,1 0 0,0 0 0,-1 0 1,1 0-1,-1-1 0,2 2 0,-1-2-62,0 1 0,0-1 0,-1 0 0,1 0 0,0 0 0,0 0 0,-1 0 0,1 0 0,0 0 0,0 0 0,0 0 0,-1 0 0,1-1 0,0 1-1,0 0 1,-1 0 0,1-1 0,0 1 0,-1 0 0,1-1 0,0 0 0,34-31-6335,-14 0-838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4.627"/>
    </inkml:context>
    <inkml:brush xml:id="br0">
      <inkml:brushProperty name="width" value="0.025" units="cm"/>
      <inkml:brushProperty name="height" value="0.025" units="cm"/>
    </inkml:brush>
  </inkml:definitions>
  <inkml:trace contextRef="#ctx0" brushRef="#br0">134 0 16367,'0'0'12588,"-29"69"-11723,14-35-288,-3 3-225,0 2-256,3-2-64,2-2-32,0-5 32,6-7-64,2-4-192,5-10-545,4-22-11851,1-13-2018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5.003"/>
    </inkml:context>
    <inkml:brush xml:id="br0">
      <inkml:brushProperty name="width" value="0.025" units="cm"/>
      <inkml:brushProperty name="height" value="0.025" units="cm"/>
    </inkml:brush>
  </inkml:definitions>
  <inkml:trace contextRef="#ctx0" brushRef="#br0">110 60 18866,'-10'1'1890,"0"0"-1256,1 0 1,-1 1-1,1 1 1,-19 6-1,26-9-531,1 1-1,-1-1 1,0 1-1,0 0 0,1-1 1,-1 1-1,1 0 0,-1 0 1,1 0-1,-1 0 1,1 0-1,-1 1 0,1-1 1,0 0-1,0 1 1,0-1-1,0 1 0,0-1 1,0 1-1,0 0 0,0-1 1,0 1-1,1 0 1,-1-1-1,1 1 0,-1 0 1,1 0-1,0 0 1,0-1-1,0 1 0,0 0 1,0 0-1,0 0 0,0 0 1,0-1-1,1 1 1,-1 0-1,1 0 0,0-1 1,-1 1-1,1 0 0,1 1 1,0-1-89,-1 0 1,1-1 0,0 1-1,0-1 1,0 0 0,0 1-1,0-1 1,0 0 0,0 0-1,0 0 1,1-1 0,-1 1-1,0 0 1,0-1 0,1 1-1,-1-1 1,1 0-1,-1 0 1,3 0 0,50-2 106,-53 2-108,6-2 13,-1 0 0,1 0 1,-1 0-1,0-1 0,1 0 1,-1 0-1,0-1 0,-1 1 0,1-2 1,9-7-1,-13 10 19,-1 0 1,1 0-1,-1 0 0,0 0 1,1 0-1,-1-1 0,0 1 1,-1-1-1,1 1 0,0-1 1,-1 1-1,1-1 0,-1 0 1,0 0-1,0 0 1,0 0-1,-1 0 0,1 0 1,0 0-1,-1 0 0,0 0 1,0 0-1,0 0 0,0 0 1,-1-1-1,1 1 0,-1 0 1,1 0-1,-3-4 0,2 5-39,-1 0 0,0 0 0,0-1-1,0 1 1,0 1 0,0-1 0,-1 0-1,1 0 1,-1 1 0,1-1-1,-1 1 1,1 0 0,-1 0 0,0 0-1,1 0 1,-1 0 0,0 1 0,0-1-1,0 1 1,0 0 0,-5 0-1,5 0-48,-1-1 0,1 1 0,-1 1 0,1-1 0,-1 0-1,1 1 1,-1 0 0,1 0 0,-1 0 0,1 0-1,0 1 1,-1-1 0,1 1 0,0-1 0,0 1 0,0 0-1,-3 4 1,2-1-195,1 0-1,0 0 1,0 0-1,1 0 1,0 1-1,0-1 1,0 1-1,0 0 1,1-1 0,0 1-1,-1 7 1,2-6-789,0-1 1,0 1-1,0-1 1,1 1-1,0-1 1,2 7-1,7 11-4941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5.345"/>
    </inkml:context>
    <inkml:brush xml:id="br0">
      <inkml:brushProperty name="width" value="0.025" units="cm"/>
      <inkml:brushProperty name="height" value="0.025" units="cm"/>
    </inkml:brush>
  </inkml:definitions>
  <inkml:trace contextRef="#ctx0" brushRef="#br0">87 70 15182,'-8'10'4111,"-1"0"-3002,-34 44 3926,39-49-4692,1 0 0,0 0-1,0 1 1,1-1 0,-1 1 0,1 0-1,0 0 1,1 0 0,-3 11 0,4-15-329,0-1 1,0 0 0,0 0-1,0 0 1,0 0-1,0 0 1,0 0 0,1 1-1,-1-1 1,0 0 0,1 0-1,-1 0 1,1 0 0,-1 0-1,1 0 1,-1 0 0,1 0-1,-1 0 1,1-1-1,0 1 1,0 0 0,0 0-1,-1 0 1,1-1 0,0 1-1,0 0 1,0-1 0,2 1-1,-1 0 0,1 0 0,0-1 0,0 1 0,0-1 0,0 0-1,0 0 1,0 0 0,0 0 0,0 0 0,-1-1 0,4 0 0,2-1 26,-2 1 1,1-2 0,0 1 0,0-1-1,-1 0 1,1 0 0,-1-1-1,0 0 1,6-5 0,-8 5 22,0-1 1,-1 0-1,1 1 1,-1-2-1,0 1 1,0 0-1,-1-1 1,1 1-1,-1-1 1,0 0-1,-1 1 1,1-1-1,-1 0 1,-1 0-1,1 0 1,-1 0-1,0 0 1,0 0 0,-1 0-1,1 0 1,-1 0-1,-1 0 1,-2-8-1,3 10-22,-1 0-1,0 1 1,0-1-1,0 0 1,-1 1 0,1-1-1,-1 1 1,0 0-1,0 0 1,0 0-1,0 0 1,0 0 0,-1 1-1,1-1 1,-1 1-1,0 0 1,0 0 0,1 1-1,-1-1 1,0 1-1,-1 0 1,1 0 0,0 0-1,0 0 1,0 1-1,-1-1 1,1 1-1,0 1 1,0-1 0,-1 0-1,1 1 1,0 0-1,-5 1 1,7-1-237,0 0 0,1 0-1,-1 0 1,1 0 0,-1 0 0,1 0 0,-1 1 0,1-1-1,0 0 1,-1 1 0,1-1 0,0 1 0,0-1-1,0 1 1,0 0 0,0-1 0,1 1 0,-1 0-1,0 0 1,1-1 0,-1 1 0,1 0 0,0 0 0,0 0-1,0 0 1,0 0 0,0 0 0,0-1 0,0 1-1,0 0 1,1 0 0,-1 0 0,1 0 0,-1-1 0,1 1-1,0 0 1,0 0 0,0-1 0,0 1 0,0-1-1,0 1 1,0-1 0,0 1 0,1-1 0,-1 1-1,0-1 1,3 1 0,19 9-5671,3-4-2648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5.719"/>
    </inkml:context>
    <inkml:brush xml:id="br0">
      <inkml:brushProperty name="width" value="0.025" units="cm"/>
      <inkml:brushProperty name="height" value="0.025" units="cm"/>
    </inkml:brush>
  </inkml:definitions>
  <inkml:trace contextRef="#ctx0" brushRef="#br0">203 1 13196,'0'0'4608,"6"12"-3279,20 37 328,-6-13 301,-1 2 1,25 74-1,-39-90-1845,-1 0-1,-2 0 0,0 0 1,-1 1-1,-1-1 1,-1 1-1,-1-1 0,-2 0 1,0 0-1,-1 0 1,-1 0-1,0-1 0,-19 38 1,-10 9-1331,-3-2 1,-77 102-1,106-155 884,-34 43-3867,5-16-3166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6.124"/>
    </inkml:context>
    <inkml:brush xml:id="br0">
      <inkml:brushProperty name="width" value="0.025" units="cm"/>
      <inkml:brushProperty name="height" value="0.025" units="cm"/>
    </inkml:brush>
  </inkml:definitions>
  <inkml:trace contextRef="#ctx0" brushRef="#br0">276 67 10666,'0'0'2595,"4"-10"357,12-32-176,-15 28-281,-12 14-1573,-12 15-544,1 5-316,2 1 0,0 1 0,1 0-1,1 2 1,1 0 0,1 1 0,-17 37-1,16-25 198,1 2 0,1 0 0,3 1 0,-14 71 0,21-80-145,2 1 0,0 0 0,2 0 0,2 0 1,5 43-1,-3-61-289,0-1 1,0 0-1,1 0 1,1 0 0,0-1-1,11 19 1,-11-24-260,0 1-1,1 0 1,0-1 0,0 0 0,1-1 0,-1 1 0,2-1-1,-1 0 1,1-1 0,11 7 0,51 15-6495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7.050"/>
    </inkml:context>
    <inkml:brush xml:id="br0">
      <inkml:brushProperty name="width" value="0.025" units="cm"/>
      <inkml:brushProperty name="height" value="0.025" units="cm"/>
    </inkml:brush>
  </inkml:definitions>
  <inkml:trace contextRef="#ctx0" brushRef="#br0">126 289 8296,'-11'11'7682,"-1"1"-6643,-6 6 1294,-31 40 1,45-53-1974,0 1 1,0 0-1,1 0 0,-1 0 1,1 0-1,1 0 1,-1 1-1,1-1 0,0 1 1,1 0-1,0 0 1,0-1-1,-1 12 0,3-17-343,-1 0-1,1 0 0,-1 0 0,1 0 1,-1 0-1,1 0 0,-1 0 0,1 0 1,0 0-1,0 0 0,-1 0 0,1-1 1,0 1-1,0 0 0,0 0 0,0-1 1,0 1-1,0-1 0,0 1 0,0-1 1,0 1-1,0-1 0,0 0 1,0 0-1,1 1 0,-1-1 0,0 0 1,0 0-1,0 0 0,0 0 0,0 0 1,0 0-1,1 0 0,-1-1 0,0 1 1,0 0-1,0-1 0,1 0 0,5 0 85,-1 0 0,0-1 0,1 0-1,-1-1 1,10-4 0,-1-4 137,0 0 0,0-1-1,-1-1 1,-1 0 0,0-1 0,-1-1 0,-1 0 0,0 0 0,16-31 0,-13 17-71,-1 1 1,-1-2 0,-1 1-1,-2-2 1,6-33-1,-12 50-152,-1 7-82,-1-1 0,1 1 1,-1-1-1,-1 0 1,1 1-1,-1-1 1,0 0-1,-1 1 1,-2-12-1,3 18 53,-1 1-1,1-1 1,-1 0-1,1 1 1,-1-1-1,1 0 1,-1 1-1,1-1 1,-1 1-1,1-1 1,-1 1-1,0 0 1,1-1-1,-1 1 1,0 0-1,1-1 1,-1 1-1,0 0 1,0 0-1,1-1 1,-1 1-1,0 0 1,0 0-1,1 0 1,-1 0-1,0 0 1,0 0-1,1 0 1,-1 0-1,0 1 1,0-1-1,1 0 1,-1 0-1,0 1 1,1-1-1,-1 0 1,0 1-1,1-1 1,-1 0-1,0 1 1,1-1-1,-1 1 1,0 0 0,-26 22-102,0 6 147,1 2-1,-23 37 1,41-57 18,1 0 0,0 1 1,1 0-1,1 0 1,0 0-1,0 1 1,2 0-1,-1 0 1,1 0-1,-1 16 1,4-27-54,0 1 0,0-1 0,1 0 1,-1 0-1,1 1 0,-1-1 0,1 0 1,-1 0-1,1 0 0,0 0 0,0 0 1,0 0-1,0 0 0,1 0 1,-1 0-1,0 0 0,1-1 0,1 3 1,37 21-177,-36-23-134,0 0-1,1 0 1,-1 0-1,0 1 0,0-1 1,0 1-1,0 0 0,-1 1 1,1-1-1,-1 0 0,0 1 1,0 0-1,0 0 0,3 7 1,-4-5-525,0 1 0,-1 0 0,0-1 1,0 1-1,-1 0 0,0 9 1,0-9-50,0 29-4578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6.986"/>
    </inkml:context>
    <inkml:brush xml:id="br0">
      <inkml:brushProperty name="width" value="0.025" units="cm"/>
      <inkml:brushProperty name="height" value="0.025" units="cm"/>
    </inkml:brush>
  </inkml:definitions>
  <inkml:trace contextRef="#ctx0" brushRef="#br0">1 76 20115,'0'0'1025,"62"3"-545,-3-3 1154,25-13-545,17-4-512,8-1-225,-4 1-224,-7 7-128,-16 7-1505,-18 3-1346,-25 0-1761,-26 0-3300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7.327"/>
    </inkml:context>
    <inkml:brush xml:id="br0">
      <inkml:brushProperty name="width" value="0.025" units="cm"/>
      <inkml:brushProperty name="height" value="0.025" units="cm"/>
    </inkml:brush>
  </inkml:definitions>
  <inkml:trace contextRef="#ctx0" brushRef="#br0">1 82 18417,'0'0'1314,"94"4"-97,-18-14-320,18-3-545,6 0-192,-2-1-224,-9-3-4068,-14-1-8872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48.264"/>
    </inkml:context>
    <inkml:brush xml:id="br0">
      <inkml:brushProperty name="width" value="0.025" units="cm"/>
      <inkml:brushProperty name="height" value="0.025" units="cm"/>
    </inkml:brush>
  </inkml:definitions>
  <inkml:trace contextRef="#ctx0" brushRef="#br0">0 146 11018,'0'0'5520,"13"-9"-3075,13-9-1704,1 1-1,1 1 0,0 2 0,1 1 1,1 1-1,0 2 0,0 0 0,1 2 1,0 2-1,0 1 0,46-2 0,-74 7-725,0 0 0,1 0 0,-1 0-1,1 0 1,-1 1 0,0 0 0,1-1 0,-1 1-1,0 1 1,1-1 0,-1 0 0,0 1 0,0-1-1,0 1 1,0 0 0,-1 0 0,1 0-1,0 1 1,-1-1 0,3 4 0,-3-3-12,0 1 0,0 0 1,0 0-1,-1 0 0,0 0 1,1 0-1,-2 0 0,1 1 0,0-1 1,-1 0-1,0 0 0,0 1 1,0-1-1,0 0 0,-2 8 0,-1-2 23,1 0 0,-2 0 0,1 0 0,-1-1 0,0 0 0,-1 0 0,0 0 0,-1 0 0,0-1-1,0 0 1,-1 0 0,-10 9 0,-12 10 37,-63 43-1,30-24 117,48-30 155,14-16-327,0 1 0,0-1-1,0 0 1,0 0-1,0 1 1,0-1 0,0 0-1,0 1 1,0-1 0,0 0-1,0 1 1,0-1-1,0 0 1,1 0 0,-1 1-1,0-1 1,0 0-1,0 0 1,0 1 0,1-1-1,-1 0 1,0 0-1,0 0 1,1 1 0,-1-1-1,0 0 1,0 0 0,1 0-1,-1 0 1,0 0-1,0 1 1,1-1 0,-1 0-1,1 0 1,38 2 190,-27-2-197,216-8-508,-151 1-2461,-1-2-3531,4-3-5757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7:50.503"/>
    </inkml:context>
    <inkml:brush xml:id="br0">
      <inkml:brushProperty name="width" value="0.025" units="cm"/>
      <inkml:brushProperty name="height" value="0.025" units="cm"/>
    </inkml:brush>
  </inkml:definitions>
  <inkml:trace contextRef="#ctx0" brushRef="#br0">0 139 5830,'5'-11'10276,"1"-7"-8327,-1 2-642,1 0 0,1 1 0,0-1 0,1 2 0,12-19-1,-20 33-1276,0 1-1,0-1 0,0 1 0,0-1 0,0 0 1,0 1-1,0-1 0,0 0 0,0 1 0,0-1 0,0 1 1,0-1-1,0 0 0,0 1 0,1-1 0,-1 0 0,0 1 1,0-1-1,1 0 0,-1 1 0,0-1 0,0 0 0,1 0 1,-1 1-1,0-1 0,0 0 0,1 0 0,-1 0 0,0 1 1,1-1-1,-1 0 0,1 0 0,-1 0 0,0 0 0,1 0 1,-1 0-1,0 0 0,1 0 0,-1 1 0,1-1 0,-1-1 1,0 1-1,1 0 0,-1 0 0,0 0 0,1 0 0,-1 0 1,1 0-1,-1 0 0,0 0 0,1-1 0,-1 1 0,0 0 1,1 0-1,-1 0 0,0-1 0,0 1 0,1 0 0,-1-1 1,0 1-1,0 0 0,1 0 0,-1-1 0,0 1 0,0 0 1,0-1-1,1 0 0,-1 40 50,-1-29 202,2 95 440,-2-105-714,1 1 0,0-1 0,0 0 1,0 1-1,0-1 0,1 1 1,-1-1-1,0 1 0,0-1 0,0 0 1,0 1-1,0-1 0,0 1 0,1-1 1,-1 0-1,0 1 0,0-1 0,1 0 1,-1 1-1,0-1 0,0 0 0,1 1 1,-1-1-1,0 0 0,1 0 0,-1 1 1,0-1-1,1 0 0,-1 0 0,1 0 1,-1 1-1,0-1 0,1 0 0,-1 0 1,1 0-1,18-5 335,15-17 389,-21 10-504,30-23 10,-41 34-235,-1 0 0,1-1 1,0 1-1,0 0 0,0 0 0,0 0 1,0 0-1,0 1 0,0-1 1,0 0-1,0 1 0,0-1 1,0 1-1,0 0 0,0 0 1,1 0-1,-1 0 0,3 1 0,-3 0-4,-1 0 0,0 0 0,0 0 0,0 1 0,0-1 0,-1 0-1,1 1 1,0-1 0,0 1 0,-1-1 0,1 1 0,-1-1-1,0 1 1,1 0 0,-1-1 0,0 1 0,0-1 0,0 1 0,0 0-1,0-1 1,0 1 0,0 0 0,-2 2 0,2 5 0,-6 86 188,0-4-5331,6-74-2388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28.578"/>
    </inkml:context>
    <inkml:brush xml:id="br0">
      <inkml:brushProperty name="width" value="0.025" units="cm"/>
      <inkml:brushProperty name="height" value="0.025" units="cm"/>
    </inkml:brush>
  </inkml:definitions>
  <inkml:trace contextRef="#ctx0" brushRef="#br0">39 0 11179,'0'0'9577,"-3"14"-9001,-10 54 973,-6 132 1,15 87 244,4-233-1391,0-50-313,0 0-1,0 0 1,1-1 0,-1 1 0,1 0-1,0 0 1,0-1 0,0 1 0,1 0-1,-1-1 1,1 1 0,3 5-1,-4-8-52,1 0 0,-1 0 0,0 0-1,0 0 1,0 0 0,1-1 0,-1 1-1,0 0 1,1-1 0,-1 1 0,1-1-1,-1 0 1,0 1 0,1-1-1,-1 0 1,1 0 0,-1 0 0,1 0-1,-1 0 1,1 0 0,-1-1 0,0 1-1,1 0 1,-1-1 0,1 1 0,-1-1-1,0 1 1,1-1 0,-1 0-1,0 1 1,0-1 0,0 0 0,1 0-1,-1 0 1,0 0 0,0 0 0,1-2-1,19-16 215,-2 0 0,0-2 1,16-22-1,-21 24-229,2 0 0,0 1 0,1 0 1,32-24-1,-48 41-20,1-1-1,0 1 1,-1 0-1,1 0 1,0 0-1,0 0 1,0 0-1,0 0 1,0 1 0,0-1-1,0 0 1,0 1-1,0 0 1,1 0-1,-1-1 1,2 2 0,-3-1 4,0 0 0,0 1 0,0-1 0,0 1 0,0-1 1,0 1-1,0-1 0,0 1 0,0 0 0,-1 0 0,1-1 1,0 1-1,-1 0 0,1 0 0,0 0 0,-1 0 0,1 0 1,-1 0-1,1 0 0,-1 0 0,1 0 0,-1 1 1,2 8 95,0 0 1,-1 0-1,-1 0 1,0 1-1,-1 12 1,0-2 197,-4 85 719,5-106-1016,0 0-1,-1 1 0,1-1 1,0 1-1,0-1 0,0 1 1,0-1-1,0 1 0,0-1 1,0 0-1,0 1 1,0-1-1,0 1 0,0-1 1,0 1-1,0-1 0,1 1 1,-1-1-1,0 0 0,0 1 1,0-1-1,1 1 0,-1-1 1,0 0-1,0 1 0,1-1 1,-1 0-1,0 1 1,1-1-1,-1 0 0,0 0 1,1 1-1,-1-1 0,1 0 1,-1 0-1,0 0 0,1 1 1,-1-1-1,1 0 0,0 0 1,18-11 115,18-27 25,36-69-143,-45 64 0,45-54 0,-72 95 0,1 0 0,-1 1 0,0-1 0,0 1 0,0 0 0,1-1 0,-1 1 0,1 0 0,-1 0 0,1 0 0,-1 0 0,1 0 0,0 0 0,-1 1 0,1-1 0,0 0 0,0 1 0,3-1 0,-4 1 0,0 1 0,0-1 0,-1 1 0,1-1 0,0 1 0,0 0 0,-1-1 0,1 1 0,0 0 0,-1-1 0,1 1 0,-1 0 0,1 0 0,-1 0 0,1 0 0,-1-1 0,1 1 0,-1 0 0,0 0 0,0 0 0,1 0 0,-1 0 0,0 0 0,0 0 0,0 1 0,1 13 0,-1 1 0,0-1 0,-4 19 0,4-28 0,-10 57 0,5-36 0,-2 52 0,7-78-36,0 0 1,0 0-1,0 0 0,0 0 0,0 0 1,0 0-1,0 0 0,0 0 1,0 0-1,1 0 0,-1 0 0,0 0 1,1 0-1,-1 0 0,1 0 1,-1-1-1,1 1 0,1 2 0,-2-3-48,1 0 0,-1 0 0,1 0 0,0 1 0,-1-1 0,1 0 0,-1 0 0,1 0 0,-1 0 0,1 0 0,0 0 0,-1 0 0,1 0 0,-1 0 0,1 0 0,-1 0 0,1-1 0,0 1 0,-1 0 0,1 0 0,-1 0 0,1-1 0,0 0 0,2-1-708,0 0 0,0 0-1,0-1 1,-1 1 0,1-1-1,-1 0 1,1 1 0,-1-1-1,3-6 1,13-29-12132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8:29.687"/>
    </inkml:context>
    <inkml:brush xml:id="br0">
      <inkml:brushProperty name="width" value="0.025" units="cm"/>
      <inkml:brushProperty name="height" value="0.025" units="cm"/>
    </inkml:brush>
  </inkml:definitions>
  <inkml:trace contextRef="#ctx0" brushRef="#br0">25 0 10826,'0'0'12086,"-5"14"-11274,-1 14-484,0 1 0,2 0 0,2 1 0,0-1-1,2 1 1,7 54 0,-5-70-246,2 13 298,1 1 0,14 40 1,-19-66-347,0-1 1,1 0-1,-1 0 1,0 0 0,1 0-1,-1 0 1,1 0-1,0 0 1,-1 0-1,1 0 1,0-1 0,-1 1-1,1 0 1,0 0-1,0 0 1,0-1-1,0 1 1,0 0 0,0-1-1,0 1 1,0-1-1,0 1 1,0-1-1,0 0 1,0 1 0,0-1-1,2 0 1,-1 0 42,1-1-1,-1 1 1,0-1 0,0 1 0,0-1 0,1 0 0,-1 0 0,0 0-1,0-1 1,0 1 0,-1 0 0,5-4 0,5-6 179,-1 0-1,1-1 1,9-15 0,-17 22-310,6-8 144,15-16 770,-22 72-257,-9 92 433,7-135-1036,0 0 0,0 1 0,0-1 0,0 0 0,0 1 0,0-1 0,0 0 0,0 1 0,0-1 0,0 0 0,0 1 0,0-1 0,0 0 0,1 1 0,-1-1 0,0 0 0,0 1 0,0-1 0,0 0 0,0 0 0,1 1 0,-1-1 0,0 0 0,0 0 0,1 1 0,-1-1 0,0 0 0,0 0 0,1 1 0,-1-1 0,0 0 0,1 0 0,-1 0 0,0 0 0,0 0 0,1 0 0,-1 1 0,0-1 0,1 0 0,-1 0 0,1 0 0,16-8 0,13-19 0,-1-18 0,-24 36 0,0 0 0,1 0 0,0 1 0,0 0 0,1 0 0,0 0 0,8-6 0,-14 14 0,-1 0 0,0 0 0,1 0 0,-1 0 0,0 1 0,1-1 0,-1 0 0,0 0 0,1 1 0,-1-1 0,0 0 0,0 0 0,1 1 0,-1-1 0,0 0 0,0 1 0,1-1 0,-1 0 0,0 1 0,0-1 0,0 0 0,0 1 0,0-1 0,0 0 0,0 1 0,1-1 0,-1 1 0,0-1 0,0 0 0,-1 1 0,1-1 0,0 1 0,0-1 0,0 0 0,0 1 0,0-1 0,0 22 0,0-21 0,-4 61 0,2-46 0,1 0 0,0 0 0,1 0 0,0 0 0,5 22 0,-5-38-55,0 1 1,1 0-1,-1-1 0,0 1 1,1 0-1,-1-1 0,0 1 1,1 0-1,-1-1 0,1 1 1,0-1-1,-1 1 0,1-1 1,-1 1-1,1-1 1,0 1-1,-1-1 0,1 0 1,0 1-1,-1-1 0,1 0 1,0 1-1,0-1 0,-1 0 1,1 0-1,0 0 0,0 0 1,-1 0-1,1 0 0,0 0 1,0 0-1,0 0 0,-1 0 1,1 0-1,0 0 0,0-1 1,-1 1-1,1 0 0,0 0 1,-1-1-1,2 0 1,0 1-390,0-1 1,-1 0-1,1 0 1,0 0-1,0 0 1,0 0-1,-1 0 1,1-1 0,-1 1-1,1-1 1,-1 1-1,1-1 1,-1 1-1,2-3 1,1-13-10084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02.496"/>
    </inkml:context>
    <inkml:brush xml:id="br0">
      <inkml:brushProperty name="width" value="0.025" units="cm"/>
      <inkml:brushProperty name="height" value="0.025" units="cm"/>
    </inkml:brush>
  </inkml:definitions>
  <inkml:trace contextRef="#ctx0" brushRef="#br0">108 239 10922,'-12'5'5098,"-84"32"673,109-38-2195,38-2-2651,63-21 271,554-100 31,-157 68-1883,-764 87 1366,-226 70-547,20-4 485,365-85-328,109-20-204,24-7-157,509-133 124,11 41-381,-429 84 86,-84 15 137,-37 4 42,-24 3 36,-31 2 38,-125 16 667,-215 49 0,306-50-357,-472 112 962,535-120-1531,36-10-1288,30-11-4302,60-23 0,3-7-7554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0.173"/>
    </inkml:context>
    <inkml:brush xml:id="br0">
      <inkml:brushProperty name="width" value="0.025" units="cm"/>
      <inkml:brushProperty name="height" value="0.025" units="cm"/>
    </inkml:brush>
  </inkml:definitions>
  <inkml:trace contextRef="#ctx0" brushRef="#br0">1 121 16912,'0'0'7634,"1"-11"-6358,-1 4-1058,-1 4-162,1 1-1,0-1 0,0 0 1,0 1-1,0-1 1,0 0-1,1 1 1,-1-1-1,1 0 1,0 1-1,0-1 1,0 1-1,0-1 0,0 1 1,0-1-1,1 1 1,-1 0-1,1 0 1,0-1-1,-1 1 1,1 0-1,0 1 1,0-1-1,0 0 1,4-1-1,7-4-34,0 1 0,1 0-1,0 1 1,0 1 0,23-4 0,-32 7-72,0 0 0,-1 0 0,1 1 0,0 0 0,0 0 0,-1 0 0,1 0 0,0 1 0,0 0 0,-1 0 0,1 0 1,-1 1-1,1-1 0,-1 1 0,0 0 0,1 1 0,-1-1 0,0 0 0,0 1 0,7 6 0,-8-4 98,2 0 0,-1-1-1,0 1 1,1-1 0,0 0-1,0-1 1,0 1 0,0-1 0,1 0-1,0 0 1,-1-1 0,1 1-1,0-1 1,0-1 0,0 1-1,0-1 1,0 0 0,0 0 0,1-1-1,-1 0 1,0 0 0,0 0-1,1-1 1,-1 0 0,0 0 0,0-1-1,0 1 1,0-1 0,0-1-1,-1 1 1,11-7 0,-15 12 11,-1 0 0,1 0 1,-1 0-1,0 0 0,0 0 1,0 0-1,0 0 0,-1-1 1,1 1-1,-1 0 0,0 0 1,-2 5-1,0 8-3477,2-6-4592,1-23 2823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0.514"/>
    </inkml:context>
    <inkml:brush xml:id="br0">
      <inkml:brushProperty name="width" value="0.025" units="cm"/>
      <inkml:brushProperty name="height" value="0.025" units="cm"/>
    </inkml:brush>
  </inkml:definitions>
  <inkml:trace contextRef="#ctx0" brushRef="#br0">1 75 9737,'0'0'15076,"9"-6"-13293,-7 5-1723,9-7 204,1 0 0,0 1 0,1 0 0,0 1 0,0 0 1,0 1-1,1 0 0,-1 1 0,22-3 0,-33 7-262,-1 1-1,0-1 1,1 1-1,-1 0 1,0-1-1,0 1 0,1 0 1,-1 0-1,0 0 1,0-1-1,0 1 1,0 0-1,0 1 1,0-1-1,0 0 1,-1 0-1,1 0 1,0 0-1,-1 1 1,1-1-1,0 0 1,-1 1-1,0-1 1,1 0-1,-1 3 1,1-2 0,-1 0 1,1 1 0,0-1-1,0 0 1,0 0-1,0 0 1,0-1-1,0 1 1,1 0 0,-1 0-1,0-1 1,1 1-1,0 0 1,-1-1 0,4 3-1,0-2 11,1-1-1,-1 0 0,0 0 1,0 0-1,1-1 1,-1 1-1,0-1 1,1 0-1,-1-1 0,0 1 1,0-1-1,9-3 1,65-25-27,-41 13-668,-32 15-235,6-4-717,-7-1-5232,-4-3-4969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1.403"/>
    </inkml:context>
    <inkml:brush xml:id="br0">
      <inkml:brushProperty name="width" value="0.025" units="cm"/>
      <inkml:brushProperty name="height" value="0.025" units="cm"/>
    </inkml:brush>
  </inkml:definitions>
  <inkml:trace contextRef="#ctx0" brushRef="#br0">259 226 6182,'10'-11'4756,"-9"10"-4708,15-17 1141,-1 0-1,13-22 1,-24 34-857,0 0 0,0-1-1,-1 1 1,0-1 0,0 0 0,-1 0-1,1 0 1,-2 0 0,1 0 0,-1-1 0,0 1-1,0 0 1,-1-8 0,-1 13-289,1 0 0,0 1 0,-1-1 1,0 0-1,1 1 0,-1-1 0,0 1 0,0-1 1,1 1-1,-1-1 0,-1 1 0,1 0 0,0-1 1,0 1-1,0 0 0,-1 0 0,1 0 0,0 0 0,-1 0 1,1 0-1,-1 0 0,1 1 0,-1-1 0,0 1 1,1-1-1,-1 1 0,1-1 0,-1 1 0,0 0 1,0 0-1,1 0 0,-1 0 0,0 0 0,-1 0 1,-4 0 34,-1 1-1,1 0 1,0 0 0,0 0 0,0 1 0,0 0 0,-9 5 0,0 1 109,0 2 0,1 0 0,0 0-1,0 1 1,2 1 0,-1 1 0,-20 24 0,19-18 134,0 1 0,1 0 0,1 1 1,2 0-1,-14 31 0,21-41-78,0 0-1,1 0 1,-3 21-1,5-29-204,1-1-1,0 1 0,-1 0 0,1-1 0,0 1 1,0-1-1,1 1 0,-1 0 0,0-1 0,1 1 1,0-1-1,-1 1 0,1-1 0,0 1 0,0-1 1,1 0-1,-1 0 0,0 1 0,1-1 0,-1 0 1,1 0-1,0 0 0,2 2 0,2-2 31,-1 1-1,1-1 1,0 0-1,0 0 0,0-1 1,0 1-1,1-1 1,-1-1-1,0 1 1,0-1-1,1 0 1,-1-1-1,0 0 1,0 0-1,1 0 0,-1 0 1,8-4-1,4-1 198,-1 0-1,0-2 0,0 0 1,27-18-1,-28 16-178,-2-1 1,1-1-1,-2 0 1,0-1-1,0 0 1,-1-1-1,11-17 1,-16 21-10,-1-1 0,0-1 0,-1 1 0,0-1 1,0 0-1,-2 0 0,1 0 0,-2-1 0,1 1 0,-2-1 0,1-12 0,-2 22-77,0 1-1,0-1 0,0 1 1,0 0-1,0-1 0,0 1 1,-1-1-1,1 1 0,-1 0 0,0-1 1,0 1-1,0 0 0,0-1 1,0 1-1,0 0 0,0 0 1,-1 0-1,1 0 0,-1 0 0,0 1 1,1-1-1,-1 0 0,0 1 1,0-1-1,-3-1 0,2 2-110,0 0 0,0 1 0,0-1-1,0 0 1,0 1 0,-1 0 0,1 0 0,0 0-1,0 0 1,0 0 0,-1 1 0,1 0 0,0-1-1,0 1 1,0 0 0,0 0 0,0 1 0,0-1 0,-4 3-1,-1 1-608,0 1-1,1 0 1,0 0-1,0 0 1,0 1 0,1 0-1,-11 15 1,-15 32-7477,11-7-4802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9.634"/>
    </inkml:context>
    <inkml:brush xml:id="br0">
      <inkml:brushProperty name="width" value="0.025" units="cm"/>
      <inkml:brushProperty name="height" value="0.025" units="cm"/>
    </inkml:brush>
  </inkml:definitions>
  <inkml:trace contextRef="#ctx0" brushRef="#br0">4 0 8168,'0'0'2402,"-4"50"-1409,6-34 640,3-2-191,-2-3-513,2-2-609,5-5-224,3-4-128,5-2-1377,0-15-1858,4-9-2339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1.763"/>
    </inkml:context>
    <inkml:brush xml:id="br0">
      <inkml:brushProperty name="width" value="0.025" units="cm"/>
      <inkml:brushProperty name="height" value="0.025" units="cm"/>
    </inkml:brush>
  </inkml:definitions>
  <inkml:trace contextRef="#ctx0" brushRef="#br0">111 1 23766,'0'0'961,"-44"69"-128,23-21 609,1 3-962,5 1-256,6 0-160,7-5-512,2-12-2243,0-16-2914,11-14-5926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2.135"/>
    </inkml:context>
    <inkml:brush xml:id="br0">
      <inkml:brushProperty name="width" value="0.025" units="cm"/>
      <inkml:brushProperty name="height" value="0.025" units="cm"/>
    </inkml:brush>
  </inkml:definitions>
  <inkml:trace contextRef="#ctx0" brushRef="#br0">231 50 15663,'0'0'2578,"1"-9"188,2-24-167,-3 32-2559,0 1 0,0-1-1,0 1 1,0 0 0,0-1-1,0 1 1,-1 0 0,1-1-1,0 1 1,0 0 0,0-1-1,-1 1 1,1 0 0,0 0-1,0-1 1,-1 1 0,1 0-1,0 0 1,-1-1 0,1 1 0,0 0-1,0 0 1,-1 0 0,1 0-1,-1 0 1,1-1 0,0 1-1,-1 0 1,1 0 0,0 0-1,-1 0 1,1 0 0,0 0-1,-1 0 1,1 0 0,-1 0-1,1 0 1,0 0 0,-1 0-1,1 1 1,0-1 0,-1 0-1,1 0 1,0 0 0,-1 0-1,1 1 1,0-1 0,-1 0-1,1 0 1,0 0 0,0 1-1,-1-1 1,-18 14 452,-2 6-294,1 1 1,1 1-1,1 0 0,1 1 1,2 1-1,0 1 1,1 0-1,2 1 0,0 1 1,2 0-1,-12 47 1,20-67-164,1 1 0,0-1 0,0 0-1,1 1 1,-1-1 0,2 0 0,-1 1 0,1-1 0,3 14 0,-3-19-15,0 0-1,0 1 0,1-1 1,-1 0-1,0 0 1,1 0-1,0 0 1,-1 0-1,1-1 1,0 1-1,0 0 0,0-1 1,0 1-1,0-1 1,1 0-1,-1 0 1,0 0-1,1 0 1,-1 0-1,0 0 0,1-1 1,-1 1-1,1-1 1,-1 1-1,1-1 1,-1 0-1,1 0 1,-1 0-1,1-1 0,-1 1 1,5-2-1,-2 2 42,0-1-1,0-1 1,0 1-1,0-1 1,0 0 0,0 0-1,-1 0 1,1-1-1,-1 0 1,0 0-1,1 0 1,-1 0-1,-1-1 1,1 1-1,0-1 1,-1 0 0,0 0-1,0 0 1,0-1-1,0 1 1,-1-1-1,3-6 1,0 1 40,-2-1 1,1 1-1,-1-1 1,-1 0-1,0 1 1,-1-1-1,0 0 1,0 0-1,-2-19 1,1 27-107,0 1 0,-1-1-1,1 0 1,-1 0 0,1 0 0,-1 1 0,0-1-1,0 0 1,0 1 0,-1-1 0,1 1 0,-1-1-1,1 1 1,-1 0 0,0-1 0,0 1 0,0 0-1,0 0 1,0 0 0,0 1 0,0-1 0,-1 0-1,1 1 1,-1 0 0,1-1 0,-1 1 0,1 0-1,-1 0 1,0 1 0,0-1 0,1 0 0,-1 1-1,0 0 1,0 0 0,-5 0 0,5 0-210,-1 0-1,0 1 1,1 0 0,-1 0-1,0 0 1,1 0 0,-1 0-1,1 1 1,0-1 0,-1 1-1,1 0 1,0 0 0,0 0 0,0 1-1,0-1 1,1 1 0,-1 0-1,1-1 1,-1 1 0,1 0-1,0 0 1,0 1 0,0-1-1,1 0 1,-1 1 0,-1 5 0,-2 19-4164,9-11-1818,11-3-5216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2.479"/>
    </inkml:context>
    <inkml:brush xml:id="br0">
      <inkml:brushProperty name="width" value="0.025" units="cm"/>
      <inkml:brushProperty name="height" value="0.025" units="cm"/>
    </inkml:brush>
  </inkml:definitions>
  <inkml:trace contextRef="#ctx0" brushRef="#br0">330 27 17617,'0'0'4938,"-11"-6"-3737,5 2-1109,4 3-74,-1-1 0,1 0 0,-1 0 0,1 1 0,-1 0 0,0-1 0,0 1 0,0 0 0,0 0 0,0 1 0,0-1-1,0 1 1,0-1 0,0 1 0,0 0 0,0 0 0,0 0 0,0 0 0,0 1 0,0 0 0,0-1 0,0 1 0,0 0 0,0 0 0,0 0-1,-5 4 1,-5 4-17,1 1 0,-1 0-1,2 1 1,-12 13 0,18-19-3,0 1 0,1 0 1,0 0-1,0 0 1,1 1-1,-1-1 0,1 1 1,1 0-1,-1 0 1,1 0-1,-1 9 0,3-15 7,0 0 1,0 1-1,0-1 0,0 0 0,0 0 0,0 0 0,1 1 0,-1-1 1,0 0-1,1 0 0,-1 0 0,1 1 0,-1-1 0,1 0 0,0 0 1,0 0-1,-1 0 0,1 0 0,0 0 0,0 0 0,0-1 0,0 1 1,0 0-1,0 0 0,0-1 0,0 1 0,0-1 0,0 1 0,0-1 1,1 1-1,-1-1 0,0 1 0,0-1 0,1 0 0,-1 0 0,0 0 1,0 0-1,1 0 0,1 0 0,6 0 164,0 0 0,0-1 1,-1 1-1,16-5 0,-11 1-57,0 0 1,0-1-1,0-1 1,0 0-1,-1-1 1,0 0-1,19-16 1,-10 6-58,-2-1 0,0 0 1,20-26-1,-48 58-114,0-1-1,-11 29 1,2-7 93,5-10 56,1 0 0,-12 39 1,20-52-18,1 0 1,0 0 0,1 0-1,1 0 1,0 0 0,0 1 0,1-1-1,2 15 1,0-23-37,0 0 1,0 1-1,0-1 0,0 0 1,1 0-1,0 0 0,0-1 1,0 1-1,0-1 0,0 1 1,1-1-1,-1 0 0,1 0 1,0-1-1,0 1 0,0-1 0,6 3 1,-3-1 118,0 0 1,-1 0 0,1 1-1,-1 0 1,8 9 0,-12-12-142,-1-1 1,0 1 0,0 0-1,0 0 1,0 0-1,0 0 1,-1 0 0,1 0-1,0 0 1,-1 0 0,1 0-1,-1 0 1,0 0-1,0 0 1,0 0 0,0 0-1,0 1 1,0-1-1,-1 0 1,1 0 0,-1 0-1,1 0 1,-1 0-1,-1 3 1,-1 0 130,0 0 0,-1-1 0,1 1 0,-1-1 1,0 0-1,0 0 0,0 0 0,-1 0 0,1-1 0,-1 0 0,0 0 0,0 0 0,0-1 0,-8 3 1,-78 26 1040,66-24-1172,0-1 1,0-2-1,-1 0 0,0-1 0,0-2 1,-44-3-1,69 2-64,-1-1 0,0 1 0,1 0 0,-1-1-1,0 1 1,1-1 0,-1 1 0,1-1 0,-1 0 0,1 0 0,-1 0 0,1 0 0,0 0-1,-1 0 1,1 0 0,0 0 0,0 0 0,0-1 0,0 1 0,0 0 0,0-1-1,0 1 1,0-1 0,0 1 0,1-1 0,-1 0 0,1 1 0,-1-1 0,0-2 0,1-1-810,0 1 0,0-1 0,0 1 0,0-1 0,1 1 0,-1 0 0,1-1 0,0 1 0,1 0 0,2-8 0,17-24-20666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5.731"/>
    </inkml:context>
    <inkml:brush xml:id="br0">
      <inkml:brushProperty name="width" value="0.025" units="cm"/>
      <inkml:brushProperty name="height" value="0.025" units="cm"/>
    </inkml:brush>
  </inkml:definitions>
  <inkml:trace contextRef="#ctx0" brushRef="#br0">1 198 18674,'0'0'3875,"104"-10"-3298,-25-12-289,13-7-160,6 0-96,-1 0-128,-10 2-1762,-21 1-2017,-27 0-2627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6.104"/>
    </inkml:context>
    <inkml:brush xml:id="br0">
      <inkml:brushProperty name="width" value="0.025" units="cm"/>
      <inkml:brushProperty name="height" value="0.025" units="cm"/>
    </inkml:brush>
  </inkml:definitions>
  <inkml:trace contextRef="#ctx0" brushRef="#br0">1 1 19955,'0'0'1916,"11"8"-736,-9-7-1127,7 6 120,0-2 1,0 1-1,0-1 1,1 0 0,-1-1-1,1 0 1,1-1-1,-1 0 1,13 2 0,39 2 373,52 8-202,-103-13-343,0 1 1,0 0 0,0 1-1,-1 0 1,0 1-1,0 0 1,16 10-1,-22-12-1,0 1-1,0-1 0,-1 1 0,0 0 0,1 0 1,-2 0-1,1 0 0,0 1 0,-1-1 1,0 1-1,0-1 0,0 1 0,0 0 0,-1 0 1,0 0-1,0 0 0,0 0 0,-1 0 0,1 0 1,-1 0-1,0 0 0,-1 0 0,1 0 1,-1 0-1,-3 9 0,-1 3 30,0 0 1,-1 0-1,-1-1 1,-1 0-1,0-1 1,-12 17-1,-20 25 13,-84 94 1,44-75-2736,56-59-3383,13-15-6315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6.522"/>
    </inkml:context>
    <inkml:brush xml:id="br0">
      <inkml:brushProperty name="width" value="0.025" units="cm"/>
      <inkml:brushProperty name="height" value="0.025" units="cm"/>
    </inkml:brush>
  </inkml:definitions>
  <inkml:trace contextRef="#ctx0" brushRef="#br0">1 318 20692,'0'0'2092,"6"-10"-480,-2 2-1482,1 1-1,0 0 1,0 0-1,1 1 1,0-1-1,0 1 1,0 0-1,1 1 1,0 0-1,0 0 0,9-5 1,121-64 364,142-71-508,-243 135-60,-36 10 69,1 0 1,0 0 0,-1 0 0,1 0-1,-1 0 1,1 0 0,-1 0 0,1 1-1,-1-1 1,1 0 0,-1 0 0,1 0-1,-1 1 1,1-1 0,-1 0-1,1 1 1,-1-1 0,1 0 0,-1 1-1,1-1 1,-1 1 0,0-1 0,1 0-1,-1 1 1,0-1 0,1 1-1,-1-1 1,0 1 0,0-1 0,0 1-1,1 0 1,-1 4 1,-1 0 1,1 0-1,-1 0 1,0 0-1,0 0 0,-1 0 1,1-1-1,-1 1 0,0 0 1,-4 6-1,-139 253 715,90-172-415,4 2-1,-40 105 1,77-142-231,11-35-8658,5-42 2202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6.850"/>
    </inkml:context>
    <inkml:brush xml:id="br0">
      <inkml:brushProperty name="width" value="0.025" units="cm"/>
      <inkml:brushProperty name="height" value="0.025" units="cm"/>
    </inkml:brush>
  </inkml:definitions>
  <inkml:trace contextRef="#ctx0" brushRef="#br0">1 143 17777,'0'0'7207,"92"4"-6823,-25-19-352,13-4-737,12 0-1505,4-7-288,4-6-1122,-2-3-3202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7.179"/>
    </inkml:context>
    <inkml:brush xml:id="br0">
      <inkml:brushProperty name="width" value="0.025" units="cm"/>
      <inkml:brushProperty name="height" value="0.025" units="cm"/>
    </inkml:brush>
  </inkml:definitions>
  <inkml:trace contextRef="#ctx0" brushRef="#br0">382 135 2530,'18'-14'3427,"-11"9"-2659,0 1 1,0-1-1,-1 0 0,0 0 1,0-1-1,0 0 1,-1 0-1,0 0 0,0-1 1,-1 0-1,1 0 0,4-11 1,-9 18-686,0-1 0,0 1 0,0-1 0,0 1 1,0-1-1,0 1 0,0 0 0,0-1 0,0 1 0,-1-1 1,1 1-1,0 0 0,0-1 0,0 1 0,0-1 0,-1 1 1,1 0-1,0-1 0,0 1 0,-1 0 0,1-1 1,0 1-1,-1 0 0,1 0 0,0-1 0,-1 1 0,1 0 1,0 0-1,-1 0 0,1-1 0,0 1 0,-1 0 0,1 0 1,-1 0-1,1 0 0,0 0 0,-1 0 0,1 0 0,-1 0 1,1 0-1,-1 0 0,1 0 0,0 0 0,-1 0 0,1 0 1,-1 0-1,-23 5 1133,6 2-759,-1 2 1,2 0 0,-1 1-1,1 0 1,1 2 0,-25 21-1,-86 92 621,96-92-598,-46 65 1,69-86-353,0-1 0,2 1 0,-1 0 0,1 1 0,1-1 0,1 1 1,-1 0-1,2 1 0,0-1 0,-1 16 0,4-26-112,0 0 0,0 0-1,0-1 1,1 1 0,-1 0-1,1-1 1,0 1 0,-1 0-1,1-1 1,1 1 0,-1-1 0,0 1-1,1-1 1,-1 0 0,1 1-1,0-1 1,-1 0 0,1 0-1,0 0 1,0-1 0,0 1-1,1 0 1,-1-1 0,0 1-1,1-1 1,-1 0 0,1 0 0,-1 0-1,1 0 1,0 0 0,-1 0-1,1-1 1,0 1 0,4-1-1,5 2 88,1-1 0,-1-1 1,0 0-1,0-1 0,0 0 0,24-6 0,-17 1 43,0-1 0,-1-1 0,0 0 0,-1-2 0,1 0 0,-2 0 0,0-2-1,0 0 1,24-25 0,-20 17-11,-1-1 0,-1 0-1,-1-2 1,-1 0 0,-1-1-1,16-35 1,-24 44-70,0-1 0,-1 0 0,0 0 0,-2-1 0,0 1 0,-1-1 0,0 0 0,-2 0 0,0 0 0,-1 0-1,-2-18 1,2 32-91,0 0-1,-1 1 0,1-1 0,-1 0 1,0 0-1,0 1 0,0-1 0,-1 0 1,1 1-1,0-1 0,-1 1 0,0 0 1,1-1-1,-1 1 0,0 0 1,0 0-1,-1 0 0,1 0 0,0 1 1,0-1-1,-1 1 0,1-1 0,-1 1 1,0 0-1,1 0 0,-1 0 0,0 0 1,0 0-1,1 1 0,-1-1 0,0 1 1,0 0-1,0 0 0,-4 0 0,0 1-189,1-1-1,0 2 1,0-1-1,0 1 0,0 0 1,0 0-1,0 0 0,0 1 1,1 0-1,-1 0 1,1 1-1,0-1 0,0 1 1,-8 8-1,6-5-681,1 1-1,0 0 1,1-1-1,-9 18 0,11-18-487,0 0 0,1 0 0,0 1 0,0-1 0,0 1 0,0 12 0,1 14-7860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7.554"/>
    </inkml:context>
    <inkml:brush xml:id="br0">
      <inkml:brushProperty name="width" value="0.025" units="cm"/>
      <inkml:brushProperty name="height" value="0.025" units="cm"/>
    </inkml:brush>
  </inkml:definitions>
  <inkml:trace contextRef="#ctx0" brushRef="#br0">44 51 17136,'0'0'2910,"-5"9"-198,-1 0-2266,1 1 0,0 1 1,1-1-1,0 1 0,0 0 1,1 0-1,1 0 1,0 0-1,0 0 0,1 0 1,1 1-1,1 21 0,-1-32-443,1 1-1,-1 0 1,1 0-1,0 0 1,0-1 0,-1 1-1,1 0 1,0 0-1,0-1 1,1 1-1,-1-1 1,0 1-1,0-1 1,1 0-1,-1 1 1,1-1-1,-1 0 1,1 0-1,-1 0 1,1 0-1,0 0 1,0 0 0,-1-1-1,1 1 1,0-1-1,0 1 1,0-1-1,0 1 1,0-1-1,-1 0 1,1 0-1,0 0 1,0 0-1,0 0 1,0-1-1,0 1 1,0-1-1,0 1 1,1-1 0,6-2 17,0 1 1,-1-1 0,0 0-1,0-1 1,0 0 0,0 0 0,9-7-1,14-15 56,44-47-1,-52 49 165,1 1 0,0 0 0,35-22 0,-58 44-217,-1 1 1,1-1 0,-1 1-1,1-1 1,-1 1 0,1-1-1,0 1 1,-1 0 0,1-1-1,0 1 1,0 0 0,-1-1 0,1 1-1,0 0 1,0 0 0,-1 0-1,1 0 1,0 0 0,0 0-1,-1 0 1,1 0 0,0 0-1,0 0 1,-1 0 0,1 0-1,0 1 1,1-1 0,-1 1 15,-1 0 1,1 0 0,-1 0-1,0 0 1,1 0 0,-1 1-1,0-1 1,0 0 0,0 0-1,0 0 1,1 0 0,-1 0-1,-1 0 1,1 0 0,0 0-1,-1 3 1,-16 53 998,15-51-936,-5 8-63,2 1 0,0 0 0,1 0 0,0 1 0,2-1 1,0 1-1,0-1 0,1 18 0,1-31-109,1 0 0,-1 0 0,0 0 0,1-1 1,-1 1-1,1 0 0,0-1 0,0 1 0,-1 0 0,1-1 0,0 1 0,0-1 1,1 1-1,-1-1 0,0 0 0,0 1 0,1-1 0,-1 0 0,0 0 0,1 0 1,0 0-1,-1 0 0,1 0 0,-1 0 0,1-1 0,0 1 0,0 0 0,-1-1 0,1 0 1,0 1-1,0-1 0,0 0 0,-1 0 0,1 0 0,3 0 0,-1 0-505,0-1 0,0 1 0,0-1 0,1 0 0,-1 0 0,0 0 0,0 0 0,0-1 0,-1 0 0,1 1 0,0-1 0,-1-1 0,1 1 0,5-5 0,19-27-15414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8.968"/>
    </inkml:context>
    <inkml:brush xml:id="br0">
      <inkml:brushProperty name="width" value="0.025" units="cm"/>
      <inkml:brushProperty name="height" value="0.025" units="cm"/>
    </inkml:brush>
  </inkml:definitions>
  <inkml:trace contextRef="#ctx0" brushRef="#br0">3 81 11627,'0'1'139,"0"-1"1,-1 0-1,1 0 0,0 1 1,0-1-1,-1 0 0,1 1 1,0-1-1,0 0 1,0 1-1,0-1 0,-1 0 1,1 1-1,0-1 0,0 0 1,0 1-1,0-1 0,0 0 1,0 1-1,0-1 0,0 0 1,0 1-1,0-1 1,0 0-1,0 1 0,0-1 1,0 0-1,1 1 0,-1-1 1,0 0-1,0 1 0,0-1 1,0 0-1,1 1 0,-1-1 1,0 1-1,16 5 1460,25-2-651,-40-4-793,64 1 1161,103-12 0,-116 4-1960,0-3 0,74-23-1,-198 49 464,-13 22 1572,1 3 1,-96 65 0,391-224-645,-7-9-1532,-225 130 1164,-4 7-87,0 2 1,1 1-1,-37 25 0,40-24-67,0 0 1,-1-2-1,-1 0 0,-44 16 1,64-27-180,0-1 1,1 1-1,-1 0 1,0-1-1,0 0 1,0 1-1,0-1 0,0 0 1,0-1-1,1 1 1,-5-1-1,6 0-25,-1 1 1,1-1-1,0 1 0,0-1 0,0 0 0,0 1 0,0-1 1,0 0-1,0 0 0,0 0 0,0 0 0,0 0 0,0 0 1,1 0-1,-1 0 0,0 0 0,1 0 0,-2-2 0,1-4 9,-1 0 0,1 1-1,0-1 1,1 0 0,-1-1-1,1 1 1,2-10 0,-1 2-90,-1 9 94,3-23-577,1 31 181,4 13 293,-6-12 31,0-1 0,-1 0-1,1 0 1,0 0 0,0 0-1,0 0 1,0 0 0,1-1 0,-1 1-1,0-1 1,1 1 0,-1-1-1,1 0 1,-1 0 0,1 0 0,0 0-1,-1 0 1,1-1 0,0 1-1,0-1 1,-1 0 0,1 0 0,0 0-1,0 0 1,5-1 0,10-1-35,1 0 1,29-9-1,-38 9 64,0-1-113,1 0-238,-1 1 0,1 0 1,0 0-1,20 1 1,-29 1 25,0 0 0,0 0 0,0 0 0,0 1 0,0-1 0,0 1 0,0 0 1,-1 0-1,1-1 0,0 1 0,0 0 0,0 0 0,1 2 0,-1-2-203,-1 1-1,0-1 0,0 1 1,0-1-1,0 1 1,0-1-1,-1 1 0,1 0 1,0-1-1,-1 1 1,1 0-1,-1-1 0,0 1 1,1 0-1,-1 0 1,0-1-1,0 4 0,0 7-7699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59.959"/>
    </inkml:context>
    <inkml:brush xml:id="br0">
      <inkml:brushProperty name="width" value="0.025" units="cm"/>
      <inkml:brushProperty name="height" value="0.025" units="cm"/>
    </inkml:brush>
  </inkml:definitions>
  <inkml:trace contextRef="#ctx0" brushRef="#br0">21 1 4676,'0'0'16272,"-21"55"-15952,21-34-192,2-5-64,10-9-736,0-7-3044,3-7-8904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9.312"/>
    </inkml:context>
    <inkml:brush xml:id="br0">
      <inkml:brushProperty name="width" value="0.025" units="cm"/>
      <inkml:brushProperty name="height" value="0.025" units="cm"/>
    </inkml:brush>
  </inkml:definitions>
  <inkml:trace contextRef="#ctx0" brushRef="#br0">92 66 13965,'0'0'3171,"-77"23"-672,62-13 63,15-1-736,18-5-865,31-4 384,15 0-352,16-13-513,7-5-223,3 0-193,-6-1 0,-10 4 0,-10 3-1666,-18 4-2209,-17 3 31,-16 1-2114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19.686"/>
    </inkml:context>
    <inkml:brush xml:id="br0">
      <inkml:brushProperty name="width" value="0.025" units="cm"/>
      <inkml:brushProperty name="height" value="0.025" units="cm"/>
    </inkml:brush>
  </inkml:definitions>
  <inkml:trace contextRef="#ctx0" brushRef="#br0">0 114 15855,'0'0'9513,"56"-54"-8424,-8 36-192,10 6-673,3 2-192,2 5-1313,-1 0-1922,-7-4-3780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0.030"/>
    </inkml:context>
    <inkml:brush xml:id="br0">
      <inkml:brushProperty name="width" value="0.025" units="cm"/>
      <inkml:brushProperty name="height" value="0.025" units="cm"/>
    </inkml:brush>
  </inkml:definitions>
  <inkml:trace contextRef="#ctx0" brushRef="#br0">119 237 16111,'0'0'9497,"14"-2"-8376,19-4-1036,0-1 0,-1-2-1,0-1 1,0-2 0,-1-1-1,-1-1 1,0-1 0,-1-2-1,0-1 1,-2-2-1,0 0 1,-2-2 0,29-30-1,-72 88-507,6-10 414,-21 37 216,2 0-1,4 2 1,2 1-1,3 1 1,3 1 0,3 1-1,3 0 1,3 1-1,-1 112 1,11-156 78,-1 1 0,-1-1 0,-1 0 0,-2 0 0,-8 31 0,11-52-233,0 1 0,0 0 0,-1-1 0,1 1 0,-1-1 0,0 0 0,-1 0 0,1 0 0,-1 0 0,0-1 0,0 1 0,-1-1 0,1 0 0,-1 0 0,0-1 0,0 1 0,0-1 0,-1 0 1,1-1-1,-1 1 0,1-1 0,-1 0 0,0 0 0,0-1 0,0 0 0,0 0 0,0 0 0,-9-1 0,8 0-52,0 0 0,0-1 0,1 0 0,-1-1 0,0 1 0,0-1 0,1-1 0,-1 1 0,1-1 0,0 0 0,-1-1 0,2 1 0,-1-1 0,0 0 0,1-1 0,-1 1 0,1-1 0,1 0 0,-1 0 0,1-1 0,0 0 0,0 1 0,0-1 0,1 0 0,-5-13 0,2 5 0,1 0 0,1 0 0,0-1 0,1 1 0,0-1 0,1 0 0,1 0 0,1 0 0,0 0 0,0 0 0,4-19 0,-1 25-312,-1 1 0,1-1-1,0 0 1,1 1 0,0 0 0,0 0-1,1 0 1,0 0 0,0 1 0,1-1-1,0 1 1,0 1 0,1-1 0,0 1-1,0 1 1,0-1 0,1 1 0,-1 0-1,11-4 1,17-7-2570,0 1 1,1 2-1,50-11 0,-23 6-427,-2-1-8025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0.389"/>
    </inkml:context>
    <inkml:brush xml:id="br0">
      <inkml:brushProperty name="width" value="0.025" units="cm"/>
      <inkml:brushProperty name="height" value="0.025" units="cm"/>
    </inkml:brush>
  </inkml:definitions>
  <inkml:trace contextRef="#ctx0" brushRef="#br0">146 45 19378,'0'0'6545,"-11"0"-5386,7-1-1098,-1 1 1,1 0-1,-1 0 1,1 0-1,-1 1 1,1 0-1,0-1 1,-1 2-1,1-1 1,0 0-1,0 1 1,0 0-1,0 0 0,0 0 1,0 0-1,1 1 1,-1-1-1,1 1 1,-1 0-1,1 0 1,0 0-1,0 1 1,0-1-1,1 1 1,-1 0-1,-1 4 1,-1-2-25,1 1 0,1 0 0,0-1 0,0 1 0,0 0 0,1 0 0,-1 1 0,2-1 0,-1 0 0,1 1 0,0-1 0,1 1 0,1 14 0,-1-21-34,1 1 1,0-1 0,0 0-1,0 0 1,0 0-1,0 0 1,0 0 0,0 0-1,0 0 1,0 0-1,1 0 1,-1 0 0,0-1-1,0 1 1,1 0-1,-1-1 1,1 1 0,-1-1-1,1 0 1,-1 1-1,0-1 1,1 0 0,-1 0-1,1 0 1,-1 0-1,1 0 1,-1 0 0,1 0-1,-1-1 1,1 1 0,-1-1-1,3 0 1,2 0 24,1-1 1,0 0 0,-1 0 0,1 0-1,-1-1 1,6-4 0,5-5-16,-1-1 0,-1-1 0,0-1 0,-1 0 1,0-1-1,-2 0 0,1-1 0,-2 0 0,-1-1 0,15-33 0,-24 46-243,-3 5 35,-9 12-104,-14 23-23,11-12 135,0 2 0,-12 32 0,23-47 58,-1-1 0,2 1-1,-1 0 1,1-1 0,1 1 0,0 0 0,0 0 0,1 0 0,1 18-1,0-26-23,-1 0-1,1 0 1,-1-1-1,1 1 0,0 0 1,0 0-1,0 0 1,0-1-1,0 1 1,0 0-1,0-1 0,0 1 1,1-1-1,-1 0 1,1 1-1,-1-1 0,1 0 1,-1 0-1,1 0 1,0 0-1,0 0 1,-1 0-1,1 0 0,0-1 1,0 1-1,0-1 1,0 1-1,0-1 0,0 0 1,0 0-1,2 0 1,2 1-449,0-1 0,0-1 0,0 1 0,1-1 1,-2-1-1,1 1 0,0-1 0,0 0 0,7-3 0,33-26-4272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1.039"/>
    </inkml:context>
    <inkml:brush xml:id="br0">
      <inkml:brushProperty name="width" value="0.025" units="cm"/>
      <inkml:brushProperty name="height" value="0.025" units="cm"/>
    </inkml:brush>
  </inkml:definitions>
  <inkml:trace contextRef="#ctx0" brushRef="#br0">169 1 13036,'0'0'3988,"-9"0"-865,5 0-2850,0 1 0,0-1 0,0 1 0,0 0 0,1 0 1,-1 0-1,0 1 0,0-1 0,1 1 0,-1 0 0,1 0 0,0 0 0,-6 5 0,1 1 227,1-1 0,0 1 0,0 1 0,0-1 0,-5 11 0,4-4 68,0 0 0,1 1 1,0 0-1,1 0 1,-5 22-1,9-29-473,0 0-1,0 0 0,1 0 1,1 0-1,-1 1 0,2-1 1,-1 0-1,1 1 0,0-1 1,1 0-1,4 13 0,-5-19-87,1 1 0,-1-1-1,1 0 1,0 0 0,0 0-1,0 0 1,0 0 0,0 0-1,1-1 1,-1 1-1,1-1 1,0 1 0,-1-1-1,1 0 1,0 0 0,1 0-1,-1-1 1,0 1-1,0-1 1,1 0 0,-1 0-1,1 0 1,-1 0 0,1 0-1,-1-1 1,1 1 0,-1-1-1,1 0 1,0 0-1,-1-1 1,1 1 0,-1-1-1,1 0 1,5-1 0,11-5-14,1 0 1,-1-1-1,0-1 0,28-18 1,-24 13-204,8 2-50,-31 12 253,-1 0 1,1 0-1,0 0 1,-1 0-1,1 0 1,0 1-1,-1-1 1,1 0-1,0 0 1,-1 0-1,1 1 1,-1-1-1,1 0 1,0 1-1,-1-1 1,1 0-1,-1 1 1,1-1-1,-1 1 1,1-1-1,-1 1 1,0-1-1,1 1 1,-1-1-1,0 1 1,1-1-1,-1 1 1,0 0 0,1-1-1,-1 1 1,0-1-1,0 1 1,0 0-1,0-1 1,0 1-1,0 0 1,0-1-1,0 1 1,0 0-1,0-1 1,0 1-1,0 1 1,-11 70 49,8-60-34,1 0 1,0 1 0,0-1 0,1 1-1,1 15 1,1-27-8,-1 0-1,0 0 1,1-1 0,-1 1 0,0 0-1,1-1 1,-1 1 0,1 0-1,-1-1 1,1 1 0,-1 0-1,1-1 1,-1 1 0,1-1 0,0 1-1,-1-1 1,1 0 0,0 1-1,-1-1 1,1 1 0,0-1-1,0 0 1,-1 0 0,1 1-1,0-1 1,0 0 0,-1 0 0,1 0-1,0 0 1,0 0 0,0 0-1,-1 0 1,1 0 0,0 0-1,0-1 1,0 1 0,-1 0 0,2-1-1,32-12 163,-25 5-149,0 0 0,0-1 1,-1 0-1,0 0 0,0-1 1,8-13-1,29-36-480,-42 115 502,0-54-19,0-1-1,0 0 0,0 0 1,0 0-1,1 0 1,-1-1-1,0 1 0,0-1 1,0 0-1,1 0 0,-1 0 1,0 0-1,7-2 1,44-11 91,-12-4-72,0-2 0,61-37-1,-19 9 46,-87 66 273,2-16-311,0-1 1,0 1 0,0 0-1,0 0 1,0 0 0,1-1-1,-1 1 1,1 0 0,0 0-1,0 0 1,0 0 0,0 0-1,1 0 1,0 3 0,2-5-40,1 0 0,-1 0 0,1-1 0,0 1 0,-1-1 0,1 0 0,-1 0 0,1-1 0,-1 1 0,1-1 0,-1 0 0,1 0 0,-1 0 0,0 0 0,1 0 0,-1-1 0,0 1 0,0-1 0,0 0 0,0 0 0,0 0 0,0-1 0,4-4 0,-2 3 0,0-1 1,-1 1 0,1-1-1,-1 0 1,0 0-1,0 0 1,-1-1-1,1 1 1,-1-1-1,-1 0 1,1 0-1,2-9 1,-5 15-15,0-1 1,0 1-1,0 0 0,0-1 1,0 1-1,0-1 0,0 1 1,0 0-1,0-1 1,0 1-1,0-1 0,0 1 1,0 0-1,0-1 0,0 1 1,0 0-1,0-1 0,0 1 1,-1-1-1,1 1 0,0 0 1,0-1-1,0 1 1,-1 0-1,1 0 0,0-1 1,-1 1-1,1 0 0,0 0 1,0-1-1,-1 1 0,1 0 1,-1 0-1,1 0 0,-1-1 1,-16 4-138,-16 16 48,26-12 120,-1 0 0,1 1 0,0 0 0,1 1 0,0-1 0,1 1 0,-1 0 0,2 0 0,-1 1-1,1 0 1,1-1 0,-4 14 0,7-19-12,-1 0-1,0 1 1,1-1-1,0 1 1,0-1-1,0 0 0,0 1 1,1-1-1,0 1 1,0-1-1,0 0 0,0 1 1,1-1-1,-1 0 1,1 0-1,0 0 1,1 0-1,-1-1 0,0 1 1,1 0-1,0-1 1,0 0-1,0 0 1,1 0-1,-1 0 0,0 0 1,1-1-1,0 1 1,0-1-1,0 0 1,4 2-1,10 3-745,1 0 1,-1-2-1,1 0 0,0-1 1,1-1-1,-1-1 1,0 0-1,1-1 0,30-4 1,1-5-6643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1.431"/>
    </inkml:context>
    <inkml:brush xml:id="br0">
      <inkml:brushProperty name="width" value="0.025" units="cm"/>
      <inkml:brushProperty name="height" value="0.025" units="cm"/>
    </inkml:brush>
  </inkml:definitions>
  <inkml:trace contextRef="#ctx0" brushRef="#br0">137 497 15118,'-44'7'2611,"26"-3"-960,0-1 0,0-1 0,-20-1-1,45 0-1379,1-1-1,0-1 0,0 1 1,0-1-1,-1-1 0,11-2 1,16-4 14,488-84 3070,275 3-2791,337 63-3421,98-6-4168,-729-19 8712,-406 35-1057,0-4 0,-1-5 0,98-38 0,-104 20-3347,-31 2-5579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29:22.145"/>
    </inkml:context>
    <inkml:brush xml:id="br0">
      <inkml:brushProperty name="width" value="0.025" units="cm"/>
      <inkml:brushProperty name="height" value="0.025" units="cm"/>
    </inkml:brush>
  </inkml:definitions>
  <inkml:trace contextRef="#ctx0" brushRef="#br0">103 1 12460,'0'0'5023,"-12"3"-2594,8-1-2353,-1-2 171,1 1 0,0 0 1,0 0-1,0 1 0,0-1 0,0 1 0,0 0 1,0 0-1,0 0 0,1 0 0,-1 1 0,1 0 0,0-1 1,-1 1-1,1 0 0,1 1 0,-1-1 0,0 0 1,1 1-1,0 0 0,-1-1 0,1 1 0,1 0 0,-1 0 1,1 0-1,-1 0 0,1 0 0,0 6 0,0-5-157,1 0 0,0 0-1,0 0 1,1 0 0,0 0-1,0 0 1,0-1 0,0 1 0,1 0-1,-1-1 1,1 1 0,0-1-1,1 1 1,-1-1 0,1 0-1,0 0 1,4 5 0,-2-5-84,0 0 0,0 0-1,0-1 1,0 1 0,1-1 0,-1 0 0,1-1 0,0 0 0,0 1 0,0-2 0,0 1 0,0-1 0,9 1 0,2 0 7,-1-1 1,1-1-1,-1 0 1,1-2-1,-1 1 1,0-2-1,0 0 1,0-1-1,0-1 0,25-11 1,-11 1 248,0-2 0,-2 0 0,0-2-1,31-27 1,-70 71 1170,-15 20-1283,18-31-183,0 1 1,1 0-1,1 0 1,0 0-1,1 1 1,-3 16-1,6 24-7413,4-46-3214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0:07.088"/>
    </inkml:context>
    <inkml:brush xml:id="br0">
      <inkml:brushProperty name="width" value="0.025" units="cm"/>
      <inkml:brushProperty name="height" value="0.025" units="cm"/>
    </inkml:brush>
  </inkml:definitions>
  <inkml:trace contextRef="#ctx0" brushRef="#br0">1 1 14670,'0'0'6438,"10"0"-6630,52 0-251,827 31-145,-140 5 1278,1-52 1215,-678 14-1692,269-10 438,495-10 1047,-747 23-2516,-31 2-3008,-21-3-1998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7:40.930"/>
    </inkml:context>
    <inkml:brush xml:id="br0">
      <inkml:brushProperty name="width" value="0.025" units="cm"/>
      <inkml:brushProperty name="height" value="0.025" units="cm"/>
    </inkml:brush>
  </inkml:definitions>
  <inkml:trace contextRef="#ctx0" brushRef="#br0">45 73 5990,'0'0'13597,"-9"3"-11702,-26 8-118,36-11-1724,-1 1 1,0-1-1,0 0 0,0 0 0,0 0 0,1 0 0,-1 0 0,0 0 1,0 0-1,0 1 0,0-1 0,0 0 0,0 0 0,1 0 0,-1 0 1,0 1-1,0-1 0,0 0 0,0 0 0,0 0 0,0 0 0,0 1 1,0-1-1,0 0 0,0 0 0,0 0 0,0 1 0,0-1 0,0 0 1,0 0-1,0 0 0,0 1 0,0-1 0,0 0 0,0 0 0,0 0 1,0 0-1,0 1 0,0-1 0,-1 0 0,1 0 0,0 0 0,0 0 1,0 1-1,0-1 0,0 0 0,-1 0 0,1 0 0,0 0 0,0 0 1,0 0-1,0 0 0,0 1 0,-1-1 0,1 0 0,0 0 0,0 0 1,-1 0-1,18 4 322,-16-4-122,46 9 1429,74 3-1,138-11-1775,-171-3 338,538-60 1677,-565 48-1783,-45 10-95,0 0 0,0 1 0,27-2 0,-41 0-2177,-3-3-4044,-5-6-4056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0:56.964"/>
    </inkml:context>
    <inkml:brush xml:id="br0">
      <inkml:brushProperty name="width" value="0.025" units="cm"/>
      <inkml:brushProperty name="height" value="0.025" units="cm"/>
    </inkml:brush>
  </inkml:definitions>
  <inkml:trace contextRef="#ctx0" brushRef="#br0">1760 480 11082,'0'0'4517,"-8"-8"-4362,-1-1-66,6 5-24,0 1 0,0-1 1,-1 1-1,1 0 1,-1 0-1,0 0 1,0 0-1,-7-3 1,8 6 14,1-1 1,0 1 0,0-1 0,-1 1 0,1 0-1,0 0 1,-1 0 0,1 0 0,0 0 0,-1 0-1,1 1 1,0-1 0,0 1 0,-1 0 0,1-1-1,0 1 1,0 0 0,0 0 0,0 1 0,0-1-1,0 0 1,0 1 0,1-1 0,-1 1 0,0-1-1,-1 3 1,-9 9-149,1 0-1,-15 22 1,13-18 286,-125 170 237,9 6 1,9 5-1,8 5 1,9 5-1,-127 368 1,190-436 192,-39 255 0,30-128-65,-268 1098-204,233-1006-228,16 3 0,16 4-1,-9 597 1,85-353-23,-9-473-27,6 0 1,53 188 0,-57-270-90,2-1 1,3 0-1,2-2 1,2-1-1,3-1 1,38 52-1,-49-78-19,0-1-1,2-1 1,1 0 0,0-2-1,2 0 1,0-2-1,1 0 1,1-2 0,1 0-1,0-2 1,1-1-1,0-1 1,45 13 0,-56-21-1,0-1 0,0-1 0,0 0 0,0-1 0,0 0 0,1-2 0,-1 0 0,0 0 0,0-2 0,0 0 0,0-1 0,0 0 1,-1-1-1,0-1 0,20-10 0,-10 0 18,0 0 1,-1-1-1,-1-2 1,0 0-1,-2-1 1,0-2-1,28-37 1,6-16 34,-3-3 1,-4-2-1,-4-2 1,43-108-1,107-364-36,-153 424 54,309-1236 32,-139-29-30,-179 1104-14,100-840 112,-53 397-129,-54-3 38,-28 642 224,-3 0 0,-38-181 0,34 231-121,-3 1-1,-1 1 0,-3 0 0,-1 0 0,-2 2 0,-2 1 1,-1 0-1,-34-42 0,41 63-144,-1 1 0,-1 0 0,0 2 0,-1 0 0,-1 1 1,0 1-1,-1 0 0,-1 2 0,-44-19 0,28 18-435,-1 1 0,0 2-1,-1 2 1,0 1 0,-52-1 0,-153-5-5107,80 8-1660,73 4 1812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0.859"/>
    </inkml:context>
    <inkml:brush xml:id="br0">
      <inkml:brushProperty name="width" value="0.025" units="cm"/>
      <inkml:brushProperty name="height" value="0.025" units="cm"/>
    </inkml:brush>
  </inkml:definitions>
  <inkml:trace contextRef="#ctx0" brushRef="#br0">111 2 13773,'0'0'11744,"-9"-1"-10788,-29 0-577,37 1-380,0 0 0,1 1 0,-1-1 0,0 0-1,0 0 1,1 0 0,-1 0 0,0 1 0,1-1 0,-1 0 0,0 1 0,1-1 0,-1 0-1,0 1 1,1-1 0,-1 1 0,1-1 0,-1 1 0,1-1 0,-1 1 0,1 0 0,-1-1-1,1 1 1,0 0 0,-1-1 0,1 1 0,0 0 0,-1-1 0,1 1 0,0 0 0,0-1-1,0 1 1,0 0 0,0 0 0,-1-1 0,1 1 0,1 0 0,-1 0 0,0-1-1,0 1 1,0 0 0,0 0 0,0-1 0,1 1 0,-1 0 0,0-1 0,1 1 0,-1 0-1,0-1 1,1 1 0,-1 0 0,1-1 0,-1 1 0,1-1 0,0 1 0,-1-1 0,1 1-1,-1-1 1,1 1 0,0-1 0,-1 0 0,1 1 0,0-1 0,-1 0 0,1 0-1,1 1 1,24-1 27,-19-1-27,1 1 1,0 0-1,0 1 1,0 0-1,0 0 1,13 4-1,-19-4 2,0 0 0,0 0 0,0 0 0,-1 1 0,1-1-1,0 0 1,-1 1 0,1-1 0,-1 1 0,1 0 0,-1-1 0,0 1 0,1 0-1,-1 0 1,0 0 0,0 0 0,-1 0 0,1 0 0,0 0 0,-1 0 0,1 0-1,-1 0 1,0 0 0,1 1 0,-1-1 0,0 0 0,0 0 0,-1 0 0,0 5-1,1-4 68,-1 1-1,-1-1 1,1 0-1,0 1 1,-1-1 0,1 0-1,-1 0 1,0 0-1,0 0 1,0 0-1,-1 0 1,1-1-1,-1 1 1,1-1-1,-1 0 1,0 1-1,0-1 1,0 0-1,0-1 1,-5 3-1,-10 5 834,-1-1-1,-26 7 1,32-10-499,-6 2 700,3 0-3349,12-6-1022,17-7-353,-11 5 3213,7-4-1046,-1 0 0,0-1 1,0 0-1,0-1 0,8-8 0,19-21-6120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51.431"/>
    </inkml:context>
    <inkml:brush xml:id="br0">
      <inkml:brushProperty name="width" value="0.025" units="cm"/>
      <inkml:brushProperty name="height" value="0.025" units="cm"/>
    </inkml:brush>
  </inkml:definitions>
  <inkml:trace contextRef="#ctx0" brushRef="#br0">184 316 5958,'-9'11'5167,"8"-10"-5138,-15 16 699,2 1 1,0 0 0,1 1-1,-16 29 1,26-42-609,1-1 0,-1 0 0,1 1-1,0-1 1,0 1 0,1-1 0,-1 1 0,1 0 0,1 0 0,-1 0-1,1 0 1,0 0 0,0-1 0,1 1 0,-1 0 0,1 0-1,1 0 1,-1-1 0,1 1 0,0 0 0,0-1 0,1 0 0,0 1-1,-1-1 1,2 0 0,4 6 0,12 9 204,0 0 1,2-2-1,0 0 1,49 28-1,109 47 219,-125-66-562,-2-1 79,2-3-1,1-1 1,1-3-1,107 21 1,-130-35-16,0-2 1,1-1-1,-1-1 1,1-2-1,-1-1 0,0-2 1,0-2-1,0-1 1,59-20-1,-61 16 48,-1-2 0,0-1 0,-2-1 0,1-2 1,26-21-1,-45 31 5,-1-2-1,-1 0 1,1 0 0,-1 0 0,-1-1 0,0-1 0,0 1 0,-1-1 0,0-1 0,-1 1 0,0-1 0,-1 0 0,-1 0 0,0-1 0,5-23-1,-6 8 330,0 1-1,-2-1 0,-1 1 0,-2-1 0,0 1 0,-2-1 1,-1 1-1,-1 0 0,-1 1 0,-2-1 0,0 2 1,-15-29-1,15 36-317,-1 1 0,0 1 0,-1 0 0,-1 0 0,0 1 1,-1 1-1,-1 0 0,0 1 0,-1 0 0,-1 1 0,1 1 0,-2 0 0,0 1 1,0 1-1,0 1 0,-1 0 0,-37-10 0,12 10-63,-1 2 0,1 2 1,-1 1-1,1 3 0,-1 1 0,1 2 0,-1 3 0,1 1 0,0 2 1,-60 20-1,14 4 303,1 3 0,2 4 1,-140 88-1,193-107-252,-50 29 101,75-45-186,-1-1 0,1-1 0,-1 0-1,0 0 1,0 0 0,0-1-1,-16 1 1,24-3-45,0 0 0,0 1-1,0-1 1,0 0 0,1-1 0,-1 1-1,0 0 1,0 0 0,0 0 0,0 0 0,0-1-1,0 1 1,1 0 0,-1-1 0,0 1 0,0-1-1,1 1 1,-1-1 0,0 1 0,0-1-1,1 0 1,-1 1 0,1-1 0,-1 0 0,1 1-1,-1-1 1,1 0 0,-1-1 0,0 0-177,1 0-1,-1 0 1,1 0 0,0-1 0,-1 1 0,1 0 0,0 0 0,1-1-1,-1 1 1,0 0 0,1-3 0,1-2-668,0 1 0,0-1 0,1 1-1,0 0 1,0 0 0,0 0 0,6-8 0,25-20-6883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4.011"/>
    </inkml:context>
    <inkml:brush xml:id="br0">
      <inkml:brushProperty name="width" value="0.025" units="cm"/>
      <inkml:brushProperty name="height" value="0.025" units="cm"/>
    </inkml:brush>
  </inkml:definitions>
  <inkml:trace contextRef="#ctx0" brushRef="#br0">39 71 5958,'0'0'10863,"1"-10"-9507,3-50 4340,-4 75-4009,-5 44 1262,-13 68 0,11-87-2969,0 1 0,3 0 0,2 0 0,3 66 0,0-105-151,-1-1 0,0 1 0,0 0 0,1 0 0,-1-1 0,1 1 0,0 0 0,-1-1 0,1 1 0,0-1 0,0 1 0,0-1 0,0 1 0,0-1 0,2 2 0,15 3-5437,-10-5-782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4.892"/>
    </inkml:context>
    <inkml:brush xml:id="br0">
      <inkml:brushProperty name="width" value="0.025" units="cm"/>
      <inkml:brushProperty name="height" value="0.025" units="cm"/>
    </inkml:brush>
  </inkml:definitions>
  <inkml:trace contextRef="#ctx0" brushRef="#br0">54 135 15791,'0'0'4954,"-9"-1"-2450,8 0-2172,-34-4 5059,27 2-2732,28 2-1523,22-3-1136,0-1 0,0-2 0,0-1 0,-1-3 0,54-21 0,64-16 0,-156 48-33,52-8-6084,-54 8 5883,0-1 0,0 1 1,1 0-1,-1 1 0,0-1 0,0 0 1,1 0-1,-1 0 0,0 1 0,0-1 1,0 0-1,0 1 0,1-1 1,-1 1-1,0 0 0,0-1 0,0 1 1,0 0-1,0 0 0,0-1 1,-1 1-1,1 0 0,0 0 0,0 0 1,-1 0-1,1 0 0,0 0 0,-1 0 1,1 1-1,-1-1 0,1 0 1,-1 0-1,0 0 0,1 0 0,-1 1 1,0 1-1,0 11-6781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5.222"/>
    </inkml:context>
    <inkml:brush xml:id="br0">
      <inkml:brushProperty name="width" value="0.025" units="cm"/>
      <inkml:brushProperty name="height" value="0.025" units="cm"/>
    </inkml:brush>
  </inkml:definitions>
  <inkml:trace contextRef="#ctx0" brushRef="#br0">0 120 9641,'0'0'16784,"63"-12"-13357,-21-4-1217,-1-4-1505,5-1-705,1 2 0,-4 3 0,-2 6 0,-5 5-1537,-1 5-1699,-6 0-1696,-6 0-962,-6 0-2754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5.627"/>
    </inkml:context>
    <inkml:brush xml:id="br0">
      <inkml:brushProperty name="width" value="0.025" units="cm"/>
      <inkml:brushProperty name="height" value="0.025" units="cm"/>
    </inkml:brush>
  </inkml:definitions>
  <inkml:trace contextRef="#ctx0" brushRef="#br0">21 0 12075,'0'0'16992,"-3"9"-15849,-1 4-823,0 0-1,1 0 1,1 0-1,0 0 1,1 0 0,0 0-1,2 26 1,-1-38-320,1 0 0,-1 1 0,1-1 0,0 0 0,-1 0 0,1 0 0,0 0 0,0 1 0,0-1 0,0 0 0,0 0 0,0-1 0,0 1 0,0 0 0,0 0 0,0 0 0,0-1 0,1 1 0,-1 0 0,0-1 0,0 1 0,1-1 0,-1 0 0,1 1 0,-1-1 0,0 0 0,1 0 0,-1 0 0,0 0 0,1 0 0,-1 0 0,1 0 0,-1-1 0,0 1 0,1 0 0,-1-1 0,3 0 0,3-1 0,1-1 0,0 0 0,-1 0 0,1 0 0,6-5 0,23-17 0,-29 18 0,1 0 0,-1 1 0,2 0 0,-1 0 0,1 1 0,0 0 0,0 1 0,0 0 0,0 1 0,1 0 0,13-2 0,-23 5 0,0 0 0,0 1 0,0-1 0,0 1 0,0-1 0,0 1 0,0-1 0,0 1 0,0 0 0,0-1 0,0 1 0,0 0 0,-1 0 0,1 0 0,0 0 0,-1 0 0,1-1 0,0 1 0,-1 0 0,1 1 0,-1-1 0,0 0 0,1 0 0,-1 0 0,0 0 0,1 0 0,-1 0 0,0 0 0,0 2 0,4 42 0,-3-34 0,-2-9 0,1 0 0,0-1 0,1 1 0,-1 0 0,0 0 0,0 0 0,1-1 0,-1 1 0,1 0 0,-1-1 0,1 1 0,0 0 0,0-1 0,0 1 0,0-1 0,0 1 0,0-1 0,0 0 0,0 1 0,1-1 0,-1 0 0,0 0 0,3 2 0,-2-3 0,0 1 0,0-1 0,0 0 0,1 0 0,-1 0 0,0 0 0,0 0 0,0 0 0,0-1 0,0 1 0,0-1 0,0 1 0,0-1 0,0 0 0,-1 0 0,1 0 0,0 0 0,0 0 0,-1 0 0,4-3 0,11-9 0,33-21 0,-46 32 0,0 1 0,0 0 0,-1-1 0,1 1 0,0 0 0,0 0 0,0 1 0,0-1 0,0 0 0,1 1 0,-1 0 0,0 0 0,0 0 0,0 0 0,5 1 0,-7 0-43,1 1-1,0-1 1,-1 1-1,1-1 1,-1 1 0,0-1-1,0 1 1,1 0-1,-1-1 1,0 1 0,0 0-1,-1 0 1,2 2-1,15 22-1450,-17-25 1435,1-1 0,-1 1 0,1-1 0,0 0-1,-1 1 1,1-1 0,0 0 0,-1 0 0,1 0 0,0 0-1,-1 1 1,1-1 0,0 0 0,-1 0 0,1 0 0,0 0 0,-1 0-1,1-1 1,0 1 0,-1 0 0,1 0 0,0 0 0,-1 0-1,1-1 1,0 1 0,-1 0 0,1-1 0,-1 1 0,1-1-1,-1 1 1,1 0 0,-1-1 0,1 1 0,-1-1 0,1 1-1,-1-1 1,1 0 0,-1 1 0,1-1 0,9-17-5434,0-4-1778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5.970"/>
    </inkml:context>
    <inkml:brush xml:id="br0">
      <inkml:brushProperty name="width" value="0.025" units="cm"/>
      <inkml:brushProperty name="height" value="0.025" units="cm"/>
    </inkml:brush>
  </inkml:definitions>
  <inkml:trace contextRef="#ctx0" brushRef="#br0">0 1 10698,'0'0'14606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6.295"/>
    </inkml:context>
    <inkml:brush xml:id="br0">
      <inkml:brushProperty name="width" value="0.025" units="cm"/>
      <inkml:brushProperty name="height" value="0.025" units="cm"/>
    </inkml:brush>
  </inkml:definitions>
  <inkml:trace contextRef="#ctx0" brushRef="#br0">49 11 17072,'0'0'9796,"-6"10"-8579,3-6-1206,-25 50 1901,26-49-1792,0 0 0,0 0 0,1 0 0,-1 0 0,1 0 0,1 0 0,-1 1 0,1-1 0,0 0 0,0 1 0,2 8 0,-2-13-118,0 0 0,1 0 0,-1 0-1,1-1 1,-1 1 0,1 0-1,-1-1 1,1 1 0,-1-1-1,1 1 1,0 0 0,-1-1 0,1 1-1,0-1 1,0 0 0,-1 1-1,1-1 1,0 1 0,0-1-1,0 0 1,0 0 0,-1 0 0,1 1-1,0-1 1,0 0 0,0 0-1,0 0 1,0 0 0,-1 0-1,1-1 1,0 1 0,0 0 0,1-1-1,29-10 294,-23 4-235,0 0 0,-1-1 1,0 1-1,0-2 1,-1 1-1,0-1 0,0 1 1,5-15-1,18-41 363,-32 73-423,-1 2 0,0 1 0,1 0 0,0 0 0,1-1 0,0 1 0,1 1 0,0-1 0,1 0 0,0 0 0,3 17 0,-2-27-84,0 0 1,0-1-1,0 1 0,0 0 0,0-1 1,1 1-1,-1-1 0,0 1 0,1-1 1,-1 1-1,1-1 0,0 0 1,-1 0-1,1 0 0,0 0 0,0 0 1,-1 0-1,1 0 0,0-1 0,0 1 1,0-1-1,0 1 0,0-1 1,0 0-1,0 0 0,0 0 0,0 0 1,0 0-1,0 0 0,0 0 0,0-1 1,0 1-1,3-2 0,1 1-372,-1-1 0,1 1 0,0-1 0,-1 0 0,1-1 0,-1 0 0,0 1 0,0-2 0,0 1 0,5-5 0,9-14-4530,-2-2-1351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6.636"/>
    </inkml:context>
    <inkml:brush xml:id="br0">
      <inkml:brushProperty name="width" value="0.025" units="cm"/>
      <inkml:brushProperty name="height" value="0.025" units="cm"/>
    </inkml:brush>
  </inkml:definitions>
  <inkml:trace contextRef="#ctx0" brushRef="#br0">15 0 18097,'0'0'10666,"-1"9"-9860,-8 55 260,4 0 0,6 124 0,-1-184-1066,0 0 0,1 1 0,0-1 0,0 0 0,0 0 0,0 0 0,1 0 0,0 0 0,2 4 0,-3-7 0,-1 0 0,1 0 0,-1 0 0,1-1 0,0 1 0,0 0 0,-1-1 0,1 1 0,0 0 0,0-1 0,0 1 0,0-1 0,0 1 0,0-1 0,0 0 0,-1 1 0,1-1 0,0 0 0,0 0 0,0 0 0,1 1 0,-1-1 0,0 0 0,0 0 0,0-1 0,0 1 0,0 0 0,0 0 0,0 0 0,0-1 0,0 1 0,-1 0 0,1-1 0,0 1 0,0-1 0,0 1 0,0-1 0,0 0 0,-1 1 0,1-1 0,0 0 0,0 1 0,-1-1 0,1 0 0,-1 0 0,2-1 0,7-8 0,0-1 0,0-1 0,-1 1 0,-1-2 0,0 1 0,-1-1 0,0 0 0,7-21 0,-3-2 0,-1-1 0,5-39 0,-8 22-577,-5 38-323,-4 38-570,-11 32-9191,3-24 2456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6.977"/>
    </inkml:context>
    <inkml:brush xml:id="br0">
      <inkml:brushProperty name="width" value="0.025" units="cm"/>
      <inkml:brushProperty name="height" value="0.025" units="cm"/>
    </inkml:brush>
  </inkml:definitions>
  <inkml:trace contextRef="#ctx0" brushRef="#br0">0 172 7143,'0'0'20232,"11"1"-18886,-5 0-1234,0-1 1,0 0 0,1-1 0,-1 1 0,0-1-1,0-1 1,0 1 0,0-1 0,0 0 0,0 0 0,-1-1-1,1 0 1,0 0 0,7-6 0,-9 7-36,-1 0 1,1-1-1,0 1 1,0 1-1,0-1 1,0 1-1,0-1 1,0 1-1,0 0 1,0 0-1,1 1 1,-1-1-1,0 1 1,0 0-1,1 0 1,6 2-1,-8-1-34,0 0 0,-1 1 1,1-1-1,0 1 0,-1 0 0,1 0 0,-1 0 1,0 0-1,0 0 0,0 0 0,0 1 1,0-1-1,0 1 0,-1-1 0,1 1 0,-1 0 1,1 0-1,-1 0 0,0-1 0,0 1 0,-1 0 1,1 0-1,0 5 0,0 3-43,-1-6 0,1 0 0,-1-1 0,1 1 0,0 0 0,0-1 0,0 1 0,1-1 0,-1 1 0,3 4 0,-2-11 0,-1-1 0,0 1 0,0-1 0,0 1 0,0-1 0,-1 1 0,1-1 0,-1 1 0,1-1 0,-1 1 0,0-1 0,0-4 0,0 3 0,1-34 0,-1 27 0,0 0 0,1 1 0,0-1 0,1 0 0,3-11 0,-3 25 0,1 1 0,0-1 0,0 0 0,0 1 0,0-1 0,1-1 0,-1 1 0,1 0 0,-1-1 0,1 0 0,7 3 0,-8-4 0,0-1 0,1 0 0,-1 0 0,0 0 0,1 0 0,-1 0 0,0-1 0,0 1 0,0-1 0,1 0 0,-1 0 0,0 0 0,0 0 0,0-1 0,0 1 0,-1-1 0,1 0 0,0 0 0,-1 0 0,1 0 0,-1 0 0,1-1 0,-1 1 0,0-1 0,2-3 0,5-7 0,-1 0 0,-1-1 0,0 0 0,5-16 0,-7 17 0,-15 72 0,5-40 0,0 0 0,1 0 0,1 0 0,1 0 0,1 1 0,1-1 0,1 21 0,-1-40-33,0-1 0,1 1-1,-1 0 1,0-1 0,0 1 0,0 0 0,0-1-1,0 1 1,0 0 0,1-1 0,-1 1-1,0 0 1,0-1 0,1 1 0,-1 0 0,0 0-1,0-1 1,1 1 0,-1 0 0,0 0 0,0 0-1,1-1 1,-1 1 0,0 0 0,1 0-1,-1 0 1,0 0 0,1 0 0,-1 0 0,1 0-1,-1 0 1,0-1 0,1 1 0,-1 0 0,0 1-1,1-1 1,-1 0 0,0 0 0,1 0 0,-1 0-1,0 0 1,1 0 0,-1 0 0,0 0-1,1 1 1,-1-1 0,0 0 0,1 0 0,-1 0-1,0 1 1,0-1 0,1 0 0,-1 0 0,0 1-1,0-1 1,0 0 0,1 1 0,-1-1 0,0 0-1,0 1 1,0-1 0,0 0 0,0 1-1,1-1 1,-1 0 0,0 1 0,0-1 0,0 0-1,0 1 1,14-25-5543,-8-6-2058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7.350"/>
    </inkml:context>
    <inkml:brush xml:id="br0">
      <inkml:brushProperty name="width" value="0.025" units="cm"/>
      <inkml:brushProperty name="height" value="0.025" units="cm"/>
    </inkml:brush>
  </inkml:definitions>
  <inkml:trace contextRef="#ctx0" brushRef="#br0">2 1 3043,'0'0'24951,"-2"8"-24769,3 19 943,0-23-1513,-1 0 1,1 0-1,1 0 1,-1-1-1,0 1 1,1-1-1,0 1 1,0-1-1,0 1 1,0-1-1,0 0 1,1 0-1,0 0 1,-1 0-1,1 0 1,0-1-1,0 1 1,6 2-1,23 3 4154,-31-7-3594,0-1 1,0 1-1,0 0 0,-1 0 0,1 0 0,0 1 0,-1-1 0,1 0 1,-1 0-1,1 0 0,-1 0 0,0 1 0,1-1 0,-1 0 0,0 0 0,0 0 1,0 1-1,0-1 0,0 2 0,2 26-214,-3-21 39,1 0 1,1 0 0,-1 0-1,1-1 1,1 1 0,3 13-1,-4-19-151,0 0 1,0 0-1,1 0 0,-1 0 0,0 0 0,1 0 0,-1-1 1,1 1-1,0 0 0,-1-1 0,1 0 0,0 1 0,0-1 1,0 0-1,0 0 0,0 0 0,0 0 0,0 0 0,0 0 1,1-1-1,-1 1 0,0-1 0,0 0 0,0 1 0,1-1 0,-1 0 1,3-1-1,53 1-3756,-20 0 7953,-38 4-231,-10 12-2200,9-14-1514,-49 52 1508,47-51-1540,-1 1-1,0 0 1,0-1 0,-1 0 0,1 0 0,-1 0 0,1 0 0,-1-1 0,0 0 0,-10 3 0,14-5-147,0 0 1,1-1-1,-1 1 1,0-1-1,1 1 1,-1-1-1,0 1 0,1-1 1,-1 1-1,1-1 1,-1 0-1,1 1 1,-1-1-1,1 0 0,-1 0 1,1 1-1,0-1 1,-1 0-1,1 0 1,0 0-1,0 1 1,-1-1-1,1 0 0,0 0 1,0 0-1,0 0 1,0 1-1,0-1 1,0 0-1,1 0 0,-1 0 1,0 0-1,0 1 1,0-1-1,1 0 1,-1 0-1,1 0 0,8-37-6808,5 11-1641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1.216"/>
    </inkml:context>
    <inkml:brush xml:id="br0">
      <inkml:brushProperty name="width" value="0.025" units="cm"/>
      <inkml:brushProperty name="height" value="0.025" units="cm"/>
    </inkml:brush>
  </inkml:definitions>
  <inkml:trace contextRef="#ctx0" brushRef="#br0">109 73 12812,'3'-10'4271,"-1"3"-3124,11-37 2004,-8 32 3788,-12 190-5289,2 86-1111,5-263-591,5 35 156,-5-35-238,0 0-1,0 1 1,0-1 0,0 0 0,0 0-1,1 0 1,-1 0 0,1 0 0,-1 1 0,0-1-1,1 0 1,0 0 0,-1 0 0,1 0-1,0 0 1,-1-1 0,1 1 0,0 0 0,0 0-1,0 0 1,0-1 0,0 1 0,0 0-1,0-1 1,1 2 0,0-11-4181,-3-29 56,-2 25 3630,0-1 0,-1 1-1,-1 0 1,0 0 0,0 0-1,-11-18 1,-52-70 4568,37 58 328,31 43-4174,0-1 0,0 1 1,-1-1-1,1 1 0,0-1 0,0 1 0,0-1 0,0 0 0,-1 1 0,1-1 0,0 1 0,0-1 0,0 1 0,0-1 0,0 0 0,0 1 0,1-1 0,-1 1 0,0-1 0,0 1 0,0-1 0,0 1 0,1-1 0,-1 1 0,0-1 0,1 1 0,-1-1 0,0 1 0,1-1 0,-1 1 0,0 0 0,1-1 0,-1 1 0,1-1 0,-1 1 0,1 0 0,-1 0 1,1-1-1,-1 1 0,1 0 0,-1 0 0,1-1 0,-1 1 0,1 0 0,0 0 0,-1 0 0,1 0 0,-1 0 0,1 0 0,-1 0 0,1 0 0,0 0 0,0 0 0,44-3-716,-33 2 1022,82-8-1248,-33-7-7516,-25 2-5259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1:07.693"/>
    </inkml:context>
    <inkml:brush xml:id="br0">
      <inkml:brushProperty name="width" value="0.025" units="cm"/>
      <inkml:brushProperty name="height" value="0.025" units="cm"/>
    </inkml:brush>
  </inkml:definitions>
  <inkml:trace contextRef="#ctx0" brushRef="#br0">25 145 13421,'0'0'5183,"9"-7"-784,-6 5-3990,58-48 5320,-55 45-5366,-1 0-1,0-1 1,0 1 0,0-1-1,0 0 1,-1-1-1,0 1 1,0-1-1,3-9 1,-7 16-363,0-1 0,1 1 0,-1 0 0,0-1 0,0 1 0,0-1 0,0 1 0,0-1 0,1 1 0,-1-1 0,0 1 0,0-1 0,0 1 0,0-1 0,0 1 0,-1 0 0,1-1 0,0 1 0,0-1 0,0 1 0,0-1 0,0 1 0,-1-1 0,1 1 0,0 0 0,0-1 0,-1 1 0,1-1 0,0 1 0,-1 0 0,1-1 0,0 1 0,-1 0 0,1-1 0,0 1 0,-1 0 0,1 0 0,-1 0 0,1-1 0,0 1 0,-1 0 0,1 0 0,-1 0 0,1 0 0,-1 0 0,1 0 0,-1 0 0,1-1 0,-1 2 0,1-1 0,-1 0 0,1 0 0,-1 0 0,1 0 0,0 0 0,-1 0 0,1 0 0,-1 1 0,1-1 0,-1 0 0,1 0 0,0 0 0,-1 1 0,1-1 0,-1 0 0,1 1 0,-32 18 0,21-7 0,1 0 0,0 1 0,1 1 0,1-1 0,0 1 0,1 1 0,0-1 0,1 1 0,1 1 0,0-1 0,1 1 0,1-1 0,1 1 0,0 0 0,0 0 0,3 32 0,-1-44 1,1 0-1,0 0 1,0-1-1,0 1 1,0 0-1,0-1 1,1 1-1,-1-1 1,1 1 0,0-1-1,0 0 1,0 0-1,1 0 1,-1 0-1,1 0 1,0 0-1,-1-1 1,1 1-1,0-1 1,1 0 0,-1 0-1,0 0 1,1 0-1,-1 0 1,1-1-1,-1 0 1,1 1-1,4-1 1,-2 1-166,-1-1 1,1 0-1,0-1 1,0 0-1,0 0 0,0 0 1,0 0-1,0-1 1,0 0-1,0 0 0,0-1 1,-1 0-1,1 0 1,-1 0-1,1 0 0,-1-1 1,8-5-1,21-19-8803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3.944"/>
    </inkml:context>
    <inkml:brush xml:id="br0">
      <inkml:brushProperty name="width" value="0.025" units="cm"/>
      <inkml:brushProperty name="height" value="0.025" units="cm"/>
    </inkml:brush>
  </inkml:definitions>
  <inkml:trace contextRef="#ctx0" brushRef="#br0">88 0 10250,'0'0'8125,"-4"13"-8056,-3 14-7,1 0 0,1 1 0,-1 43 0,3 105-23,2-52-6,-1-66-27,-36 793-172,27-699-49,6 0 1,7 1-1,35 248 0,-29-332-3517,-10-59-250,-6-10-5280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5.174"/>
    </inkml:context>
    <inkml:brush xml:id="br0">
      <inkml:brushProperty name="width" value="0.025" units="cm"/>
      <inkml:brushProperty name="height" value="0.025" units="cm"/>
    </inkml:brush>
  </inkml:definitions>
  <inkml:trace contextRef="#ctx0" brushRef="#br0">76 163 10666,'3'-10'4314,"4"-4"-3511,0-1-1,0 1 1,1 0 0,14-19 0,-18 28-660,0 0-1,1 0 1,-1 0-1,1 0 1,0 1-1,0 0 1,0 0-1,1 0 0,-1 1 1,1-1-1,0 1 1,0 1-1,0-1 1,0 1-1,11-2 0,-17 4-140,1 0-1,0 0 1,-1 1-1,1-1 1,0 0-1,-1 0 0,1 1 1,0-1-1,-1 1 1,1-1-1,-1 0 1,1 1-1,-1-1 1,1 1-1,-1-1 0,1 1 1,-1 0-1,0-1 1,1 1-1,-1-1 1,0 1-1,1 0 0,-1-1 1,0 1-1,0 0 1,0-1-1,1 1 1,-1 0-1,0-1 0,0 1 1,0 0-1,0 0 1,0-1-1,0 1 1,-1 0-1,1-1 0,0 1 1,-1 1-1,-4 31 184,-4-12 92,-1-1-1,-1 0 1,-1-1 0,0 0 0,-1-1 0,-24 25-1,-17 25 605,40-48-490,0 1 0,-13 28 0,24-42-316,0 0 1,1 0-1,-1-1 0,1 1 1,1 1-1,-1-1 0,1 0 0,1 0 1,-1 0-1,1 1 0,0-1 0,2 10 1,-1-15-74,0 0 0,0 1 0,0-1 0,0 0 1,0 0-1,0 0 0,1 0 0,-1 0 0,1 0 0,-1 0 1,1 0-1,0-1 0,0 1 0,0 0 0,0-1 0,0 0 1,0 1-1,0-1 0,0 0 0,1 0 0,-1 0 0,0-1 1,1 1-1,-1 0 0,1-1 0,-1 0 0,4 1 0,3-1-128,0 1-1,0-1 0,0 0 0,0-1 0,0 0 0,15-4 0,-2-4-895,0-1 0,0 0 0,-1-2 0,-1 0 0,0-1 0,-1-2 0,0 1 0,17-20 0,29-30-5923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5.547"/>
    </inkml:context>
    <inkml:brush xml:id="br0">
      <inkml:brushProperty name="width" value="0.025" units="cm"/>
      <inkml:brushProperty name="height" value="0.025" units="cm"/>
    </inkml:brush>
  </inkml:definitions>
  <inkml:trace contextRef="#ctx0" brushRef="#br0">174 40 14029,'-10'4'1986,"1"1"-1597,-1 1 0,1-1 0,0 1 0,1 1 0,-1 0-1,1 0 1,1 0 0,-1 1 0,1 0 0,1 1 0,-1-1 0,-5 12 0,1-1 451,1 1 0,-10 25 0,17-38-629,1 0-1,-1 1 0,2-1 0,-1 1 1,1-1-1,0 1 0,1 0 0,-1-1 0,3 16 1,-2-21-202,1-1 0,-1 1 0,1-1 0,-1 1 0,1-1 0,0 0 0,0 1 0,-1-1 0,1 0 0,0 1 0,0-1 0,0 0 0,1 0 0,-1 0 0,0 0 0,0 0 0,0 0 0,1 0 0,-1-1 0,1 1 0,-1 0 0,0-1 0,1 1-1,-1-1 1,1 1 0,0-1 0,-1 0 0,1 1 0,-1-1 0,1 0 0,-1 0 0,1 0 0,0-1 0,-1 1 0,1 0 0,2-1 0,2 0 48,1-1-1,-1 1 1,0-1-1,1-1 1,-1 1-1,0-1 1,9-6-1,-4 1 88,-1 0 1,-1-1-1,0 0 0,0-1 0,-1 0 0,0 0 0,-1 0 0,0-1 0,0 0 0,6-18 0,-9 20-64,0-1 0,0 0 0,-2 0-1,1-1 1,-1 1 0,-1 0-1,1-1 1,-2 1 0,0-1 0,0 0-1,-1 1 1,0-1 0,-3-12 0,3 21-65,1 0 1,-1 0 0,1 0 0,-1 0 0,0 0 0,0 0-1,0 0 1,0 0 0,0 0 0,0 0 0,0 1 0,-1-1-1,1 0 1,-1 1 0,1-1 0,-1 1 0,0 0-1,1-1 1,-1 1 0,0 0 0,0 0 0,0 0 0,0 0-1,0 0 1,0 1 0,0-1 0,0 1 0,0-1 0,0 1-1,-1 0 1,-3 0 0,2 0-26,1 1-1,0 0 1,-1 0 0,1 0-1,0 0 1,-1 0 0,1 1-1,0 0 1,0-1-1,0 1 1,0 0 0,0 1-1,1-1 1,-1 0 0,1 1-1,-1-1 1,1 1 0,-4 5-1,0 3-327,0 1-1,0-1 1,1 1-1,0 0 1,1 1-1,1-1 0,0 1 1,0-1-1,1 1 1,1 0-1,0 23 1,1-33 133,0-1 0,1 0 0,-1 0 0,0 0 0,1 0 0,0 0 0,-1 0 0,1 0-1,0 0 1,0 0 0,0 0 0,0 0 0,0-1 0,1 1 0,-1 0 0,0-1 0,1 1 0,-1-1 0,1 1 0,0-1 0,-1 0 0,1 1 0,0-1 0,0 0 0,0 0 0,3 1 0,0-1-326,-1 0 0,1 0-1,-1-1 1,1 1 0,0-1 0,-1 0 0,1 0 0,-1-1-1,1 1 1,-1-1 0,8-2 0,24-15-4754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06.001"/>
    </inkml:context>
    <inkml:brush xml:id="br0">
      <inkml:brushProperty name="width" value="0.025" units="cm"/>
      <inkml:brushProperty name="height" value="0.025" units="cm"/>
    </inkml:brush>
  </inkml:definitions>
  <inkml:trace contextRef="#ctx0" brushRef="#br0">58 126 16143,'0'0'8147,"-5"14"-7058,-36 127 1484,37-127-2517,1 0 1,1 0-1,1 0 1,-1 0 0,2 0-1,0 0 1,1 0-1,1 0 1,5 26 0,13-7-132,-19-31-171,1-1 0,0 1-1,0-1 1,-1 1 0,1-1 0,0 0 0,0 1 0,1-1 0,-1 0 0,0-1 0,0 1-1,0 0 1,1-1 0,-1 1 0,0-1 0,0 1 0,3-1 0,-1-1-180,-1 1 0,1-1 1,-1 0-1,0 0 0,1 0 1,-1 0-1,0-1 1,0 1-1,0-1 0,0 0 1,0 0-1,0 0 0,0 0 1,-1 0-1,1-1 0,-1 1 1,0-1-1,1 1 0,-1-1 1,0 0-1,2-6 1,33-64-8169,-7-7 5625,-1-19 5048,4-47 8029,-27 105-6014,-6 28-1486,-5 26 385,-12 44-2858,3 1 1,2 1-1,3 0 1,-2 96 0,11-148-82,0 0 0,0 0 0,1 0-1,0 0 1,0 0 0,1 0 0,0 0 0,0-1 0,1 1 0,0-1 0,4 9 0,-5-13 12,0 1 0,1 0-1,-1-1 1,1 1 0,-1-1-1,1 0 1,0 0 0,0 0 0,0 0-1,0 0 1,0-1 0,0 1-1,0-1 1,1 0 0,-1 0-1,1 0 1,-1 0 0,0-1 0,1 1-1,-1-1 1,1 0 0,0 0-1,-1 0 1,6-2 0,0 0 108,0 0-1,1-1 1,-1 0 0,-1 0 0,1-1 0,0-1 0,-1 1 0,0-1 0,0-1-1,0 1 1,-1-1 0,10-11 0,-7 8-40,-1-1 1,0-1-1,0 0 1,-2 0-1,1 0 0,-1-1 1,-1 0-1,6-16 1,-11 25-114,0 1 1,0 0-1,0-1 1,0 1-1,-1-1 0,0 1 1,1-1-1,-1 0 1,0 1-1,0-1 1,0 1-1,-1-1 1,1 1-1,0-1 1,-2-2-1,2 4-1,-1 0-1,0 0 1,1 0 0,-1 0 0,0 0-1,0 0 1,1 0 0,-1 1-1,0-1 1,0 0 0,0 0 0,0 1-1,0-1 1,0 1 0,0-1-1,0 1 1,0-1 0,-1 1 0,1 0-1,0-1 1,0 1 0,-3 0-1,0 0 19,-1 0 0,0 1-1,1 0 1,-1 0 0,0 0-1,1 0 1,-1 1 0,1-1-1,-1 1 1,1 0-1,0 1 1,0-1 0,0 1-1,-5 4 1,1-2-52,0 2 0,1-1 0,-1 1 0,1 0 1,1 1-1,-1-1 0,1 1 0,1 1 0,0-1 0,0 1 0,0 0 0,1 0 1,0 0-1,-2 11 0,6-19-73,0 0 1,0 0 0,0 0 0,0 0-1,0 0 1,0 0 0,0 0-1,0 0 1,0-1 0,0 1-1,1 0 1,-1 0 0,0 0-1,1 0 1,-1 0 0,1-1-1,-1 1 1,1 0 0,-1 0-1,1-1 1,-1 1 0,1 0-1,0-1 1,-1 1 0,1-1-1,0 1 1,0-1 0,0 1-1,-1-1 1,1 1 0,0-1 0,0 0-1,0 1 1,0-1 0,0 0-1,-1 0 1,1 0 0,0 0-1,0 0 1,0 0 0,0 0-1,1 0 1,3 0-526,0 0-1,0-1 1,-1 1-1,1-1 1,0 0 0,0-1-1,5-2 1,40-27-6488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4.124"/>
    </inkml:context>
    <inkml:brush xml:id="br0">
      <inkml:brushProperty name="width" value="0.025" units="cm"/>
      <inkml:brushProperty name="height" value="0.025" units="cm"/>
    </inkml:brush>
  </inkml:definitions>
  <inkml:trace contextRef="#ctx0" brushRef="#br0">64 162 11179,'-12'10'4427,"-8"8"1898,18-16-5857,0 0-1,0 0 1,0 1-1,0-1 0,0 1 1,1-1-1,-1 1 1,1 0-1,-1 0 1,1-1-1,0 1 1,1 0-1,-1 0 1,0 0-1,1 0 1,-1 0-1,1 0 1,0 4-1,0-7-436,1 1 0,-1 0-1,1-1 1,-1 1 0,0-1 0,1 1-1,-1-1 1,1 1 0,-1-1 0,1 1 0,-1-1-1,1 1 1,-1-1 0,1 0 0,0 1-1,-1-1 1,1 0 0,0 0 0,-1 1-1,1-1 1,0 0 0,-1 0 0,1 0 0,0 0-1,-1 0 1,1 0 0,0 0 0,-1 0-1,1 0 1,0 0 0,-1 0 0,1 0-1,0 0 1,-1-1 0,1 1 0,0 0-1,0-1 1,30-10 754,-24 6-785,0-1 0,0 1 0,-1-1 0,0-1 0,0 1 0,-1-1 0,0 0 0,9-15 0,-11 17 0,-1 0 0,0 1 0,1-1 0,-1 0 0,-1 0 0,1 0 0,-1 0 0,0 0 0,0-1 0,-1 1 0,1 0 0,-1-1 0,0 1 0,-1 0 0,1 0 0,-2-6 0,2 10 0,0 1 0,-1-1 0,1 1 0,0-1 0,0 0 0,-1 1 0,1-1 0,0 1 0,0 0 0,-1-1 0,1 1 0,0-1 0,-1 1 0,1-1 0,-1 1 0,1 0 0,-1-1 0,1 1 0,-1 0 0,1-1 0,-1 1 0,1 0 0,-1 0 0,1 0 0,-1-1 0,1 1 0,-1 0 0,1 0 0,-1 0 0,1 0 0,-2 0 0,-18 9 0,-10 21 0,16-8 0,1-1 0,-14 36 0,22-46 0,1-1 0,1 1 0,-1 0 0,2 0 0,0 0 0,0 1 0,0 21 0,2-32 0,0-1 0,0 1 0,1 0 0,-1-1 0,0 1 0,0 0 0,0-1 0,1 1 0,-1 0 0,0-1 0,1 1 0,-1-1 0,1 1 0,-1 0 0,1-1 0,-1 1 0,1-1 0,-1 0 0,1 1 0,-1-1 0,1 1 0,-1-1 0,1 0 0,0 1 0,-1-1 0,1 0 0,0 0 0,1 1 0,27 0 0,27-15 0,8-14 0,-49 21 0,1-1 0,-1 2 0,1 0 0,1 1 0,-1 0 0,20-2 0,-34 7 0,-1 0 0,0 0 0,1 0 0,-1 0 0,1 0 0,-1 0 0,0 0 0,1 1 0,-1-1 0,1 0 0,-1 1 0,0-1 0,0 1 0,1 0 0,-1-1 0,0 1 0,0 0 0,0 0 0,0 0 0,1 0 0,-1 0 0,-1 0 0,1 0 0,0 0 0,0 0 0,0 0 0,0 0 0,-1 1 0,1-1 0,-1 0 0,1 0 0,-1 1 0,1-1 0,-1 2 0,1 2 0,0 1 0,-1-1 0,1 1 0,-1-1 0,-1 0 0,1 1 0,-3 9 0,-2-9 0,0-15 0,-2-16 0,5 3 0,-1-3 0,2 0 0,0 0 0,5-42 0,-2 66 0,-1 0 0,0 0 0,1 0 0,-1 0 0,1 0 0,0 0 0,-1 0 0,1 1 0,0-1 0,-1 0 0,1 1 0,0 0 0,0-1 0,-1 1 0,1 0 0,0 0 0,0 0 0,-1 0 0,1 0 0,0 0 0,3 1 0,9-1 0,27-10-3106,-23 4-1467,-1 0 0,0-2 0,0 0 0,29-19 0,-7-5-408,-31 22 3779,-9-6 25214,-13 24-20258,7-1-3284,0 0-1,0 1 1,0 1 0,1-1 0,-6 13 0,9-16-340,0 0 1,0 0 0,1 0 0,0 1-1,0-1 1,0 1 0,1 0 0,0-1 0,0 1-1,0 0 1,0 7 0,2-13-131,-1 1 0,1 0 0,-1-1 0,0 1 0,1 0 0,-1-1 0,1 1 0,0-1 0,-1 1 0,1-1 0,-1 1 0,1-1 0,0 1 0,-1-1 0,1 1 0,0-1 0,0 0 0,-1 1 0,1-1 0,0 0 0,0 0 0,0 0 0,-1 0 0,1 1 0,0-1 0,0 0 0,1-1 0,29 1 0,-23 0 0,55-5-442,-47 3 233,0 0 1,0 2 0,31 1-1,-46 0 210,1-1 0,-1 1 0,0 0 1,0-1-1,1 1 0,-1 0 0,0 0 0,0 0 0,0 0 0,0 0 0,0 0 1,0 0-1,0 0 0,0 0 0,0 0 0,-1 0 0,1 1 0,0-1 0,-1 0 1,1 1-1,-1-1 0,1 0 0,-1 1 0,0-1 0,0 1 0,0-1 0,1 0 1,-1 1-1,0-1 0,-1 1 0,1-1 0,0 0 0,0 1 0,-1-1 0,1 1 0,0-1 1,-2 2-1,0 4 82,1 0 0,-1 0 0,-1 0 0,0 0 0,0-1 1,-5 8-1,3-5-37,-1 0 1,-1-1-1,0 0 1,0 0-1,0-1 1,-1 0-1,0 0 1,-1-1-1,0 0 1,0-1-1,0 1 1,0-2-1,-11 5 1,20-9-50,-1 0 1,1 0-1,-1 0 0,1 0 0,-1 0 1,1 0-1,-1 0 0,1 0 1,-1 0-1,1 0 0,-1 0 0,1 0 1,-1-1-1,1 1 0,-1 0 1,1 0-1,-1-1 0,1 1 0,0 0 1,-1 0-1,1-1 0,-1 1 1,1 0-1,0-1 0,-1 1 0,1 0 1,0-1-1,0 1 0,-1-1 1,1 1-1,0-1 0,0 1 0,-1-1 1,1 1-1,0 0 0,0-1 1,0 1-1,0-1 0,0 1 0,0-1 1,0 1-1,0-2 0,1-25-1036,0 24 743,4-21-2764,1 0-1,1-1 1,11-25-1,-8 25 158,13-35-4619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4.619"/>
    </inkml:context>
    <inkml:brush xml:id="br0">
      <inkml:brushProperty name="width" value="0.025" units="cm"/>
      <inkml:brushProperty name="height" value="0.025" units="cm"/>
    </inkml:brush>
  </inkml:definitions>
  <inkml:trace contextRef="#ctx0" brushRef="#br0">0 0 14350,'0'0'14579,"2"14"-13031,2 32-893,-4 56-1,-1-54-327,1 0 0,11 67 0,9-43-327,-19-68 0,0-1 0,1 0 0,-1 0 0,1 0 0,-1 0 0,1 0 0,0 0 0,0 0 0,0-1 0,1 1 0,-1-1 0,0 1 0,1-1 0,0 0 0,0 0 0,-1 0 0,1-1 0,0 1 0,5 1 0,-6-3 0,0 0 0,-1 0 0,1 0 0,0-1 0,-1 1 0,1-1 0,0 1 0,-1-1 0,1 1 0,-1-1 0,1 0 0,-1 0 0,1 0 0,-1 0 0,0 0 0,1 0 0,-1-1 0,0 1 0,0 0 0,0 0 0,0-1 0,0 1 0,0-1 0,0 1 0,-1-1 0,1 1 0,0-1 0,-1 0 0,1 1 0,-1-1 0,0 0 0,1 1 0,-1-4 0,9-59 0,-8 45 0,-1 0 0,-1 0 0,-5-32 0,5 46 0,0 0 0,-1 0 0,1 0 0,-1 1 0,0-1 0,0 0 0,-1 1 0,-4-7 0,6 9 0,-1 1 0,0-1 0,1 0 0,-1 1 0,0-1 0,0 1 0,0 0 0,0 0 0,0-1 0,0 1 0,0 0 0,0 1 0,-1-1 0,1 0 0,0 1 0,0-1 0,-1 1 0,1 0 0,-3 0 0,4 0 0,1 0 0,0 0 0,-1 0 0,1 0 0,0 0 0,0 0 0,0 0 0,-1 0 0,1 1 0,0-1 0,0 0 0,-1 0 0,1 0 0,0 0 0,0 1 0,0-1 0,0 0 0,-1 0 0,1 1 0,0-1 0,0 0 0,0 0 0,0 1 0,0-1 0,0 0 0,0 0 0,-1 1 0,1-1 0,0 0 0,0 0 0,0 1 0,0-1 0,0 0 0,0 0 0,0 1 0,0-1 0,1 0 0,-1 0 0,0 1 0,0-1 0,0 0 0,0 0 0,0 1 0,0-1 0,0 0 0,1 0 0,-1 1 0,0-1 0,0 0 0,0 0 0,1 0 0,-1 1 0,11 12 0,-6-10 0,0-1 0,1 0 0,0 0 0,-1-1 0,1 0 0,0 0 0,0 0 0,0-1 0,0 1 0,0-1 0,-1-1 0,1 1 0,0-1 0,0 0 0,0-1 0,-1 1 0,1-1 0,0 0 0,-1-1 0,0 1 0,9-6 0,-3 2 0,-1-1 0,1 0 0,-2-1 0,1 0 0,-1 0 0,0-1 0,0 0 0,-1-1 0,8-13 0,-22 23 0,-5 7 0,3 0 0,1 1 0,-1 0 0,2 0 0,-1 1 0,1-1 0,0 1 0,1 1 0,0-1 0,0 1 0,1 0 0,1 0 0,0 0 0,0 1 0,1-1 0,-2 16 0,4-24 0,0 1 1,1-1-1,-1 1 1,1-1-1,0 1 1,-1-1-1,1 0 1,0 1-1,1-1 1,-1 0-1,0 0 1,1 0-1,-1 0 1,1 0-1,-1 0 1,1 0-1,0-1 1,0 1-1,0 0 1,0-1-1,0 0 1,0 1-1,0-1 1,1 0-1,-1 0 1,0 0-1,1 0 1,-1-1-1,0 1 1,1-1-1,-1 1 1,5-1-1,10 2-18,0 0 0,0-2 0,27-2 0,-41 2 10,59-9-1834,6-12-6149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5.442"/>
    </inkml:context>
    <inkml:brush xml:id="br0">
      <inkml:brushProperty name="width" value="0.025" units="cm"/>
      <inkml:brushProperty name="height" value="0.025" units="cm"/>
    </inkml:brush>
  </inkml:definitions>
  <inkml:trace contextRef="#ctx0" brushRef="#br0">295 221 12556,'0'0'14045,"2"10"-12182,49 317 2440,-52-334-4312,0 1-142,0 0 0,0 1 0,-1-1 0,0 0-1,0 1 1,0 0 0,-1-1 0,0 1 0,0 0 0,-6-8 0,-14-14-3382,-1 1 0,-38-32 1,-20-9-756,24 20 4561,2-1 4010,55 47-3941,0 0 0,0 0 0,0 0 0,0 0 1,0 0-1,1 0 0,-1 0 0,0 0 0,0 0 0,1-1 0,-1 1 0,1 0 0,-1 0 0,1-1 0,-1 1 0,1 0 0,0-1 0,0 1 0,0-2 0,0 2-167,0 0 1,0-1-1,1 1 0,-1 0 1,1 0-1,-1-1 0,1 1 0,0 0 1,0 0-1,-1 0 0,1 0 1,0 0-1,0 0 0,0 0 1,0 0-1,1-1 0,7-3 16,0 0 0,-1 0 0,2 1 1,13-6-1,-1 2 755,-3-1-868,46-22-11,1 3-1,86-25 1,-117 48-2378,-1 4-3847,-31 1 5445,3 0-9035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6.534"/>
    </inkml:context>
    <inkml:brush xml:id="br0">
      <inkml:brushProperty name="width" value="0.025" units="cm"/>
      <inkml:brushProperty name="height" value="0.025" units="cm"/>
    </inkml:brush>
  </inkml:definitions>
  <inkml:trace contextRef="#ctx0" brushRef="#br0">0 85 12204,'0'0'16490,"2"11"-15156,12 107-6,-12-82-976,1 0 1,2 0 0,14 47 0,-19-82-353,0 0 0,0-1 0,0 1 0,0 0 0,0 0 0,0-1 0,0 1 0,0 0 0,1-1 0,-1 1 0,0 0 0,1-1 0,-1 1 0,0 0 0,1-1 0,-1 1 0,1-1 0,-1 1 0,1-1 0,-1 1 0,1-1 0,-1 1 0,1-1 0,-1 1 0,1-1 0,0 0 0,-1 1 0,1-1 0,0 0 0,-1 0 0,1 1 0,0-1 0,-1 0 0,1 0 0,1 0 0,0-1 0,-1 0 0,1-1 0,-1 1 0,1 0 0,-1-1 0,0 1 0,0-1 0,0 1 0,0-1 0,0 0 0,0 1 0,1-4 0,19-57 0,-15 19 0,3-58 0,-9 97 0,0 8 0,0 1 0,0-1 0,0 1 0,1-1 0,0 1 0,-1-1 0,2 0 0,-1 1 0,0-1 0,1 0 0,0 0 0,0 0 0,0 0 0,0 0 0,1 0 0,3 4 0,-3-6 0,-1 0 0,1 0 0,0-1 0,0 1 0,0-1 0,0 1 0,0-1 0,1 0 0,-1 0 0,0-1 0,0 1 0,1-1 0,-1 1 0,0-1 0,1 0 0,-1 0 0,0-1 0,1 1 0,-1-1 0,0 1 0,0-1 0,1 0 0,3-2 0,4-2 0,0 0 0,-1 0 0,1-1 0,-1 0 0,14-13 0,-16 13 0,0 0 0,1 0 0,0 0 0,-1 1 0,2 0 0,-1 1 0,19-6 0,-25 10 0,0 0 0,-1 0 0,1 0 0,0 1 0,-1-1 0,1 1 0,-1-1 0,1 1 0,0 0 0,-1 0 0,0 1 0,1-1 0,-1 0 0,0 1 0,0-1 0,0 1 0,1 0 0,-2 0 0,4 3 0,-2-3 0,-1 1 0,1-1 0,0 0 0,0 1 0,0-1 0,0-1 0,0 1 0,1 0 0,-1-1 0,0 0 0,6 2 0,-2-3 0,-1 0 0,1 0 0,0-1 0,0 0 0,-1 0 0,1 0 0,0-1 0,-1 0 0,1 0 0,-1-1 0,0 0 0,0 0 0,0 0 0,0-1 0,5-5 0,44-21 0,-25 27-5823,-29 3 5152,1 0-1,0 0 1,0 0 0,0 0-1,0 0 1,-1 0 0,1-1-1,0 1 1,0 0-1,0-1 1,-1 0 0,1 1-1,0-1 1,-1 0 0,1 0-1,-1 0 1,1 0 0,-1 0-1,3-2 1,24-26-7813,-11 8 6520,-5 2 4466,-3 4 15650,-9 21-12058,0 5-3107,1 6-3492,0 8 904,-2 5-388,1 0 1,2 0-1,1 0 1,1 0-1,14 51 1,51 129-12,-66-241 0,-2-50 0,-10-29 0,2 42 0,3-132 0,4 196-38,0 1 1,1 0-1,-1-1 1,1 1-1,-1 0 1,1 0-1,0-1 1,0 1-1,1 0 1,-1 0-1,1 0 1,-1 1-1,1-1 1,0 0-1,0 0 1,0 1-1,0-1 1,1 1-1,-1 0 1,1 0-1,0 0 1,-1 0-1,1 0 1,0 1-1,0-1 1,0 1-1,5-2 1,-5 2-4,1 1 0,-1-1 1,1 1-1,-1 0 0,1 0 0,0 1 1,-1-1-1,1 1 0,-1 0 1,0-1-1,1 2 0,-1-1 1,0 0-1,1 1 0,-1-1 0,0 1 1,0 0-1,0 0 0,0 0 1,-1 0-1,1 1 0,0-1 0,-1 1 1,0 0-1,3 3 0,-2 0 91,1-1 0,-1 1 0,-1-1 0,1 1 0,-1 0 0,0 0 0,0 0 0,-1 0 0,0 0 0,0 0 1,0 0-1,-1 0 0,0 1 0,0-1 0,-1 0 0,1 0 0,-1 0 0,-1 1 0,1-1 0,-4 7 0,4-8-11,-1 0 0,0-1 0,0 0 0,-1 0 1,1 1-1,-1-1 0,0-1 0,0 1 0,0 0 1,0-1-1,-1 1 0,1-1 0,-1 0 0,0 0 1,0-1-1,0 1 0,0-1 0,-1 0 0,1 0 1,-1 0-1,1-1 0,-1 1 0,0-1 0,1 0 1,-1 0-1,-8-1 0,11 1-70,1-2 1,-1 1-1,1 0 1,-1 0-1,1 0 1,-1-1-1,1 1 1,-1-1-1,1 1 1,-1-1-1,1 1 1,0-1-1,-1 0 1,1 0-1,0 0 1,-1 0-1,1 0 1,0 0-1,0 0 0,0 0 1,0 0-1,0-1 1,0 1-1,0 0 1,1-1-1,-1 1 1,0 0-1,1-1 1,-1 1-1,0-4 1,0-3-1303,-1 0 1,1 0 0,1-1 0,0-13-1,0 9-1965,0-20-18563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7.460"/>
    </inkml:context>
    <inkml:brush xml:id="br0">
      <inkml:brushProperty name="width" value="0.025" units="cm"/>
      <inkml:brushProperty name="height" value="0.025" units="cm"/>
    </inkml:brush>
  </inkml:definitions>
  <inkml:trace contextRef="#ctx0" brushRef="#br0">100 99 12492,'0'0'29,"3"-6"1409,1 0 0,-1 0-1,0 0 1,-1-1-1,0 1 1,0-1-1,0 0 1,-1 1 0,0-1-1,0 0 1,0-12-1,-2 19-1379,1-1 0,-1 0 0,1 1 0,-1-1 0,1 1 0,-1-1 0,1 1 0,-1-1 0,0 1 0,1-1 0,-1 1 0,0 0-1,1-1 1,-1 1 0,0 0 0,1-1 0,-1 1 0,0 0 0,0 0 0,1 0 0,-1 0 0,0 0 0,0 0 0,1 0 0,-1 0 0,0 0 0,0 0 0,1 0 0,-1 0 0,0 1 0,0-1-1,1 0 1,-1 1 0,0-1 0,1 0 0,-1 1 0,0-1 0,1 1 0,-1-1 0,0 1 0,-29 19 27,22-12-47,1 1-1,1 0 0,0 0 1,0 0-1,0 1 0,1 0 1,-5 15-1,8-18-19,-1 0 0,1 0 0,1 0 0,-1 1 0,1-1 1,0 0-1,1 1 0,0-1 0,0 1 0,0-1 0,1 1 0,2 8 0,-3-16-18,1 1 0,-1 0 0,1 0 0,-1 0 0,1 0 0,0-1 0,-1 1 0,1 0 0,0-1 0,-1 1 0,1 0 0,0-1 0,0 1 0,0-1 0,-1 1 0,1-1 0,0 0 0,0 1 0,0-1 0,0 0 0,0 1 0,0-1 0,0 0 0,0 0 0,0 0 0,0 0 0,0 0 0,0 0 0,0 0 0,0 0 0,0-1 0,0 1 0,0 0 0,-1 0 0,1-1 0,2 0 0,31-17 0,-21 3 0,0 1 0,-1-2 0,-1 0 0,0 0 0,14-32 0,-12 25 0,-13 78 0,-7-27 0,4-19 0,1-1 0,0 0 0,0 1 0,0-1 0,2 1 0,-1 0 0,1-1 0,0 1 0,2 14 0,-1-22 0,-1-1 0,1 1 0,-1-1 0,0 0 0,1 1 0,-1-1 0,1 1 0,0-1 0,-1 0 0,1 0 0,-1 1 0,1-1 0,-1 0 0,1 0 0,0 0 0,-1 1 0,1-1 0,-1 0 0,1 0 0,0 0 0,-1 0 0,1 0 0,0 0 0,-1 0 0,1-1 0,-1 1 0,1 0 0,0 0 0,-1 0 0,1-1 0,-1 1 0,1 0 0,-1-1 0,1 1 0,-1 0 0,1-1 0,-1 1 0,1 0 0,0-2 0,21-13 0,-7-1 0,-1-1 0,17-24 0,-19 23 0,1 1 0,22-22 0,-35 39 0,0-1 0,0 1 0,0 0 0,1-1 0,-1 1 0,0 0 0,0 0 0,1-1 0,-1 1 0,0 0 0,1 0 0,-1-1 0,0 1 0,1 0 0,-1 0 0,0 0 0,1-1 0,-1 1 0,0 0 0,1 0 0,-1 0 0,0 0 0,1 0 0,-1 0 0,0 0 0,1 0 0,-1 0 0,1 0 0,-1 0 0,0 0 0,1 0 0,-1 0 0,0 0 0,1 0 0,-1 1 0,1-1 0,-1 0 0,0 0 0,1 0 0,-1 1 0,0-1 0,0 0 0,1 0 0,-1 1 0,0-1 0,0 0 0,1 0 0,-1 1 0,0-1 0,0 0 0,0 1 0,1-1 0,-1 0 0,0 1 0,0-1 0,0 1 0,0-1 0,0 0 0,0 1 0,0-1 0,0 0 0,0 1 0,0-1 0,0 1 0,0 0 0,1 32 0,-2-26 0,0 24-131,3 33-1900,-2-63 1852,0-1-1,0 0 1,0 0-1,0 1 1,0-1 0,0 0-1,0 0 1,1 0 0,-1 1-1,0-1 1,0 0 0,0 0-1,0 0 1,1 0-1,-1 0 1,0 1 0,0-1-1,0 0 1,1 0 0,-1 0-1,0 0 1,0 0-1,0 0 1,1 0 0,-1 0-1,0 0 1,0 0 0,1 0-1,-1 0 1,0 0-1,0 0 1,0 0 0,1 0-1,-1 0 1,0 0 0,0 0-1,1 0 1,-1 0 0,0 0-1,0 0 1,0 0-1,1 0 1,-1 0 0,0-1-1,0 1 1,0 0 0,1 0-1,-1 0 1,0-1-1,9-9-6626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4.268"/>
    </inkml:context>
    <inkml:brush xml:id="br0">
      <inkml:brushProperty name="width" value="0.025" units="cm"/>
      <inkml:brushProperty name="height" value="0.025" units="cm"/>
    </inkml:brush>
  </inkml:definitions>
  <inkml:trace contextRef="#ctx0" brushRef="#br0">1 144 3395,'0'0'299,"3"-9"43,16-52 2563,-4-12 11251,-15 93-12629,1 0 0,1 0 0,0-1-1,2 1 1,8 28 0,-11-46-1527,0 0 0,0-1 0,0 1 0,1 0 0,-1 0 0,0-1 0,1 1 0,-1-1 0,1 1 0,-1-1 0,1 0 0,0 1 0,-1-1-1,1 0 1,0 0 0,0 0 0,0 0 0,0-1 0,0 1 0,0 0 0,0-1 0,0 0 0,0 1 0,0-1 0,1 0 0,-1 0 0,0 0 0,0 0 0,0 0 0,0-1 0,0 1 0,0-1 0,0 1 0,0-1 0,0 0 0,3-1 0,3-2 4,0 0 1,0-1 0,-1 1 0,1-1 0,-1-1 0,-1 0-1,9-7 1,56-74 716,-71 87-711,0-1 1,1 1-1,-1 0 0,0-1 1,0 1-1,0 0 1,1-1-1,-1 1 0,0 0 1,1-1-1,-1 1 0,0 0 1,1 0-1,-1-1 1,0 1-1,1 0 0,-1 0 1,0 0-1,1 0 0,-1-1 1,1 1-1,-1 0 0,0 0 1,1 0-1,-1 0 1,1 0-1,-1 0 0,0 0 1,1 0-1,-1 0 0,1 0 1,-1 0-1,1 0 1,-1 1-1,0-1 0,1 0 1,-1 0-1,0 0 0,1 0 1,-1 1-1,0-1 1,1 1-1,7 21 193,-6 39 52,-2-54-161,0-3-74,0 0 1,0 1-1,1-1 0,-1 0 0,1 1 0,0-1 0,0 0 0,3 7 0,-4-10-10,1 0 0,-1-1-1,1 1 1,-1-1 0,0 1-1,1-1 1,-1 1 0,1-1-1,-1 1 1,1-1 0,0 1-1,-1-1 1,1 1 0,-1-1-1,1 0 1,0 0 0,-1 1-1,1-1 1,0 0 0,-1 0 0,1 0-1,1 1 1,0-2 12,0 1 0,-1 0 0,1-1-1,0 1 1,-1-1 0,1 0 0,0 1 0,-1-1 0,1 0 0,-1 0 0,1 0 0,-1 0-1,2-2 1,22-23 21,20-15-34,-43 39-9,0 1-1,0-1 1,0 1-1,1 0 1,-1 0-1,0 0 1,1 0-1,-1 0 1,0 0 0,1 1-1,-1-1 1,1 1-1,-1 0 1,1 0-1,-1 0 1,1 0-1,0 0 1,-1 0-1,5 2 1,-4 0 0,0 0 0,-1 0 0,1 0 0,-1 0 0,0 1 0,0-1 0,0 1 0,0 0 0,0-1 0,0 1 0,-1 0 0,1 0 0,-1 0 0,0 0 0,0 0 0,0 1 0,0-1 0,-1 0 0,1 4 0,14 33 0,-14-39 0,0 0 0,-1-1 0,1 1 0,0 0 0,0-1 0,0 1 0,0 0 0,0-1 0,0 1 0,0-1 0,0 0 0,0 1 0,0-1 0,0 0 0,0 1 0,0-1 0,0 0 0,0 0 0,1 0 0,-1 0 0,0 0 0,0 0 0,0-1 0,0 1 0,0 0 0,0 0 0,0-1 0,0 1 0,0-1 0,0 1 0,0-1 0,0 1 0,0-1 0,0 1 0,0-1 0,1-1 0,32-30 0,-29 26 0,6-6 0,37-36 0,-46 47 0,0-1 0,0 0 0,0 1 0,0-1 0,0 1 0,0 0 0,1-1 0,-1 1 0,0 0 0,1 1 0,-1-1 0,1 0 0,-1 1 0,1-1 0,-1 1 0,1 0 0,0 0 0,-1 0 0,1 0 0,4 1 0,-5 1-217,0 0 0,-1 0 0,1 0 0,-1 1 0,0-1 0,1 0 0,-1 1 0,0-1 0,0 1 0,-1-1 0,1 1 0,-1 0 0,1-1 0,-1 1 0,0 0 0,0-1 0,0 1 0,0 3 0,0-5-64,1 1 0,-1 0 0,0 0 0,0 0 0,0 0-1,0-1 1,0 1 0,0 0 0,0 0 0,-1 0 0,1 0-1,-1-1 1,1 1 0,-1 0 0,0 0 0,0-1-1,1 1 1,-1 0 0,0-1 0,-1 1 0,1-1 0,0 0-1,0 1 1,-3 1 0,-4-3-6248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8.567"/>
    </inkml:context>
    <inkml:brush xml:id="br0">
      <inkml:brushProperty name="width" value="0.025" units="cm"/>
      <inkml:brushProperty name="height" value="0.025" units="cm"/>
    </inkml:brush>
  </inkml:definitions>
  <inkml:trace contextRef="#ctx0" brushRef="#br0">292 180 17809,'0'0'5205,"-9"-4"-5077,6 3-29,-31-13-497,32 14 354,1-1 1,-1 1-1,1-1 0,-1 1 1,1 0-1,-1 0 0,0 0 1,1 0-1,-1 0 1,1 0-1,-1 0 0,0 0 1,1 0-1,-1 1 0,1-1 1,-1 1-1,1-1 0,-1 1 1,1 0-1,-1 0 1,1-1-1,-2 3 0,-10 12 1602,-2 0 3967,12-21-5143,2-12-3982,1 17 3539,0 1-1,0-1 0,0 1 1,1-1-1,-1 1 0,0-1 1,0 1-1,0-1 0,0 0 0,0 1 1,0-1-1,0 1 0,0-1 1,0 1-1,0-1 0,0 1 1,0-1-1,0 1 0,-1-1 1,1 1-1,0-1 0,0 1 1,-1-1-1,1 1 0,0-1 1,0 1-1,-1-1 0,1 1 0,-1-1 1,1 1-1,0 0 0,-1-1 1,1 1-1,-1 0 0,1-1 1,-1 1-1,1 0 0,-1 0 1,1 0-1,-1-1 0,1 1 1,-1 0-1,1 0 0,-1 0 1,0 0-1,-23 16 3536,11-6-3470,8-6 53,-12 8 820,-1 2-1,1 0 0,-16 18 1,29-27-699,0 0 1,0 0 0,1 0-1,0 0 1,0 0 0,0 1 0,0 0-1,1-1 1,0 1 0,0 0-1,0 0 1,1 0 0,0 0 0,0 1-1,0 9 1,2-14-179,-1-1 0,0 0 0,1 1 0,-1-1 0,1 1 0,-1-1 0,1 0 0,0 1 0,0-1 0,-1 0 0,1 0 0,0 1 0,0-1 0,0 0 0,0 0 0,0 0 0,1 0 0,-1 0 0,0-1 0,0 1 0,1 0 0,-1 0 0,0-1 0,1 1 0,-1-1 0,1 1 0,-1-1 0,1 0 0,-1 1 0,0-1 0,1 0 0,-1 0 0,1 0 0,-1 0 0,1-1 0,-1 1 0,1 0 0,1-1 0,3 1 0,-1-1 0,1 0 0,0 0 0,-1-1 0,1 1 0,-1-1 0,1-1 0,-1 1 0,6-4 0,5-8 0,0-1 0,-2 0 0,1-1 0,-2 0 0,0-1 0,-1-1 0,0 0 0,-2-1 0,0 0 0,-2-1 0,0 0 0,0 0 0,-2 0 0,-1-1 0,-1 0 0,4-41 0,-8 62 0,0-1 0,0 1 0,1 0 0,-1-1 0,0 1 0,0-1 0,0 1 0,0 0 0,0-1 0,0 1 0,0 0 0,0-1 0,0 1 0,0-1 0,0 1 0,0 0 0,0-1 0,0 1 0,0 0 0,-1-1 0,1 1 0,0-1 0,0 1 0,0 0 0,-1-1 0,1 1 0,0 0 0,0 0 0,-1-1 0,1 1 0,0 0 0,0-1 0,-1 1 0,1 0 0,0 0 0,-1 0 0,1-1 0,0 1 0,-1 0 0,1 0 0,-1 0 0,1 0 0,0 0 0,-1 0 0,1 0 0,0 0 0,-1 0 0,1 0 0,-1 0 0,1 0 0,0 0 0,-1 0 0,1 0 0,-1 0 0,1 0 0,0 0 0,-1 0 0,1 1 0,0-1 0,-1 0 0,1 0 0,0 1 0,-1-1 0,1 0 0,0 0 0,0 1 0,-1-1 0,1 0 0,-20 22 0,8 0 0,1 0 0,1 1 0,0 0 0,2 0 0,1 1 0,1 0 0,0 0 0,2 1 0,-1 36 0,5-60 0,-1 1 0,1-1 0,0 0 0,0 1 0,0-1 0,0 0 0,1 1 0,-1-1 0,0 0 0,0 1 0,1-1 0,-1 0 0,1 0 0,-1 1 0,1-1 0,0 0 0,-1 0 0,1 0 0,0 0 0,0 0 0,0 0 0,0 0 0,-1 0 0,2 0 0,-1 0 0,2 1 0,-1-2 0,0 1 0,-1-1 0,1 0 0,0 0 0,0 0 0,0 0 0,0-1 0,0 1 0,0 0 0,0-1 0,0 1 0,0-1 0,0 0 0,0 0 0,2-1 0,6-4 0,0 0 0,-1 0 0,0-1 0,-1 0 0,10-10 0,2-8 0,11-12 0,-26 64 0,-5 31 0,0-57 0,0-1 0,1 0 0,-1 1 0,0-1 0,0 0 0,1 1 0,-1-1 0,0 0 0,1 1 0,-1-1 0,0 0 0,1 1 0,-1-1 0,0 0 0,1 0 0,-1 0 0,1 1 0,-1-1 0,1 0 0,-1 0 0,0 0 0,1 0 0,-1 0 0,1 0 0,-1 0 0,1 0 0,-1 0 0,1 0 0,-1 0 0,0 0 0,1 0 0,-1 0 0,1 0 0,-1-1 0,1 1 0,-1 0 0,0 0 0,1 0 0,-1-1 0,1 1 0,-1 0 0,0 0 0,1-1 0,-1 1 0,0 0 0,0-1 0,1 0 0,19-14 0,13-33 0,-27 37 0,0 1 0,1 0 0,12-14 0,-15 52 0,-13 81 0,9-108 0,1-1 0,-1 0 0,0 0 0,1 0 0,-1 1 0,0-1 0,0 0 0,1 0 0,-1 0 0,0 0 0,1 0 0,-1 0 0,0 1 0,1-1 0,-1 0 0,0 0 0,1 0 0,-1 0 0,0 0 0,1 0 0,-1-1 0,0 1 0,1 0 0,-1 0 0,0 0 0,0 0 0,1 0 0,-1 0 0,0 0 0,1-1 0,-1 1 0,0 0 0,0 0 0,1 0 0,-1-1 0,0 1 0,0 0 0,1 0 0,-1-1 0,0 1 0,0 0 0,0-1 0,0 1 0,1 0 0,-1 0 0,0-1 0,0 1 0,14-14 0,-2-2 0,24-27 0,-34 41 0,0 0 0,1 0 0,-1 0 0,0 1 0,1-1 0,-1 0 0,1 1 0,-1 0 0,1-1 0,0 1 0,0 0 0,-1 0 0,1 1 0,0-1 0,4 0 0,-7 1 0,1 1 0,0-1 0,0 0 0,0 1 0,0-1 0,-1 0 0,1 1 0,0-1 0,0 1 0,-1-1 0,1 1 0,0-1 0,-1 1 0,1 0 0,-1-1 0,1 1 0,-1 0 0,1-1 0,-1 1 0,1 0 0,-1 0 0,0-1 0,1 1 0,-1 0 0,0 0 0,0 0 0,1 1 0,-1-1 0,0 0 0,0 0 0,1 0 0,-1 0 0,0 0 0,1 0 0,-1 0 0,1 0 0,-1 0 0,1 0 0,-1-1 0,1 1 0,-1 0 0,1 0 0,0-1 0,0 1 0,-1 0 0,1-1 0,0 1 0,0-1 0,0 1 0,0-1 0,0 1 0,0-1 0,-1 1 0,1-1 0,0 0 0,2 1 0,1-2-568,0 0-1,0 0 1,-1 0-1,1 0 1,0-1-1,-1 1 1,1-1-1,-1 0 1,0 0-1,0 0 1,1 0-1,3-5 1,15-9-3231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8.907"/>
    </inkml:context>
    <inkml:brush xml:id="br0">
      <inkml:brushProperty name="width" value="0.025" units="cm"/>
      <inkml:brushProperty name="height" value="0.025" units="cm"/>
    </inkml:brush>
  </inkml:definitions>
  <inkml:trace contextRef="#ctx0" brushRef="#br0">12 45 10378,'-3'-19'6758,"0"6"-1441,0 4-704,0 5 159,3 8-4772,1 5-320,10 0-2179,-5 5-3682,3-1-6439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9.279"/>
    </inkml:context>
    <inkml:brush xml:id="br0">
      <inkml:brushProperty name="width" value="0.025" units="cm"/>
      <inkml:brushProperty name="height" value="0.025" units="cm"/>
    </inkml:brush>
  </inkml:definitions>
  <inkml:trace contextRef="#ctx0" brushRef="#br0">35 0 22261,'0'0'10506,"-35"69"-10506,35-47 0,0 1 0,0-1 0,0-2 0,5-3 0,4-1-1698,3-5-1889,-3-5-2146,1 1-3716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9.622"/>
    </inkml:context>
    <inkml:brush xml:id="br0">
      <inkml:brushProperty name="width" value="0.025" units="cm"/>
      <inkml:brushProperty name="height" value="0.025" units="cm"/>
    </inkml:brush>
  </inkml:definitions>
  <inkml:trace contextRef="#ctx0" brushRef="#br0">68 1 11787,'0'0'19864,"-8"0"-19378,6 0-476,0 0-1,-1-1 1,1 1 0,0 0-1,0 0 1,0 0 0,0 1 0,0-1-1,0 0 1,0 1 0,-1 0-1,1-1 1,0 1 0,1 0-1,-1 0 1,0 0 0,0 0-1,0 0 1,1 1 0,-1-1-1,0 0 1,1 1 0,-1-1-1,1 1 1,0 0 0,-1 0 0,1-1-1,0 1 1,0 0 0,0 0-1,0 0 1,1 0 0,-1 0-1,0 0 1,1 0 0,0 0-1,-1 0 1,1 0 0,0 1-1,0-1 1,0 0 0,0 3-1,1-4-45,-1 0 0,0 1 0,1-1 0,-1 0 0,1 1 0,-1-1 0,1 0 0,-1 0 0,1 0 0,0 1 0,0-1 0,0 0 0,-1 0 0,1 0 0,0 0 0,0 0 0,0-1 0,1 1 0,-1 0 0,0 0 0,0-1 0,0 1 0,1-1 0,-1 1 0,0-1 0,0 1 0,1-1 0,-1 0 0,0 1 0,1-1 0,-1 0 0,1 0 0,-1 0 0,0 0 0,3-1 0,66-4-2066,-37 1 1571,-33 4 611,1 1 0,-1-1-1,0 0 1,1 1-1,-1-1 1,0 0 0,0 1-1,1-1 1,-1 1-1,0-1 1,0 1 0,1-1-1,-1 1 1,0-1-1,0 0 1,0 1 0,0-1-1,0 1 1,0-1-1,0 1 1,0-1 0,0 1-1,0-1 1,0 1-1,0-1 1,0 1 0,0-1-1,-1 1 1,1-1-1,0 1 1,0-1 0,0 1-1,-1-1 1,1 0-1,0 1 1,-1-1 0,0 1-1,-8 19 879,2-9-940,-1 0-1,0 0 1,0-1 0,-1 0 0,0-1 0,-1 0-1,0 0 1,-21 13 0,31-22-52,0 0 0,0 0 1,0 1-1,-1-1 0,1 0 0,0 0 1,0 0-1,-1 0 0,1 0 0,0 0 0,0 0 1,0 0-1,-1 0 0,1 0 0,0 0 1,0 0-1,-1 0 0,1 0 0,0 0 0,0 0 1,-1 0-1,1 0 0,0 0 0,0 0 1,-1 0-1,1 0 0,0 0 0,0 0 0,0 0 1,-1-1-1,1 1 0,0 0 0,0 0 1,0 0-1,-1 0 0,1-1 0,0 1 0,0 0 1,0 0-1,0 0 0,0-1 0,-1 1 1,1 0-1,0 0 0,0 0 0,0-1 0,0 1 1,0 0-1,0-1 0,3-17-3989,11-19-4764,3 5 1954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49.962"/>
    </inkml:context>
    <inkml:brush xml:id="br0">
      <inkml:brushProperty name="width" value="0.025" units="cm"/>
      <inkml:brushProperty name="height" value="0.025" units="cm"/>
    </inkml:brush>
  </inkml:definitions>
  <inkml:trace contextRef="#ctx0" brushRef="#br0">31 0 11979,'0'0'13645,"-4"13"-11648,-4 22-825,1 1-1,2 0 1,-2 59 0,18 226-713,-11-322-459,0 1 0,0 0 0,0-1 0,1 1 0,-1 0 0,0 0 0,0 0 0,0-1 0,1 1 0,-1 0 0,0 0 0,0 0 0,1-1 0,-1 1 0,0 0 0,0 0 0,1 0 0,-1 0 0,0 0 0,0-1 0,1 1 0,-1 0 0,0 0 0,1 0 0,-1 0 0,0 0 0,1 0 0,-1 0 0,0 0 0,0 0 0,1 0 0,-1 0 0,0 1 0,1-1 0,-1 0 0,0 0 0,0 0 0,1 0 0,-1 0 0,0 0 0,0 1 0,1-1 0,-1 0 0,0 0 0,0 0 0,1 1 0,-1-1 0,0 0 0,0 0 0,0 1 0,0-1 0,1 0 0,-1 0 0,0 1 0,0-1 0,0 0 0,0 1 0,0-1 0,0 0 0,0 0 0,0 1 0,0 0 0,16-27 0,-14 23 0,7-13 0,1 0 0,0 1 0,1 0 0,17-17 0,-23 27 0,0 1 0,-1 0 0,2 0 0,-1 0 0,0 0 0,1 1 0,-1 0 0,1 0 0,0 1 0,0 0 0,0 0 0,0 0 0,1 1 0,-1 0 0,0 0 0,9 0 0,-14 1 0,0 0 0,0 0 0,0 0 0,0 1 0,0-1 0,0 0 0,0 1 0,0-1 0,0 1 0,0-1 0,0 1 0,0-1 0,-1 1 0,1 0 0,0-1 0,0 1 0,0 0 0,-1 0 0,1 0 0,0-1 0,-1 1 0,1 0 0,-1 0 0,1 0 0,-1 0 0,0 0 0,1 0 0,-1 0 0,0 0 0,1 2 0,-1 0 0,1 0 0,-1 0 0,0 1 0,0-1 0,0 0 0,0 0 0,0 0 0,-1 1 0,-1 4 0,2-7 0,0-1 0,0 1 0,0-1 0,-1 1 0,1-1 0,0 0 0,0 1 0,-1-1 0,1 0 0,0 1 0,-1-1 0,1 0 0,0 1 0,-1-1 0,1 0 0,0 0 0,-1 1 0,1-1 0,0 0 0,-1 0 0,1 0 0,-1 0 0,1 1 0,-1-1 0,1 0 0,0 0 0,-1 0 0,1 0 0,-1 0 0,1 0 0,-1 0 0,1 0 0,-1 0 0,1 0 0,0 0 0,-1-1 0,1 1 0,-1 0 0,1 0 0,0 0 0,-1-1 0,1 1 0,-1 0 0,1 0 0,0-1 0,-1 1 0,1 0 0,0-1 0,0 1 0,-1 0 0,1-1 0,-1 0 0,-15-19 0,8 5 0,1 0 0,1-1 0,1 0 0,0 0 0,1-1 0,1 0 0,0 1 0,0-26 0,3 39-172,1 1 1,0-1-1,0 1 0,0-1 1,0 0-1,1 1 0,-1 0 1,1-1-1,-1 1 0,1 0 0,0 0 1,0 0-1,0 0 0,0 0 1,0 0-1,1 1 0,-1-1 1,0 1-1,1-1 0,-1 1 1,1 0-1,-1 0 0,1 0 1,0 0-1,-1 1 0,1-1 0,4 0 1,7-2-1908,-1 1 1,1 0-1,17 0 0,-49 2-6067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0.287"/>
    </inkml:context>
    <inkml:brush xml:id="br0">
      <inkml:brushProperty name="width" value="0.025" units="cm"/>
      <inkml:brushProperty name="height" value="0.025" units="cm"/>
    </inkml:brush>
  </inkml:definitions>
  <inkml:trace contextRef="#ctx0" brushRef="#br0">0 106 17104,'0'0'7976,"78"-57"-7816,-38 42-512,1-1-4037,3-1-12523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1.096"/>
    </inkml:context>
    <inkml:brush xml:id="br0">
      <inkml:brushProperty name="width" value="0.025" units="cm"/>
      <inkml:brushProperty name="height" value="0.025" units="cm"/>
    </inkml:brush>
  </inkml:definitions>
  <inkml:trace contextRef="#ctx0" brushRef="#br0">148 332 1569,'0'0'17041,"-3"-10"-13144,-13-30-721,15 38-2981,0 1-1,0-1 1,0 1-1,0-1 1,0 1-1,0 0 1,0 0-1,-1-1 1,1 1-1,0 0 1,-1 0-1,1 0 1,-1 0 0,1 1-1,-1-1 1,0 0-1,1 1 1,-1-1-1,0 1 1,1-1-1,-1 1 1,0 0-1,0 0 1,1 0-1,-1 0 1,0 0 0,0 0-1,1 0 1,-4 1-1,2 0-99,0 0 0,0 0-1,0 0 1,0 0 0,0 1 0,0-1-1,0 1 1,0-1 0,1 1 0,-1 0-1,1 0 1,-5 5 0,2 0-94,0 1 0,0-1 0,1 1 0,1 0 0,-1 0 0,1 0 0,0 1 0,1-1-1,0 1 1,0-1 0,1 1 0,0 0 0,1 0 0,0-1 0,0 1 0,3 15 0,-3-23-1,1 0 0,0 0 0,-1 0 0,1 1 0,0-1 0,0 0 0,0 0 0,0 0 0,0 0 0,0-1 0,0 1 0,0 0 0,0 0 0,0 0 0,0-1 0,1 1 0,-1-1 0,0 1 0,0-1 0,1 0 0,-1 1 0,0-1 0,1 0 0,-1 0 0,0 0 0,1 0 0,-1 0 0,0 0 0,1 0 0,-1 0 0,0 0 0,1-1 0,-1 1 0,0-1 0,1 1 0,-1-1 0,0 1 0,0-1 0,0 0 0,2-1 0,4-1 0,0-1 0,0 0 0,-1 0 0,1 0 0,10-11 0,-1-5-182,0-1 1,-1-1-1,-1 0 1,-2-1-1,15-34 1,-3 7-139,-25 54 277,0 0 0,1 0 0,-1 1 1,1-1-1,0 0 0,0 1 0,1 6 0,-1 10 322,-1-12-128,0 26 662,1-35-803,0 1-1,0-1 1,0 1-1,0-1 1,1 1-1,-1-1 0,0 1 1,0-1-1,1 1 1,-1-1-1,0 1 0,1-1 1,-1 1-1,1-1 1,-1 0-1,0 1 1,1-1-1,-1 0 0,1 1 1,-1-1-1,1 0 1,-1 0-1,1 1 1,-1-1-1,1 0 0,-1 0 1,1 0-1,-1 0 1,1 0-1,0 0 0,-1 0 1,1 0-1,-1 0 1,1 0-1,-1 0 1,1 0-1,-1 0 0,1 0 1,-1 0-1,1-1 1,0 1-1,-1 0 0,0 0 1,1-1-1,-1 1 1,1 0-1,-1-1 1,1 1-1,-1 0 0,1-1 1,-1 1-1,0-1 1,1 0-1,5-3-9,0-1 0,-1-1 0,1 1 0,-1-1 0,0 0 0,-1 0 0,1 0 0,-1-1 0,-1 0 0,5-8 0,2-9 0,13-43 0,2-82 0,-25 150 0,-1 4 0,-25 133 0,17-101 0,2 0 0,1 1 0,2 0 0,1 49 0,3-86 0,0 0 0,0 0 0,0 0 0,0 0 0,0 1 0,1-1 0,-1 0 0,0 0 0,1 0 0,-1 0 0,0 0 0,1 1 0,0-1 0,-1 0 0,1 0 0,-1 0 0,1 0 0,1 1 0,-1-2 0,-1 0 0,1 0 0,0 1 0,-1-1 0,1 0 0,0 0 0,-1 0 0,1 0 0,0 0 0,-1 0 0,1 0 0,-1 0 0,1 0 0,0 0 0,-1 0 0,1 0 0,0-1 0,-1 1 0,1 0 0,-1 0 0,1-1 0,0 1 0,0-1 0,2-1 0,0-1 0,-1 1 0,1 0 0,0-1 0,-1 0 0,0 1 0,0-1 0,0 0 0,0 0 0,2-6 0,4-17 0,-2 1 0,-1-2 0,-2 1 0,2-49 0,-5 85 0,1 0 0,1 0 0,-1-1 0,2 1 0,-1 0 0,1-1 0,1 0 0,6 14 0,-9-20 0,0-1 0,0 0 0,1 1 0,-1-1 0,0 0 0,1 0 0,0 0 0,-1 0 0,1 0 0,0 0 0,0-1 0,0 1 0,0-1 0,0 1 0,0-1 0,1 0 0,-1 1 0,0-1 0,1 0 0,-1-1 0,1 1 0,-1 0 0,1-1 0,-1 1 0,1-1 0,-1 0 0,1 0 0,0 0 0,-1 0 0,1 0 0,-1-1 0,1 1 0,-1-1 0,1 0 0,-1 1 0,1-1 0,-1 0 0,4-3 0,0 0 0,0-1 0,0-1 0,0 1 0,-1-1 0,0 0 0,0 0 0,-1-1 0,1 1 0,4-11 0,22-49 0,-30 63 0,-13 45 0,8-31 0,0 0 0,1 1 0,0-1 0,1 1 0,0-1 0,1 1 0,0-1 0,2 20 0,-1-31-43,0 1 0,0-1 0,0 1 0,1-1 0,-1 1 0,0-1 0,0 1 0,1-1 0,-1 1 0,0-1 1,1 1-1,-1-1 0,0 0 0,1 1 0,-1-1 0,0 0 0,1 1 0,-1-1 0,1 0 0,-1 1 0,1-1 0,-1 0 0,1 0 0,-1 1 0,1-1 0,-1 0 0,1 0 0,-1 0 0,1 0 0,-1 0 0,1 0 0,-1 0 1,1 0-1,0 0 0,-1 0 0,1 0 0,-1 0 0,1 0 0,-1 0 0,1 0 0,-1-1 0,1 1 0,-1 0 0,1 0 0,-1-1 0,1 1 0,-1 0 0,0-1 0,1 1 0,-1 0 0,1-1 0,-1 1 0,1-1 0,22-21-4951,-10-6-1033,-2-5-1292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1.439"/>
    </inkml:context>
    <inkml:brush xml:id="br0">
      <inkml:brushProperty name="width" value="0.025" units="cm"/>
      <inkml:brushProperty name="height" value="0.025" units="cm"/>
    </inkml:brush>
  </inkml:definitions>
  <inkml:trace contextRef="#ctx0" brushRef="#br0">25 71 8456,'0'0'3043,"-18"-55"64,14 41-577,2 13-1120,1 1-418,1 4-639,0 12-225,0 7-64,0 2-929,0 3-1889,8-1-2083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1.798"/>
    </inkml:context>
    <inkml:brush xml:id="br0">
      <inkml:brushProperty name="width" value="0.025" units="cm"/>
      <inkml:brushProperty name="height" value="0.025" units="cm"/>
    </inkml:brush>
  </inkml:definitions>
  <inkml:trace contextRef="#ctx0" brushRef="#br0">48 17 18546,'0'0'12732,"-5"9"-11451,-5 3-1056,5-5-228,-1-1 0,1 1 0,1 0 1,0 1-1,-5 9 0,9-17 3,0 0 0,0 0 0,0 0 0,0 0 0,0 1 0,0-1 0,1 0 0,-1 0 0,0 0 0,0 0 0,0 1 0,0-1 0,0 0 0,0 0 0,0 0 0,0 0 0,0 0 0,1 0 0,-1 1 0,0-1 0,0 0 0,0 0 0,0 0 0,0 0 0,1 0 0,-1 0 0,0 0 0,0 0 0,0 0 0,0 0 0,1 0 0,-1 0 0,0 0 0,0 0 0,0 0 0,0 0 0,1 0 0,-1 0 0,0 0 0,0 0 0,0 0 0,0 0 0,1 0 0,-1 0 0,0 0 0,0 0 0,0 0 0,0 0 0,0 0 0,1 0 0,-1 0 0,0-1 0,0 1 0,0 0 0,0 0 0,0 0 0,0 0 0,0 0 0,1-1 0,44-28-56,-36 22 30,0 0-1,1 1 1,0 0-1,1 0 1,-1 1-1,1 0 1,0 1-1,0 0 1,0 1-1,1 0 1,21-2-1,-32 5 29,0 0 0,0 0-1,0 0 1,-1 0-1,1 0 1,0 1 0,0-1-1,0 0 1,0 1-1,0-1 1,0 0 0,0 1-1,-1-1 1,1 1-1,0-1 1,0 1 0,-1 0-1,1-1 1,0 1-1,-1 0 1,1 0 0,0-1-1,-1 1 1,1 0 0,-1 0-1,1 0 1,-1 0-1,0-1 1,1 3 0,4 36 125,0 1 8,-5-39-132,0 0-1,0 0 0,1 0 0,-1 0 0,1 0 0,-1 0 0,1 0 1,-1-1-1,1 1 0,0 0 0,-1 0 0,1 0 0,0-1 1,0 1-1,0 0 0,0-1 0,-1 1 0,1 0 0,0-1 1,0 1-1,0-1 0,0 0 0,0 1 0,0-1 0,0 0 0,0 0 1,0 1-1,2-1 0,4-1-2,-1 1 0,0-2 0,0 1 0,0 0 0,0-1 0,0 0 0,0-1 0,0 1 0,-1-1 0,1 0 0,-1-1 0,6-3 0,-6 3 0,0 0 0,1 1 0,-1-1 0,1 1 0,0 1 0,0-1 0,0 1 0,0 0 0,1 1 0,-1-1 0,8 0 0,-13 3-259,-1-1 0,1 1 0,-1-1 0,1 1 0,-1 0 0,0-1 0,1 1 0,-1 0 0,0-1 0,1 1 0,-1 0-1,0 0 1,0-1 0,0 1 0,0 0 0,0-1 0,0 1 0,0 0 0,0 0 0,0-1 0,0 1 0,0 0 0,0 0 0,0 1-1318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2.142"/>
    </inkml:context>
    <inkml:brush xml:id="br0">
      <inkml:brushProperty name="width" value="0.025" units="cm"/>
      <inkml:brushProperty name="height" value="0.025" units="cm"/>
    </inkml:brush>
  </inkml:definitions>
  <inkml:trace contextRef="#ctx0" brushRef="#br0">4 1 21332,'0'0'7239,"-4"59"-7111,4-24 96,0 5 1,0-3-161,11-2-257,9-7-2049,1-5-1986,0-2-3907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4.626"/>
    </inkml:context>
    <inkml:brush xml:id="br0">
      <inkml:brushProperty name="width" value="0.025" units="cm"/>
      <inkml:brushProperty name="height" value="0.025" units="cm"/>
    </inkml:brush>
  </inkml:definitions>
  <inkml:trace contextRef="#ctx0" brushRef="#br0">1 1 21909,'0'0'2754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3:52.470"/>
    </inkml:context>
    <inkml:brush xml:id="br0">
      <inkml:brushProperty name="width" value="0.025" units="cm"/>
      <inkml:brushProperty name="height" value="0.025" units="cm"/>
    </inkml:brush>
  </inkml:definitions>
  <inkml:trace contextRef="#ctx0" brushRef="#br0">1 47 20115,'0'0'8776,"56"-46"-33343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0.792"/>
    </inkml:context>
    <inkml:brush xml:id="br0">
      <inkml:brushProperty name="width" value="0.025" units="cm"/>
      <inkml:brushProperty name="height" value="0.025" units="cm"/>
    </inkml:brush>
  </inkml:definitions>
  <inkml:trace contextRef="#ctx0" brushRef="#br0">1727 13 10730,'-16'-2'5339,"-49"-4"-3955,-65 1 1,105 6-1126,0 0 1,0 2-1,1 0 1,-1 2-1,1 1 1,-43 15-1,27-1-73,1 2 0,1 1 0,1 2 1,1 2-1,1 1 0,-32 34 0,-1 9 19,-98 131 1,78-77-69,5 5 0,5 3 0,7 3 0,-60 162 0,68-123-102,7 2 1,9 3 0,-27 198-1,31-31 64,3 558 0,58-591 206,-10-249-134,4-1 1,37 119-1,-37-148-116,2-2 0,1 0 0,1 0-1,2-1 1,2-2 0,33 42 0,-35-51-64,1-2 0,1 0 1,0-1-1,1-1 0,2-1 0,-1-1 1,2-1-1,0 0 0,40 14 1,-32-16-15,1-1 1,0-2 0,0-2 0,1-1 0,0-1 0,0-2 0,0-1-1,1-2 1,-1-1 0,42-8 0,-36 1-58,1-1 1,-1-3-1,-1-1 1,0-2-1,-1-1 1,-1-2-1,61-41 1,-46 22 49,-2-3 1,-1-1 0,-3-3-1,-1-2 1,-2-2-1,-3-1 1,-2-2-1,-2-2 1,-2-1-1,-3-2 1,25-61-1,-17 14 52,-5-1-1,-4-2 0,-4-1 0,17-170 1,-4-444 170,-40-407 540,-1 1039 287,-5 1 0,-29-139 0,31 203-910,-2-1 1,0 1 0,-2 0-1,-1 1 1,0 0-1,-2 1 1,-1 0-1,0 1 1,-2 0-1,0 1 1,-1 1 0,-2 0-1,-34-30 1,10 21-1931,-80-41 1,57 35-2018,-15-12-3711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1.585"/>
    </inkml:context>
    <inkml:brush xml:id="br0">
      <inkml:brushProperty name="width" value="0.025" units="cm"/>
      <inkml:brushProperty name="height" value="0.025" units="cm"/>
    </inkml:brush>
  </inkml:definitions>
  <inkml:trace contextRef="#ctx0" brushRef="#br0">1 0 11531,'0'0'15439,"21"94"-13358,-5-34-575,1 8-769,2 2-481,0 0-96,3-7-128,2-8 0,-1-6-544,2-9-834,-3-9-1152,-4-7-1474,-3-11-1089,-5-7-3747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2.008"/>
    </inkml:context>
    <inkml:brush xml:id="br0">
      <inkml:brushProperty name="width" value="0.025" units="cm"/>
      <inkml:brushProperty name="height" value="0.025" units="cm"/>
    </inkml:brush>
  </inkml:definitions>
  <inkml:trace contextRef="#ctx0" brushRef="#br0">170 173 7527,'5'-9'1756,"11"-15"-492,24-38 1081,-36 57-1576,-1-1 0,0 1-1,-1-1 1,0 0 0,1 0 0,-2 0-1,1 0 1,1-10 0,-4 15-589,1 1 1,0-1-1,0 0 1,-1 0-1,1 0 1,-1 1-1,1-1 1,0 0-1,-1 0 1,1 1-1,-1-1 1,0 0-1,1 1 0,-1-1 1,0 1-1,1-1 1,-1 1-1,0-1 1,0 1-1,1-1 1,-1 1-1,0 0 1,0-1-1,0 1 1,1 0-1,-1 0 1,0 0-1,0 0 1,0-1-1,0 1 1,0 0-1,0 0 1,1 1-1,-1-1 1,0 0-1,0 0 1,-1 1-1,-36 7 1183,28-3-1282,0 0 1,1 1-1,-1 1 1,1-1-1,0 1 1,1 1 0,0 0-1,0 0 1,0 1-1,1-1 1,0 2-1,-9 17 1,5-8-66,2 1 1,0 0-1,1 0 0,2 1 1,-9 38-1,11-35 120,0 1-1,2-1 1,1 1-1,1 0 1,4 38 0,-3-55-119,1 0 0,0-1 1,0 1-1,1-1 1,0 0-1,0 0 1,0 0-1,1 0 1,7 10-1,-7-13-25,-1-1 0,1 1 0,0-1 0,0 1 0,0-1 0,0 0 0,1-1 0,-1 1 0,1-1 0,0 0 0,-1 0 0,1 0 0,0-1 0,0 1 0,10 0 0,-5-1-285,1 0 1,-1-1-1,1-1 0,-1 1 1,0-2-1,1 1 1,-1-1-1,0-1 0,0 0 1,0-1-1,0 0 1,0 0-1,-1-1 0,9-5 1,-6 2-1140,-1 0 0,0-1 0,0 0-1,-1-1 1,-1 0 0,10-12 0,4-12-6421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2.910"/>
    </inkml:context>
    <inkml:brush xml:id="br0">
      <inkml:brushProperty name="width" value="0.025" units="cm"/>
      <inkml:brushProperty name="height" value="0.025" units="cm"/>
    </inkml:brush>
  </inkml:definitions>
  <inkml:trace contextRef="#ctx0" brushRef="#br0">77 425 11979,'0'0'10218,"-9"11"-8616,1-2-1233,1 0 1,0 1 0,1 1 0,0-1 0,0 1 0,1 0 0,1 0 0,0 0 0,-5 21 0,6-10 120,1 0 0,1 0-1,3 35 1,-2-56-480,0-1 0,0 1 0,0-1 0,0 1 1,0 0-1,0-1 0,0 1 0,0-1 0,1 1 0,-1-1 0,0 1 0,0-1 0,1 1 0,-1-1 0,0 1 0,0-1 0,1 1 0,-1-1 1,0 0-1,1 1 0,-1-1 0,1 1 0,-1-1 0,1 0 0,-1 1 0,1-1 0,-1 0 0,1 0 0,-1 1 0,1-1 0,0 0 0,18-7 146,14-23-9,30-66 126,-43 62-204,42-52 0,-60 83-69,0 1-1,0 0 1,0-1 0,0 1-1,0 0 1,1 0 0,-1 1 0,1-1-1,0 0 1,-1 1 0,1 0-1,0-1 1,0 1 0,0 0 0,4 0-1,-6 1 7,0 0 0,1 0-1,-1 0 1,1 1-1,-1-1 1,0 0 0,1 1-1,-1-1 1,0 1 0,1 0-1,-1 0 1,0-1 0,0 1-1,0 0 1,0 0-1,1 0 1,-1 0 0,0 0-1,-1 0 1,1 0 0,0 0-1,0 1 1,0-1 0,-1 0-1,1 1 1,-1-1 0,1 0-1,-1 1 1,1-1-1,-1 0 1,0 1 0,1 1-1,4 44 476,-5-39-349,1-1 0,-1 0 0,1 0 0,1 1 0,-1-1 1,1 0-1,4 10 0,-6-17-128,0 0-1,0 0 1,0 0 0,0 1 0,0-1 0,0 0-1,1 0 1,-1 0 0,0 0 0,0 0 0,0 1-1,0-1 1,0 0 0,0 0 0,1 0-1,-1 0 1,0 0 0,0 0 0,0 1 0,0-1-1,1 0 1,-1 0 0,0 0 0,0 0 0,0 0-1,0 0 1,1 0 0,-1 0 0,0 0 0,0 0-1,0 0 1,1 0 0,-1 0 0,0 0 0,0 0-1,0 0 1,1 0 0,-1 0 0,0 0 0,0 0-1,0 0 1,0 0 0,1 0 0,-1-1-1,0 1 1,0 0 0,0 0 0,1 0 0,6-13 176,1-15 9,-3 2-189,-1 0 0,0-51 0,-4 69 0,0 0 0,-1 0 0,1 0 0,-2 0 0,1-1 0,-1 2 0,0-1 0,-1 0 0,0 0 0,0 1 0,-1-1 0,0 1 0,-7-11 0,11 18 0,0 0 0,-1 0 0,1 0 0,0-1 0,0 1 0,0 0 0,0 0 0,0 0 0,0 0 0,-1-1 0,1 1 0,0 0 0,0 0 0,0 0 0,-1 0 0,1 0 0,0 0 0,0 0 0,0-1 0,-1 1 0,1 0 0,0 0 0,0 0 0,0 0 0,-1 0 0,1 0 0,0 0 0,0 0 0,0 0 0,-1 0 0,1 0 0,0 0 0,0 0 0,-1 1 0,1-1 0,0 0 0,0 0 0,0 0 0,0 0 0,-1 0 0,1 0 0,0 0 0,0 0 0,0 1 0,-1-1 0,-2 14 0,3-12 0,-1-1 0,1 1 0,0 0 0,1 0 0,-1 0 0,0-1 0,1 1 0,-1 0 0,0 0 0,1 0 0,0-1 0,0 1 0,-1 0 0,1-1 0,0 1 0,2 2 0,1-2-247,-1-1 0,1 1 0,-1-1-1,1 0 1,-1 0 0,1 0 0,0 0 0,-1-1 0,1 1 0,0-1-1,-1 0 1,1 0 0,0 0 0,0-1 0,-1 0 0,1 1 0,0-1-1,-1 0 1,1-1 0,-1 1 0,5-3 0,9-4-2115,-1 0-1,28-21 1,-24 16 1039,46-36-5262,-29 14 15547,-40 50-4032,-10 68-2009,13-82-2917,-1-1 1,1 0 0,0 1-1,0-1 1,0 1 0,0-1 0,0 1-1,0-1 1,0 0 0,1 1-1,-1-1 1,0 1 0,0-1 0,0 0-1,0 1 1,0-1 0,1 0-1,-1 1 1,0-1 0,0 0 0,0 1-1,1-1 1,-1 0 0,0 1-1,1-1 1,-1 0 0,0 0 0,1 1-1,-1-1 1,0 0 0,1 0 0,-1 1-1,0-1 1,1 0 0,-1 0-1,1 0 1,-1 0 0,0 0 0,1 0-1,-1 0 1,1 0 0,-1 0-1,0 0 1,1 0 0,-1 0 0,1 0-1,-1 0 1,0 0 0,1 0-1,-1 0 1,1-1 0,-1 1 0,0 0-1,1 0 1,-1 0 0,0-1-1,1 1 1,-1 0 0,0 0 0,1-1-1,-1 1 1,1-1 0,20-18 82,8-21 123,-17 22-154,1 0 0,21-22 0,-31 37-33,1-1-1,-1 1 1,1 0 0,0 0-1,0 0 1,0 1 0,0-1-1,1 1 1,-1 0 0,0 0-1,1 1 1,0-1 0,-1 1-1,1 0 1,0 0 0,5 0-1,-7 2 14,0-1 1,0 1-1,0 0 0,0 0 0,-1 0 0,1 1 0,0-1 0,0 1 0,-1-1 0,1 1 0,-1 0 0,0 0 1,1 0-1,-1 0 0,0 1 0,0-1 0,0 0 0,-1 1 0,1 0 0,-1-1 0,1 1 0,-1 0 1,1 3-1,-1-3-7,1 0 0,-1 0 0,1 0 0,-1-1 0,1 1 0,0 0 0,0-1 0,0 1 0,0-1 0,0 0 0,1 0 0,-1 0 0,1 0 0,-1 0 0,1 0 0,0-1 0,0 1 0,0-1 0,5 2 0,-7-3-9,1 0 0,-1 0 0,1 0 0,-1-1-1,1 1 1,-1 0 0,1-1 0,-1 1 0,1-1 0,-1 1 0,1-1 0,-1 0 0,0 0-1,0 0 1,1 0 0,-1 0 0,0 0 0,0 0 0,0 0 0,0 0 0,2-2 0,18-33 497,-14 23-447,10-21-70,-13 24 0,0 0 0,1 0 0,0 1 0,1 0 0,0 0 0,1 0 0,-1 1 0,2-1 0,13-11 0,-20 19-18,0 1 0,0-1 0,0 1 0,-1 0 0,1 0 0,0-1 0,0 1 0,0 0 0,0 0 0,-1 0 0,1 0 0,0 0-1,0 0 1,0 0 0,0 0 0,0 0 0,-1 0 0,1 1 0,0-1 0,0 0 0,0 1 0,-1-1 0,1 0 0,0 1 0,0-1 0,-1 1 0,1-1 0,0 1 0,-1 0 0,1-1 0,0 1 0,-1-1 0,1 1 0,-1 0 0,0 0 0,1-1 0,-1 1-1,1 0 1,-1 0 0,0 0 0,1-1 0,-1 1 0,0 0 0,0 0 0,0 1 0,11 52-1530,-9-36 979,-2-16 379,1 0 0,-1 0 0,0-1 0,1 1-1,-1 0 1,1-1 0,0 1 0,-1 0 0,1-1 0,0 1-1,0-1 1,0 1 0,0-1 0,0 0 0,1 1 0,-1-1-1,0 0 1,0 0 0,3 2 0,-3-3-16,0 0 0,0 0 0,0 1 0,0-1 0,1 0 0,-1 0 0,0 0 0,0 0 0,0-1 0,0 1 0,1 0 0,-1 0 0,0-1 0,0 1 1,0-1-1,0 1 0,0-1 0,0 1 0,0-1 0,0 1 0,1-2 0,5-4-878,-1 1 1,0-1-1,0-1 1,-1 1-1,0-1 1,6-10-1,15-27-4777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3.266"/>
    </inkml:context>
    <inkml:brush xml:id="br0">
      <inkml:brushProperty name="width" value="0.025" units="cm"/>
      <inkml:brushProperty name="height" value="0.025" units="cm"/>
    </inkml:brush>
  </inkml:definitions>
  <inkml:trace contextRef="#ctx0" brushRef="#br0">48 114 14894,'0'0'3449,"-5"14"-220,-4 8-2133,1 0-1,1 1 0,2 0 0,0 0 1,-3 37-1,8-59-1071,0 0 0,-1 0 0,1 0 0,0 0 1,0 0-1,0 0 0,0 0 0,0 0 0,0 0 0,1 0 0,-1 0 0,0 0 0,0 0 1,1 0-1,-1 0 0,1 0 0,-1 0 0,1 0 0,-1 0 0,1-1 0,-1 1 1,1 0-1,0 0 0,0-1 0,-1 1 0,1 0 0,0-1 0,0 1 0,0-1 0,-1 1 1,1-1-1,0 1 0,0-1 0,0 0 0,0 1 0,0-1 0,0 0 0,0 0 1,0 1-1,0-1 0,0 0 0,0 0 0,0 0 0,0-1 0,0 1 0,0 0 0,0 0 1,0 0-1,0-1 0,0 1 0,0 0 0,0-1 0,0 1 0,0-1 0,-1 1 0,2-2 1,5-1 77,0-1 1,-1 0-1,0 0 1,0-1-1,0 0 1,8-8 0,6-13 21,-2-1 0,0-1 0,-2 0 0,0-1 0,20-60 0,-11 29 263,-23 109 435,-3-10-459,0-19-312,0 0 0,2 0 0,0 0 0,8 38 0,-9-54-56,2 0 0,-1 0 0,0 0 0,1 0 0,0 0 0,0-1-1,0 1 1,0-1 0,1 1 0,-1-1 0,1 0 0,0 0 0,0 0 0,0 0 0,0 0-1,0-1 1,1 1 0,-1-1 0,1 0 0,0 0 0,-1-1 0,1 1 0,0-1 0,0 1-1,0-1 1,0 0 0,0-1 0,1 1 0,4-1 0,-3 1-233,0-2-1,0 1 1,0 0 0,-1-1 0,1 0-1,0 0 1,0-1 0,-1 0-1,1 0 1,-1 0 0,0 0 0,8-6-1,32-30-7372,-9-6-6039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3.809"/>
    </inkml:context>
    <inkml:brush xml:id="br0">
      <inkml:brushProperty name="width" value="0.025" units="cm"/>
      <inkml:brushProperty name="height" value="0.025" units="cm"/>
    </inkml:brush>
  </inkml:definitions>
  <inkml:trace contextRef="#ctx0" brushRef="#br0">21 1 12588,'-2'13'4020,"-7"40"-3007,3 1 1,2 0-1,4 58 1,3-49-691,3-1 0,3 0 0,3 0 0,36 113 0,-41-155-237,1-1 0,1 0 0,1-1 0,0 0 0,17 21 1,-24-35-70,0 0 1,1 0 0,0 0-1,0-1 1,0 1 0,0-1-1,1 0 1,-1 0 0,1-1-1,0 1 1,7 2 0,-9-4-19,0-1 0,0 1 1,0-1-1,0 0 1,1 0-1,-1 0 0,0 0 1,0 0-1,0-1 1,0 0-1,0 1 0,0-1 1,0 0-1,0 0 1,0-1-1,0 1 0,-1-1 1,1 1-1,0-1 1,-1 0-1,4-2 0,0-3-175,0 1-1,1-1 1,-2 0-1,1-1 0,-1 1 1,0-1-1,-1 0 1,0 0-1,0 0 0,-1-1 1,4-12-1,-1-1-1698,-1-1 0,-1-1 0,1-30 0,-3-30-7911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4.197"/>
    </inkml:context>
    <inkml:brush xml:id="br0">
      <inkml:brushProperty name="width" value="0.025" units="cm"/>
      <inkml:brushProperty name="height" value="0.025" units="cm"/>
    </inkml:brush>
  </inkml:definitions>
  <inkml:trace contextRef="#ctx0" brushRef="#br0">0 1283 13132,'0'0'3454,"10"-6"-1462,32-14-1130,0 2 1,89-26-1,13-5-561,65-42-465,-5-10 1,-4-8 0,-5-8-1,331-265 1,-384 259 1137,40-32 2072,-170 146-2783,0 0 1,1 1-1,0 0 1,0 1-1,0 0 1,24-7 0,-33 13-221,0 0 1,1 0-1,-1 0 1,0 0-1,0 1 1,1 0-1,-1 0 1,0 0 0,0 0-1,1 1 1,-1 0-1,0 0 1,0 0-1,0 0 1,0 0-1,0 1 1,0 0-1,0 0 1,-1 0 0,1 0-1,-1 1 1,1-1-1,-1 1 1,0 0-1,0 0 1,0 0-1,4 5 1,17 30 311,-1 1 1,-2 2-1,30 81 1,-5-13-235,61 90 19,-65-127 33,46 109-1,-72-125-1800,-15-52 898,-1 0 0,0-1 0,0 1-1,0 0 1,0 0 0,-1-1 0,1 1 0,-2 4 0,-10 13-6418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04.570"/>
    </inkml:context>
    <inkml:brush xml:id="br0">
      <inkml:brushProperty name="width" value="0.025" units="cm"/>
      <inkml:brushProperty name="height" value="0.025" units="cm"/>
    </inkml:brush>
  </inkml:definitions>
  <inkml:trace contextRef="#ctx0" brushRef="#br0">59 1608 11243,'-10'10'5167,"-28"33"-2695,28-23-732,10-19-1703,0-1-1,0 1 1,0-1-1,0 0 1,0 1 0,0-1-1,0 0 1,0 1-1,1-1 1,-1 0-1,0 1 1,0-1-1,0 0 1,1 1-1,-1-1 1,0 0-1,0 1 1,1-1-1,-1 0 1,0 0-1,1 0 1,-1 1-1,0-1 1,1 0 0,-1 0-1,0 0 1,1 0-1,-1 1 1,0-1-1,1 0 1,32-2 843,-6-6-77,-1 0 0,0-2 1,43-23-1,78-52 1260,-60 32-1173,899-484 1293,-29 15-3870,-771 420 1356,65-38 322,-94 36-3180,-107 62-1033,-8-2-2078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28.697"/>
    </inkml:context>
    <inkml:brush xml:id="br0">
      <inkml:brushProperty name="width" value="0.025" units="cm"/>
      <inkml:brushProperty name="height" value="0.025" units="cm"/>
    </inkml:brush>
  </inkml:definitions>
  <inkml:trace contextRef="#ctx0" brushRef="#br0">1900 225 7815,'0'0'3145,"1"-11"-1976,1-11-1689,0 6 1208,-1 0 0,0 0 0,-1 1 0,-3-23 0,2 34-557,1 0 0,-1 1 0,0-1 1,0 0-1,-1 0 0,1 1 0,-1-1 0,1 1 0,-1-1 0,0 1 0,0 0 0,-1 0 0,1 0 1,-1 0-1,0 0 0,1 0 0,-1 1 0,0-1 0,-1 1 0,1 0 0,0 0 0,-1 0 0,1 0 1,-7-1-1,-7-2-30,0 2 1,-1 0 0,1 1 0,-1 1 0,0 1 0,-28 2-1,-105 22 206,36 0 156,2 5-1,-188 74 0,240-77-256,1 3 0,2 2 0,1 3 0,2 3 1,1 2-1,-63 60 0,56-40-155,3 3 0,3 3 1,-81 124-1,102-133 104,3 2 1,2 1-1,3 2 0,2 0 0,-21 90 1,28-80-124,-13 127 0,28-170-39,1-1 1,1 1-1,2 0 0,0 0 1,2-1-1,1 1 0,16 46 0,-18-63 11,1-1-1,1 0 1,0-1-1,0 1 1,1-1-1,0 0 0,1-1 1,0 1-1,0-1 1,1-1-1,0 1 1,0-1-1,1 0 0,-1-1 1,2 0-1,10 5 1,-6-5 9,0-1 0,1-1 0,-1 0-1,1-1 1,-1-1 0,1 0 0,0-1 0,0 0 0,0-1 0,0-1 0,20-3 0,4-4 121,-1 0 1,0-3-1,61-25 1,106-61 574,-154 72-552,167-88 608,212-147 0,-317 181-232,-3-5 0,-4-4 0,133-145 0,-218 210-292,-1-1-1,-1 0 0,-1-2 1,-2 0-1,0-1 1,-2 0-1,-1-1 1,14-45-1,-23 57-213,0-1 0,-1 1 1,0-1-1,-2 0 0,0 0 0,-1 0 0,0 0 1,-1 0-1,-1 0 0,-1 1 0,-1-1 0,0 1 0,-1-1 1,-1 1-1,0 1 0,-1-1 0,-10-15 0,3 8-104,-2 1-1,-1 0 0,0 2 1,-1 0-1,-1 1 1,-1 1-1,-1 0 1,-1 2-1,-41-25 0,34 26-338,1 1 0,-2 1 0,0 1 0,0 2 0,-1 1-1,0 2 1,-63-7 0,-33 5-5451,94 1-1035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0.313"/>
    </inkml:context>
    <inkml:brush xml:id="br0">
      <inkml:brushProperty name="width" value="0.025" units="cm"/>
      <inkml:brushProperty name="height" value="0.025" units="cm"/>
    </inkml:brush>
  </inkml:definitions>
  <inkml:trace contextRef="#ctx0" brushRef="#br0">155 367 6150,'0'0'19656,"-8"-4"-19010,7 3-637,-2 0 2,1-1-1,-1 0 1,0 1 0,0-1 0,0 1 0,0 0 0,0 0 0,0 0 0,-1 0 0,1 1 0,0-1 0,0 1 0,-1 0 0,1 0-1,0 0 1,0 0 0,-1 1 0,1-1 0,0 1 0,0 0 0,0 0 0,0 0 0,0 0 0,0 0 0,0 1 0,0-1-1,0 1 1,-3 3 0,1 0-16,0-1 0,0 1 0,1 1 0,0-1 0,0 1 0,0-1 0,1 1 0,0 0-1,0 0 1,0 1 0,1-1 0,0 1 0,0-1 0,0 1 0,1-1 0,0 1 0,1 0 0,-1 0 0,1 0-1,1-1 1,0 10 0,0-15 9,0 0 0,0 0-1,-1 1 1,1-1-1,0 0 1,0 0 0,0 0-1,0 0 1,0 0 0,0 0-1,1 0 1,-1-1 0,0 1-1,0 0 1,1 0 0,-1-1-1,0 1 1,1-1 0,-1 1-1,0-1 1,1 0 0,-1 0-1,1 0 1,-1 1 0,1-1-1,-1 0 1,3-1-1,42-6 205,-32 1-164,-1-1 1,0 0-1,0 0 1,0-1-1,-1-1 0,0 0 1,-1-1-1,0 0 1,14-16-1,-12 11 16,-1 0 0,-1 0 0,0-1 0,-1-1 1,-1 1-1,14-37 0,-20 43 143,0 0 1,-1 0-1,0-1 0,0-17 1,-2 26-164,0-1-1,0 1 1,0-1 0,-1 1 0,1 0-1,-1-1 1,1 1 0,-1 0 0,0-1-1,0 1 1,-2-3 0,3 4-39,-1 0 1,0 0-1,0 1 1,1-1 0,-1 0-1,0 1 1,0-1-1,0 1 1,0-1-1,0 1 1,0-1-1,0 1 1,0 0-1,0-1 1,0 1 0,0 0-1,0 0 1,0 0-1,0 0 1,0 0-1,0 0 1,0 0-1,0 0 1,0 0-1,0 0 1,0 1 0,-1-1-1,-1 2-10,0-1-1,0 1 0,0 0 1,0 0-1,1-1 1,-1 2-1,1-1 0,-1 0 1,1 1-1,0-1 1,0 1-1,0-1 1,0 1-1,0 0 0,1 0 1,-1 0-1,1 0 1,0 0-1,0 0 0,-1 4 1,-14 68 13,13-56 3,1 0 0,0 0 0,2 0 0,0 0 0,6 38 0,-6-52 43,1-1-1,0 0 1,1 1 0,-1-1 0,1 0-1,0 0 1,0 0 0,0 0 0,0 0-1,1 0 1,-1-1 0,1 1-1,0-1 1,0 0 0,1 0 0,-1 0-1,1 0 1,-1 0 0,1-1-1,0 0 1,0 1 0,0-1 0,0-1-1,0 1 1,0-1 0,1 1 0,-1-1-1,1-1 1,-1 1 0,0 0-1,6-1 1,-1 0 24,-1-1 0,1 1 0,0-1 0,0-1 1,-1 0-1,1 0 0,-1-1 0,1 0 0,-1 0 0,0-1 0,0 0 0,0 0 0,-1-1 0,0 0 0,11-9 0,-7 3 12,0 0-1,-1 0 1,0-1-1,0 0 0,-2-1 1,1 0-1,-2 0 1,8-17-1,-9 15-85,-8 19 0,-9 26 0,7-16 0,0-1 0,2 1 0,0 0 0,0 0 0,1 0 0,1 0 0,0 0 0,4 23 0,-3-35 0,-1-1 0,1 1 0,0-1 0,-1 0 0,1 1 0,0-1 0,0 0 0,0 0 0,0 1 0,0-1 0,0 0 0,1 0 0,-1 0 0,0 0 0,1 0 0,-1-1 0,0 1 0,1 0 0,-1-1 0,1 1 0,-1-1 0,1 1 0,-1-1 0,1 1 0,-1-1 0,1 0 0,0 0 0,-1 0 0,1 0 0,-1 0 0,1 0 0,0-1 0,-1 1 0,1 0 0,1-2 0,3 1 0,0-1 0,0 1 0,0-1 0,-1-1 0,1 1 0,-1-1 0,11-7 0,-8 3 0,1 0 0,-1 0 0,0-1 0,0 0 0,-1-1 0,0 1 0,-1-1 0,0-1 0,0 1 0,-1-1 0,0 0 0,-1 0 0,0-1 0,-1 1 0,0-1 0,0 0 0,-1 0 0,0-18 0,-1 29 0,-1-1 0,0 1 0,0-1 0,0 0 0,0 1 0,0-1 0,0 1 0,0-1 0,0 0 0,-1 1 0,1-1 0,0 1 0,0-1 0,0 1 0,-1-1 0,1 0 0,0 1 0,-1-1 0,1 1 0,0-1 0,-1 1 0,1 0 0,-1-1 0,1 1 0,-1-1 0,1 1 0,0 0 0,-1-1 0,0 1 0,1 0 0,-1 0 0,1-1 0,-1 1 0,1 0 0,-1 0 0,1 0 0,-1 0 0,0-1 0,1 1 0,-1 0 0,1 0 0,-1 0 0,0 1 0,1-1 0,-1 0 0,1 0 0,-1 0 0,0 0 0,1 0 0,-1 1 0,-2 0 0,0 0 0,0 0 0,1 1 0,-1-1 0,0 1 0,1 0 0,0-1 0,-1 1 0,-3 4 0,-2 5 0,0 1 0,0 0 0,1 0 0,0 0 0,2 1 0,-1 0 0,1 0 0,1 0 0,0 1 0,1-1 0,1 1 0,0 0 0,0 18 0,2-31 0,0 1 0,1-1 0,-1 0 0,0 0 0,0 0 0,1 1 0,-1-1 0,1 0 0,0 0 0,-1 0 0,1 0 0,0 0 0,-1 0 0,1 0 0,0 0 0,0 0 0,0-1 0,0 1 0,0 0 0,0 0 0,0-1 0,0 1 0,0-1 0,0 1 0,0-1 0,0 1 0,0-1 0,1 0 0,-1 1 0,0-1 0,0 0 0,0 0 0,1 0 0,-1 0 0,0 0 0,0 0 0,1 0 0,-1 0 0,0-1 0,0 1 0,0 0 0,0-1 0,2 0 0,4 0 0,-1-1 0,1 0 0,0-1 0,-1 1 0,0-1 0,11-7 0,-3 0 0,-1-2 0,0 1 0,-1-2 0,0 0 0,-1 0 0,-1-1 0,0 0 0,0-1 0,-2 0 0,0-1 0,0 1 0,7-25 0,-20 77 0,1 1 0,3 44 0,0-79 0,1 1 0,0-1 0,1 1 0,-1-1 0,1 1 0,-1-1 0,1 1 0,0-1 0,0 0 0,0 1 0,1-1 0,-1 0 0,1 0 0,0 0 0,0 0 0,0 0 0,0-1 0,0 1 0,1 0 0,3 2 0,-2-3 0,-1 0 0,1 0 0,0-1 0,0 1 0,-1-1 0,1 0 0,0 0 0,0-1 0,0 1 0,0-1 0,0 0 0,0 0 0,0 0 0,0 0 0,0-1 0,0 0 0,0 0 0,4-1 0,3-3 0,0 0 0,-1 0 0,1-1 0,-1-1 0,-1 1 0,1-2 0,-1 1 0,-1-1 0,1-1 0,-1 1 0,-1-1 0,0-1 0,0 1 0,-1-1 0,0-1 0,0 1 0,-1-1 0,-1 0 0,0 0 0,0 0 0,2-19 0,-5 30-6,-1 0 0,0-1 0,0 1 0,0 0 1,0-1-1,0 1 0,0-1 0,0 1 0,0 0 0,0-1 0,0 1 0,0 0 0,0-1 0,0 1 1,0 0-1,0-1 0,0 1 0,0-1 0,0 1 0,-1 0 0,1 0 0,0-1 0,0 1 0,0 0 1,-1-1-1,1 1 0,0 0 0,0-1 0,-1 1 0,1 0 0,0 0 0,0 0 0,-1-1 0,1 1 1,0 0-1,-1 0 0,-12 7-489,-9 21-361,20-25 696,1 1 0,-1-1 0,1 1 0,0 0 0,0 0 1,0-1-1,1 1 0,-1 0 0,1 0 0,0 0 0,0 0 1,0 0-1,1 0 0,1 5 0,-2-8-27,1 1 0,0-1 0,0 1 0,0-1 0,1 0 0,-1 1 0,0-1 0,0 0 0,1 0 0,-1 0 0,1 0 0,-1 0 0,1 0 0,-1-1 0,1 1 0,-1 0 0,1-1 0,0 1 0,-1-1 0,1 0 0,0 1 0,0-1 0,-1 0 0,1 0 0,0 0 0,0 0 0,-1 0 0,1-1 1,0 1-1,-1 0 0,1-1 0,0 1 0,2-2 0,3-1-302,1 0-1,-1 0 1,0 0 0,0-1 0,0 0 0,-1 0 0,1-1 0,-1 0 0,0 0 0,0-1 0,7-9 0,3-4-783,0-1 0,16-29 1,-18 24 1190,0-2 1,-2 0 0,-1 0 0,11-38 0,-17 45 1536,-1 0 0,-1 0 0,2-40 1,-5 59-1341,0 1 1,0 0-1,0 0 1,0 0-1,0-1 1,1 1-1,-1 0 1,0 0-1,0-1 1,0 1-1,0 0 1,0-1-1,0 1 1,0 0-1,0 0 1,0-1-1,0 1 1,0 0-1,0 0 1,0-1-1,0 1 1,0 0-1,-1 0 1,1-1-1,0 1 1,0 0-1,0 0 1,0-1-1,0 1 1,-1 0-1,1 0 1,0 0-1,0-1 1,0 1-1,-1 0 1,1 0-1,0 0 1,0 0-1,-1-1 1,1 1-1,0 0 1,0 0-1,-1 0 1,1 0-1,0 0 1,-10 12 1297,-5 25-1296,3 7 142,2 0 0,2 1-1,2 0 1,2 0 0,1 0-1,3 1 1,2-1 0,2 0-1,2 0 1,18 71-1,-19-108 40,-2-24 46,-2-27 20,-2 26-358,-1 0 0,-1 0 0,0 0 1,-1 1-1,-1-1 0,-14-29 0,-1 5 1004,-34-52 0,66 103-1108,0-1-1,0-1 1,1 0 0,0 0 0,0-1 0,1-1 0,0-1-1,0 0 1,20 5 0,-3-7-2459,58 1 1,-80-4 1783,-8-1 681,0 1 0,0 0-1,0-1 1,0 1 0,1 0-1,-1-1 1,0 1 0,0-1-1,0 0 1,-1 1 0,1-1 0,0 0-1,0 0 1,0 1 0,0-1-1,-1 0 1,1 0 0,0 0-1,-1 0 1,1 0 0,-1 0 0,1 0-1,-1 0 1,1-1 0,11-36 492,-5 14-474,31-52 209,-28 58 543,0 0 1,-1-1-1,-1 0 1,-1 0-1,0-1 1,-2 0 0,0 0-1,4-40 1,-9 60-677,0 0 0,0 0 0,0 0 0,0-1 0,0 1 1,0 0-1,0 0 0,0 0 0,0 0 0,0 0 0,0 0 1,0 0-1,0-1 0,0 1 0,0 0 0,0 0 0,0 0 1,0 0-1,0 0 0,0 0 0,0 0 0,0 0 0,0 0 1,0-1-1,-1 1 0,1 0 0,0 0 0,0 0 0,0 0 1,0 0-1,0 0 0,0 0 0,0 0 0,0 0 0,0 0 1,0 0-1,-1 0 0,1 0 0,0 0 0,0 0 0,0 0 1,0 0-1,0 0 0,0 0 0,0 0 0,-1 0 0,1 0 1,0 0-1,0 0 0,0 0 0,0 0 0,0 0 0,0 0 1,0 0-1,0 0 0,0 0 0,-1 0 0,1 0 0,0 0 1,0 0-1,0 0 0,0 0 0,0 0 0,0 1 0,-9 7 117,-8 14-50,-8 22 583,2 1 0,-30 80 0,45-102-435,1-1-1,1 1 1,2 0 0,0 0-1,1 0 1,1 0 0,2 1-1,1 25 1,-1-47-218,1 0 0,-1 1 0,0-1 0,1 0 0,0 0 0,-1 1 0,1-1 0,0 0 0,0 0 0,0 0 0,0 0 0,1 0 0,-1 0 0,1 0 0,-1-1 0,1 1 0,-1 0 0,1-1 0,0 1 0,0-1 0,0 0 0,0 1 0,0-1 0,0 0 0,0 0 0,0 0 0,0-1 0,1 1 0,-1 0 0,0-1 0,1 0 0,-1 1 0,0-1 0,1 0 0,-1 0 0,0 0 0,1 0 0,-1-1 0,3 0 0,4-1 0,0 0 0,0 0 0,0-1 0,0 0 0,0-1 0,-1 0 0,1 0 0,11-8 0,1-5 0,-1 0 0,0-1 0,-2-1 0,0-1 0,-1 0 0,-1-2 0,-1 0 0,0 0 0,12-30 0,-48 92 0,5-12 0,-17 43 0,30-64 0,0 0 0,1 0 0,0 0 0,0 0 0,1 1 0,0-1 0,0 0 0,1 1 0,0-1 0,0 1 0,1-1 0,1 10 0,-1-16 0,0 0 0,0 1 0,-1-1 0,1 0 0,0 0 0,0 1 0,1-1 0,-1 0 0,0 0 0,0 0 0,0 0 0,1-1 0,-1 1 0,0 0 0,1 0 0,-1-1 0,1 1 0,-1-1 0,1 1 0,-1-1 0,1 0 0,-1 1 0,1-1 0,0 0 0,-1 0 0,1 0 0,-1 0 0,1-1 0,2 1 0,1-1 0,1 0 0,-1 0 0,0 0 0,0 0 0,0-1 0,0 0 0,8-3 0,-9 2-158,1 0 1,-1 0-1,-1 0 1,1-1-1,0 0 0,-1 1 1,0-1-1,0 0 1,0 0-1,0-1 0,4-8 1,-5 6-515,1 0 0,-1 0 0,0-1 1,0 1-1,-1-1 0,0 0 0,-1-9 0,1-19-7693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6:46.774"/>
    </inkml:context>
    <inkml:brush xml:id="br0">
      <inkml:brushProperty name="width" value="0.025" units="cm"/>
      <inkml:brushProperty name="height" value="0.025" units="cm"/>
    </inkml:brush>
  </inkml:definitions>
  <inkml:trace contextRef="#ctx0" brushRef="#br0">3310 907 11563,'1'-10'1836,"19"-88"-2447,-14 78 733,-1 0 0,-1 0-1,-1 0 1,0 0 0,-2-1 0,0 1 0,-4-41-1,1 54-168,-1 0 1,1 0-1,-1 0 0,-1 1 0,1-1 0,-1 1 0,0 0 0,-1 0 0,1 0 0,-1 1 0,0 0 1,-9-7-1,-10-8-617,-43-26 0,43 31 840,-152-112 3146,-49-31-1321,190 137-1801,0 3 1,0 0 0,-2 3-1,-76-22 1,43 23 88,0 5 0,-1 2 0,-1 3 0,1 3 0,-120 15 1,48 5-314,0 7 0,2 6 0,1 6 0,2 7 0,-155 72 0,227-87 178,2 3 0,2 2 0,1 4 0,2 2 0,2 2 0,1 3 0,3 2 0,2 3 0,2 2 0,2 2 0,3 1 0,3 3 0,-65 121 0,75-116-125,4 1 0,2 1 1,-22 94-1,36-109-23,2 0 0,3 0 1,2 1-1,2 0 1,5 66-1,1-87-2,1 0-1,1 0 1,2-1-1,1 0 1,1 0 0,1-1-1,18 31 1,-7-21-2,2-1-1,1-2 1,2 0-1,44 44 1,4-10 34,3-3 0,2-3 0,141 84 1,-139-99-74,2-3 1,2-3-1,103 35 1,-122-56-158,1-3 0,1-3 0,0-3 0,139 7 0,-124-19 101,-1-5 1,1-3-1,-1-4 0,-1-3 1,0-5-1,-1-2 0,79-33 1,-66 15 205,-1-3 1,-2-5 0,-3-3 0,-2-4-1,113-93 1,-151 107-21,-2-3-1,-2-1 1,-2-2 0,-2-2-1,-2-2 1,-2-2 0,-3 0-1,-2-3 1,-2 0 0,-3-2-1,-2-1 1,-3-1 0,23-107-1,-30 98 169,-4-2 0,-2 1 1,-4-1-1,-3 0 0,-2 0 0,-4 0 0,-3 1 0,-3-1 0,-37-125 0,33 150-33,-2 1 0,-3 1 0,-1 1 0,-2 1 0,-1 1-1,-50-61 1,48 71-34,-1 2-1,-1 1 1,-1 2-1,-1 0 1,-2 2-1,0 1 0,-1 2 1,-63-28-1,51 31-459,0 2 0,-1 1 0,0 3 0,-1 2 0,-76-6-1,24 11-2925,-166 14 0,45 18-3982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7:29.780"/>
    </inkml:context>
    <inkml:brush xml:id="br0">
      <inkml:brushProperty name="width" value="0.025" units="cm"/>
      <inkml:brushProperty name="height" value="0.025" units="cm"/>
    </inkml:brush>
  </inkml:definitions>
  <inkml:trace contextRef="#ctx0" brushRef="#br0">1786 62 7976,'-13'0'560,"-18"1"357,1-3 0,-1 0 0,1-2 1,-50-13-1,53 8-866,-1 1 0,0 1 1,-1 2-1,-39-3 0,50 7-115,0 1 0,0 1 0,1 1 0,-1 0 0,0 1 0,1 1 0,0 1 0,-23 9-1,-25 16 787,1 3-1,2 3 0,-112 85 0,-147 163 1370,249-214-1693,-122 157 0,160-179-379,2 2 0,2 0 0,3 2 0,-37 98 0,47-99 8,2 0-1,2 1 1,-8 76-1,18-94-13,2 1 0,0-1 0,3 1 1,1-1-1,1 0 0,13 47 0,5-7 10,3-2 1,3-1-1,3-2 0,4 0 1,2-3-1,3-1 1,3-2-1,3-1 1,2-3-1,3-2 0,2-2 1,76 59-1,-86-83-77,1-3 0,1-2 0,1-2 0,1-1 0,1-3 0,1-2 0,1-2 0,0-2 0,1-3 0,94 10 0,-60-15 45,1-4-1,-1-4 1,1-3-1,-1-4 0,152-37 1,-106 11 76,-2-7 0,-2-4 1,163-87-1,-195 82 44,-2-4-1,-3-4 1,-3-4-1,138-129 1,-160 126-124,-3-3 1,-3-3-1,-4-3 1,-2-1-1,55-111 1,-78 128-54,-3-2 0,-2-1 0,-4-1 1,-1-1-1,-4-1 0,-3 0 0,-2-1 0,2-77 1,-12 121 132,-1 0 1,-1-1-1,-1 1 0,-1 0 1,-1 0-1,-1 0 1,-1 0-1,-1 1 1,-1 0-1,0 1 0,-2-1 1,0 2-1,-1-1 1,-2 1-1,1 1 1,-2 0-1,-1 1 0,-18-17 1,-3 4 213,0 1 0,-2 2 0,-1 2 0,-1 2 0,-1 1 0,-1 2 0,-1 2 0,0 2 0,-2 2 0,-56-11 1,31 12-386,0 3 1,-2 2 0,1 4-1,0 4 1,-142 15 0,158-5-692,0 2 1,1 3 0,-57 22 0,-64 38-5019,37-8-5222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7:41.182"/>
    </inkml:context>
    <inkml:brush xml:id="br0">
      <inkml:brushProperty name="width" value="0.025" units="cm"/>
      <inkml:brushProperty name="height" value="0.025" units="cm"/>
    </inkml:brush>
  </inkml:definitions>
  <inkml:trace contextRef="#ctx0" brushRef="#br0">1826 0 2306,'-11'7'-43,"-35"26"238,-61 54 0,101-81-139,-1 0-1,0-1 1,0 0 0,0 0-1,-1 0 1,1-1 0,-1-1-1,0 1 1,0-1 0,-1-1-1,1 1 1,-1-1 0,1-1-1,-1 0 1,0 0-1,1-1 1,-1 1 0,0-2-1,1 0 1,-1 0 0,0 0-1,1-1 1,-1 0 0,1-1-1,-16-7 1,12 6-44,0 0 1,0 0-1,0 1 1,0 1 0,0 0-1,-1 1 1,1 0-1,-1 1 1,1 0-1,0 1 1,-20 4-1,12 0 109,-1 1-1,2 1 0,-1 1 1,1 1-1,0 0 0,-18 14 1,-43 27 583,-2-3 1,-166 69 0,211-103-681,1 2 0,1 1 1,-45 29-1,61-32-27,1 0 0,0 2 0,0 0 1,2 1-1,0 1 0,1 0 0,-13 20 1,-2 9 33,2 2 0,3 1 0,1 1 0,-22 69 0,-49 220 156,56-185-161,24-101-4,-5 17 19,3 1-1,-9 82 1,24-131-40,1 1 1,1-1-1,1 0 0,0 1 1,2-1-1,1 0 0,0 0 1,2-1-1,1 1 0,0-1 1,14 26-1,-5-18-5,0-1 1,3-1-1,0-1 0,1-1 0,2 0 1,0-2-1,2 0 0,42 31 0,-30-30-6,1 0-1,2-3 0,0-1 1,1-2-1,72 21 1,-37-18-11,1-4 0,115 10 1,151-12-8,-264-18 23,1-3 0,-1-3 0,-1-4 0,110-34 1,292-123-29,-271 90 31,-124 49-2,-1-3 0,-2-5-1,-2-2 1,-1-4-1,138-107 1,-99 53 47,164-179-1,-260 252-43,-1-1 0,-1-2 0,-2 1-1,0-2 1,-2-1 0,-2 0 0,-1 0-1,-1-1 1,-1-1 0,-2 0 0,-2 0-1,5-51 1,-9 39 3,-1-1 0,-2 0 0,-2 0-1,-2 1 1,-3-1 0,-1 2 0,-2-1-1,-28-72 1,32 100 52,0 0 1,-1 0-1,-1 1 0,0 0 0,-1 0 1,-1 1-1,0 1 0,-1 0 0,-1 0 0,0 2 1,-1-1-1,0 2 0,-1 0 0,0 0 1,-1 1-1,0 1 0,0 1 0,-27-10 1,-39-6 141,-154-27 0,25 9-129,-18-22 66,-162-35-104,331 88 42,-1 3 0,-1 3 0,1 2 0,-98 8 0,123 0-48,0 1 0,1 2-1,0 2 1,0 1-1,1 2 1,1 1 0,-52 29-1,14 2-847,2 2-1,-77 69 1,22-12-2666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00.159"/>
    </inkml:context>
    <inkml:brush xml:id="br0">
      <inkml:brushProperty name="width" value="0.025" units="cm"/>
      <inkml:brushProperty name="height" value="0.025" units="cm"/>
    </inkml:brush>
  </inkml:definitions>
  <inkml:trace contextRef="#ctx0" brushRef="#br0">77 0 4228,'0'0'1057,"-58"8"-1057,46-5-96,7 2 96,4-2-32,1-1 32,0 1-1666,7-3-480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01.155"/>
    </inkml:context>
    <inkml:brush xml:id="br0">
      <inkml:brushProperty name="width" value="0.025" units="cm"/>
      <inkml:brushProperty name="height" value="0.025" units="cm"/>
    </inkml:brush>
  </inkml:definitions>
  <inkml:trace contextRef="#ctx0" brushRef="#br0">16 169 1634,'-14'47'2108,"13"-38"7332,3-2-3531,10 1-1765,20-6-6086,-28-2 3401,487-34 1775,-210 7-2918,1458-12-33,-1629 45-320,0 4-1,0 5 1,-2 5 0,139 44-1,-227-59-45,-6 0-21,1 0 0,0-2 0,0 0 0,22 1 0,-42-10 195,-19-7-122,0 2 0,0 0 0,-1 1 0,-1 2 0,-27-6 0,-140-22 42,161 31-28,-630-66 447,-3 46 629,548 23-791,-339 5 532,257 24-738,160-21-60,513-48-325,15 37-184,-449 5 477,1160 29-4518,-1009-18 4052,-696-28 3187,108 1-2222,-241 14 207,1 49-103,621-45-647,21-2-370,30-3-474,34-6-633,569-59-7623,-126 42 665,-398 20 5242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02.633"/>
    </inkml:context>
    <inkml:brush xml:id="br0">
      <inkml:brushProperty name="width" value="0.025" units="cm"/>
      <inkml:brushProperty name="height" value="0.025" units="cm"/>
    </inkml:brush>
  </inkml:definitions>
  <inkml:trace contextRef="#ctx0" brushRef="#br0">0 108 12139,'0'0'3171,"18"2"-1820,390 0 1896,-190-6-3088,1456 35-874,-1302-26 1852,-514-13 2815,-4-2-3965,-959 3 3366,902 26-3145,-49 1-160,1119-30-3705,216 19 1421,-1061-8 2270,42-2-37,-61 0 21,0 1 1,0 0 0,1-1-1,-1 0 1,0 1-1,0-1 1,0 0-1,0-1 1,0 1-1,0-1 1,0 1 0,-1-1-1,1 0 1,4-3-1,-7 4 7,1 1-1,-1-1 1,0 1-1,0-1 0,1 1 1,-1-1-1,0 1 1,0-1-1,1 1 1,-1-1-1,0 1 0,0-1 1,0 1-1,0-1 1,0 0-1,0 1 1,0-1-1,0 1 1,0-1-1,0 1 0,0-1 1,0 1-1,0-1 1,-1 1-1,1-1 1,0 0-1,0 1 0,-1-1 1,1 1-1,0 0 1,-1-1-1,-18-14 657,-13 4-524,-1 0-1,0 3 1,0 0-1,-1 2 1,-41-1-1,44 3-43,-620-41 1829,-2 40-1018,549 6-1123,-1 4 0,-155 27-1,191-19-3131,31-11-2893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01.849"/>
    </inkml:context>
    <inkml:brush xml:id="br0">
      <inkml:brushProperty name="width" value="0.025" units="cm"/>
      <inkml:brushProperty name="height" value="0.025" units="cm"/>
    </inkml:brush>
  </inkml:definitions>
  <inkml:trace contextRef="#ctx0" brushRef="#br0">1 19 4100,'0'0'352,"74"0"-288,-46 0-352,-2-1 2979,2-5-2435,-2-6-673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1.604"/>
    </inkml:context>
    <inkml:brush xml:id="br0">
      <inkml:brushProperty name="width" value="0.025" units="cm"/>
      <inkml:brushProperty name="height" value="0.025" units="cm"/>
    </inkml:brush>
  </inkml:definitions>
  <inkml:trace contextRef="#ctx0" brushRef="#br0">14 88 18834,'0'0'3203,"16"-51"-32,-10 33 64,0 5-1249,0 7-705,-3 6-576,0 10-641,-3 16-160,0 8 192,0 11-96,-2 7-32,-5 2-769,-4 0-1505,4-4-1858,-2-9-481,0-8-800,0-13-2787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1.963"/>
    </inkml:context>
    <inkml:brush xml:id="br0">
      <inkml:brushProperty name="width" value="0.025" units="cm"/>
      <inkml:brushProperty name="height" value="0.025" units="cm"/>
    </inkml:brush>
  </inkml:definitions>
  <inkml:trace contextRef="#ctx0" brushRef="#br0">46 169 7623,'-6'-13'7031,"0"1"-5842,1 3-322,0-1 0,0-1 0,1 1-1,1-1 1,0 0 0,0 0-1,1 0 1,-1-12 0,3 22-780,0 0 1,0 0-1,0-1 1,1 1-1,-1 0 1,0-1-1,1 1 0,-1 0 1,1 0-1,-1 0 1,1 0-1,0 0 1,0-1-1,-1 1 1,1 0-1,0 0 1,0 1-1,0-1 1,0 0-1,0 0 1,0 0-1,0 1 0,2-2 1,1 0 36,0 1 0,1-1 0,-1 1 0,1 0 1,-1 0-1,0 0 0,6 0 0,7 0 69,-1 2 1,31 3 0,-28 0-154,0 0 1,0 1 0,0 2 0,-1 0 0,0 0 0,23 15 0,-28-15-25,-1 0 0,0 2 1,-1-1-1,0 1 0,0 1 0,-1 0 0,0 0 1,0 1-1,10 17 0,-17-23 37,0 0-1,0 1 1,-1 0-1,0-1 1,0 1 0,0 0-1,-1 0 1,0 0-1,0 1 1,0-1 0,-1 0-1,0 0 1,0 0-1,-1 0 1,1 1 0,-3 7-1,0-6 103,0 1 0,0-1 1,-1 1-1,0-1 0,-1 0 0,1-1 0,-2 1 1,1-1-1,-1 0 0,-9 9 0,5-7 5,0 0 0,-1 0 0,0-1 0,-1 0 0,1-1 0,-2 0 1,1-1-1,-1-1 0,1 0 0,-2 0 0,1-1 0,0-1 0,-1 0 0,-21 1 0,24-4-151,0-1 0,0 0-1,0-1 1,-20-6 0,29 8-16,-1 0 0,1-1 0,0 0 0,0 1 0,0-1-1,0 0 1,0 0 0,0 0 0,0 0 0,0-1 0,0 1 0,0 0 0,1-1 0,-1 1-1,1-1 1,-1 0 0,1 1 0,-1-1 0,1 0 0,0 0 0,0 0 0,0 0 0,0 0 0,0 0-1,1 0 1,-1 0 0,0-1 0,1 1 0,0 0 0,-1-4 0,2 4-328,0 1 0,0-1 1,0 1-1,0-1 0,0 1 1,1 0-1,-1-1 0,0 1 1,1 0-1,-1 0 0,1 0 0,-1 0 1,1 0-1,-1 0 0,1 1 1,0-1-1,-1 0 0,1 1 1,0-1-1,0 1 0,1-1 0,48-9-8603,-42 9 6310,30-6-8631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2.426"/>
    </inkml:context>
    <inkml:brush xml:id="br0">
      <inkml:brushProperty name="width" value="0.025" units="cm"/>
      <inkml:brushProperty name="height" value="0.025" units="cm"/>
    </inkml:brush>
  </inkml:definitions>
  <inkml:trace contextRef="#ctx0" brushRef="#br0">1 221 11755,'0'0'11734,"10"1"-8040,-2-1-3325,0 0-1,1-1 1,-1 0 0,0 0 0,0-1-1,0 0 1,0 0 0,-1-1-1,1 0 1,0 0 0,-1-1 0,0 0-1,0 0 1,9-8 0,-8 6-345,44-36 18,-50 39-43,1 1 0,-1-1 1,1 0-1,-1 1 0,0-1 0,0 0 0,0-1 1,0 1-1,-1 0 0,1 0 0,-1-1 0,0 1 0,0-1 1,0 1-1,0-5 0,-1 8 1,-1-1 0,1 0 0,-1 1 0,1-1 0,-1 0 0,1 1 0,-1-1 0,0 1 0,1-1 0,-1 1 0,0-1 0,0 1 0,1-1 0,-1 1 0,0 0 0,0 0 0,1-1 0,-1 1 0,0 0 0,0 0 0,0 0 0,1 0 0,-1 0 0,0 0 0,0 0 0,0 0 0,0 0 0,1 0 0,-1 0 0,-1 1 0,-28 4 0,23-2 0,0 1 0,0 1 0,0-1 0,0 1 0,1 0 0,-1 1 0,1-1 0,1 1 0,-1 1 0,1-1 0,0 1 0,0 0 0,1 0 0,0 0 0,0 0 0,1 1 0,-4 11 0,7-18 0,0 0 0,0-1 0,0 1 0,0 0 0,0-1 0,0 1 0,1 0 0,-1-1 0,0 1 0,0 0 0,0-1 0,1 1 0,-1 0 0,0-1 0,1 1 0,-1 0 0,1-1 0,-1 1 0,1-1 0,-1 1 0,1-1 0,-1 1 0,1-1 0,-1 1 0,1-1 0,-1 0 0,1 1 0,0-1 0,0 1 0,29 4 0,30-8 0,22-11 0,-46 8 0,1 0 0,46 0 0,-81 5 0,0 1 0,1-1 0,-1 1 0,0-1 0,1 0 0,-1 0 0,0 0 0,0-1 0,0 1 0,0 0 0,0-1 0,0 0 0,0 1 0,-1-1 0,1 0 0,-1 0 0,1 0 0,-1 0 0,1 0 0,-1 0 0,0 0 0,0 0 0,0 0 0,0-1 0,-1 1 0,1 0 0,-1-1 0,1 1 0,-1-4 0,3-10 0,-1 0 0,0-1 0,-1-16 0,1 32 0,0-1 0,1 1 0,-1 0 0,1-1 0,0 1 0,-1 0 0,1 1 0,0-1 0,-1 0 0,1 1 0,0 0 0,0 0 0,0 0 0,-1 0 0,4 0 0,1 0 0,58-8 46,-21-3-2868,-5-5-7214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8:08.183"/>
    </inkml:context>
    <inkml:brush xml:id="br0">
      <inkml:brushProperty name="width" value="0.025" units="cm"/>
      <inkml:brushProperty name="height" value="0.025" units="cm"/>
    </inkml:brush>
  </inkml:definitions>
  <inkml:trace contextRef="#ctx0" brushRef="#br0">2529 129 5926,'0'0'346,"0"-1"0,-1 0 0,1 0 0,0 0 0,0 0 0,0 0 0,-1 0 0,1 0 0,0 0 0,-1 0 0,1 0 0,-1 0 0,1 1 0,-1-1 0,0 0 0,1 0 0,-1 1 0,0-1 0,1 0 0,-2 0 0,-22-9 3412,-39 4-1576,35 5-895,-274-32 2789,62 7-3518,-89-5-15,255 28-391,1 3 0,-111 16-1,97-5-33,-1-4-1,0-3 1,0-4-1,-91-13 1,146 9-134,1 2 0,0 2-1,0 1 1,-1 1 0,1 1 0,0 3 0,-44 11 0,55-10 6,0 1-1,0 0 0,1 2 1,0 0-1,1 1 0,0 1 1,1 1-1,0 1 0,1 0 1,1 1-1,-24 28 0,38-41 11,-19 24-45,1 0 1,-22 36-1,37-51 31,0 0 0,0-1 1,1 2-1,0-1 0,1 0 0,0 1 0,1 0 1,0-1-1,0 23 0,3-26 10,-1-1-1,1 0 1,1 1-1,-1-1 0,1 0 1,0 0-1,1 0 1,0 0-1,0 0 1,0-1-1,1 1 1,0-1-1,0 0 1,1 0-1,0 0 1,0-1-1,0 1 1,1-1-1,-1-1 1,1 1-1,0-1 1,1 0-1,-1 0 1,8 2-1,16 8 45,1-1 1,1-2-1,65 15 0,-74-21 24,109 28 51,231 91 0,-320-104-121,1-2 0,1-2 0,1-2 0,0-3 0,1-1 0,0-2 0,67 2 0,340-33-483,-1-34-153,-338 42 604,305-70-753,-389 77 563,1-1-1,-2-2 1,36-17-1,-54 22 243,-1 0 0,0 0 0,-1-1 0,1 0 0,-1-1 0,-1-1 0,0 1 0,0-1-1,0-1 1,-1 0 0,8-13 0,-14 19-22,0 0-1,0 0 1,0-1-1,-1 1 0,1 0 1,-1-1-1,0 1 1,-1-1-1,1 0 1,-1 1-1,0-1 1,0 1-1,0-1 1,-1 0-1,0 1 1,0-1-1,0 1 1,0-1-1,0 1 1,-1 0-1,0-1 1,0 1-1,0 0 1,-1 0-1,-3-4 0,-8-10 58,0 1 0,-2 0 0,0 1 0,-20-14 0,-8-11 531,21 20-424,0 1-1,-2 0 1,0 2 0,-1 1-1,0 1 1,-32-14-1,54 29-166,1 0-205,0-1 1,0 1-1,-1-1 1,1 1-1,0-1 1,0 0-1,1 0 1,-1 0-1,0-1 1,1 1-1,-1-1 1,1 1 0,0-1-1,0 0 1,-3-5-1,1-14-4225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0.658"/>
    </inkml:context>
    <inkml:brush xml:id="br0">
      <inkml:brushProperty name="width" value="0.025" units="cm"/>
      <inkml:brushProperty name="height" value="0.025" units="cm"/>
    </inkml:brush>
  </inkml:definitions>
  <inkml:trace contextRef="#ctx0" brushRef="#br0">5 0 23190,'-4'2'5253,"4"-1"-5702,9 2 482,4 2-1155,2-1-1408,0 2-2242,1 2-3172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3.407"/>
    </inkml:context>
    <inkml:brush xml:id="br0">
      <inkml:brushProperty name="width" value="0.025" units="cm"/>
      <inkml:brushProperty name="height" value="0.025" units="cm"/>
    </inkml:brush>
  </inkml:definitions>
  <inkml:trace contextRef="#ctx0" brushRef="#br0">64 1 12332,'0'0'12278,"-5"12"-11702,-7 17-156,1 0 0,2 1-1,1 0 1,2 1-1,1 0 1,1 0 0,1 0-1,2 0 1,3 34-1,-2-64-404,0 0-1,0 1 1,1-1-1,-1 0 1,0 1-1,1-1 1,-1 0-1,1 0 1,-1 0-1,1 1 1,-1-1-1,1 0 1,0 0-1,-1 0 1,1 0-1,0 0 1,0 0-1,0 0 1,0 0-1,0-1 1,0 1-1,0 0 1,0 0-1,0-1 1,1 1-1,0 0 1,0-1 52,1 0 0,-1 1 1,1-1-1,-1 0 0,1-1 1,-1 1-1,0 0 0,1-1 1,-1 1-1,1-1 0,-1 0 0,4-2 1,3-1 208,0-1 1,0 0-1,-1-1 1,1 0-1,11-11 1,-3-2-239,0-1 0,-1-1 1,-1 0-1,-1-1 0,0 0 0,-2-1 1,-1-1-1,-1 0 0,-1 0 0,-1-1 1,5-28-1,-21 90-38,-20 54 0,14-50 0,-13 66 0,25-98 0,0 3 0,0 0 0,1 0 0,0 0 0,1 0 0,1 15 0,-1-26 0,0 1 0,0 0 0,1 0 0,-1 0 0,1 0 0,0 0 0,-1-1 0,1 1 0,0 0 0,0-1 0,0 1 0,0 0 0,0-1 0,0 1 0,1-1 0,-1 0 0,0 1 0,1-1 0,-1 0 0,1 0 0,0 0 0,-1 0 0,1 0 0,0 0 0,-1-1 0,1 1 0,0 0 0,0-1 0,0 1 0,0-1 0,0 0 0,-1 0 0,1 0 0,0 0 0,0 0 0,0 0 0,0 0 0,0 0 0,3-2 0,2 0 0,0 0 0,0-1 0,-1 0 0,1 0 0,-1 0 0,0-1 0,0 0 0,0 0 0,0-1 0,-1 0 0,0 0 0,0 0 0,0 0 0,-1-1 0,1 0 0,5-10 0,-1 2 0,-1-1 0,-1 0 0,0-1 0,0 0 0,7-32 0,-12 43-144,-1 0 0,0-1 0,0 1 0,-1 0 0,0 0 0,0-1 0,0-6 0,-2-13-1886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4.421"/>
    </inkml:context>
    <inkml:brush xml:id="br0">
      <inkml:brushProperty name="width" value="0.025" units="cm"/>
      <inkml:brushProperty name="height" value="0.025" units="cm"/>
    </inkml:brush>
  </inkml:definitions>
  <inkml:trace contextRef="#ctx0" brushRef="#br0">13 492 17649,'0'0'11717,"10"-11"-11199,-5 5-483,39-52 469,-41 53-335,0-1 0,0 0 0,0 1 1,-1-1-1,0 0 0,0 0 0,-1 0 1,1-1-1,-1 1 0,-1 0 0,1 0 1,-1-7-1,0 12-165,0 0 1,0 0-1,0 0 1,-1 0-1,1 0 1,0 0-1,0 0 1,-1 0-1,1 0 1,0 0-1,-1 0 1,1 0-1,-1 0 1,1 1-1,-1-1 1,0 0-1,1 0 1,-1 1-1,0-1 1,1 0-1,-1 1 1,0-1-1,0 0 1,0 1-1,1-1 1,-1 1-1,0 0 1,0-1-1,0 1 1,0 0-1,0-1 1,0 1-1,0 0 1,0 0-1,0 0 1,0 0-1,0 0 1,0 0 0,-1 0-1,-1 1-6,1-1 0,0 0 0,0 1 0,0 0-1,-1 0 1,1-1 0,0 1 0,0 1 0,0-1 0,0 0 0,0 0 0,1 1 0,-1-1-1,0 1 1,1-1 0,-3 3 0,0 4-4,-1 0-1,1 1 1,1-1-1,0 1 1,0 0-1,0 0 1,1 0-1,0 0 1,1 0-1,0 1 1,1-1-1,0 0 1,2 18-1,-2-25 8,1 0 0,-1 0-1,1 0 1,0 0 0,0 0-1,0 0 1,0 0-1,0 0 1,0-1 0,0 1-1,0 0 1,1-1 0,-1 1-1,1-1 1,-1 1 0,1-1-1,0 0 1,-1 0 0,1 0-1,0 0 1,0 0 0,0 0-1,0 0 1,0 0 0,0-1-1,0 1 1,0-1-1,0 0 1,0 1 0,0-1-1,0 0 1,0 0 0,0 0-1,0-1 1,0 1 0,1 0-1,-1-1 1,3-1 0,3 1 6,1-1 0,-1-1 0,0 1 1,0-2-1,0 1 0,0-1 0,-1 0 1,9-6-1,-1-3-7,0-1 0,-1-1 0,0 0 0,-2-1 0,0 0 0,0-1 0,-2-1 0,0 1 0,-1-2 0,0 1 0,-2-1 0,0 0 0,5-28 0,-29 103 0,11-39 0,0 0 0,2 0 0,0 1 0,0 0 0,0 20 0,4-37 0,0 0 0,0 0 0,0 0 0,0 0 0,0 0 0,0 1 0,0-1 0,0 0 0,1 0 0,-1 0 0,0 0 0,1 0 0,-1 0 0,1 0 0,-1 0 0,1 0 0,0 0 0,-1 0 0,1-1 0,0 1 0,-1 0 0,1 0 0,0 0 0,0-1 0,0 1 0,2 0 0,-1 0 0,0-1 0,0 1 0,0-1 0,0 0 0,0 0 0,0 0 0,0 0 0,0 0 0,0 0 0,1-1 0,-1 1 0,0 0 0,2-2 0,2 0 0,1-1 0,-1 0 0,0 0 0,-1 0 0,1 0 0,-1-1 0,1 0 0,6-7 0,0-4 0,-1-1 0,-1-1 0,0 0 0,-1 0 0,12-33 0,24-100 0,-17 51 0,-32 153 0,-9 4 0,3 1 0,2 0 0,2 0 0,3 1 0,7 79 0,-3-135 0,0 1 0,0-1 0,0 1 0,1-1 0,0 1 0,0-1 0,0 0 0,4 5 0,-6-8 0,0-1 0,1 1 0,-1-1 0,0 1 0,0-1 0,1 0 0,-1 1 0,0-1 0,1 0 0,-1 1 0,1-1 0,-1 0 0,0 1 0,1-1 0,-1 0 0,1 0 0,-1 1 0,1-1 0,-1 0 0,1 0 0,-1 0 0,0 0 0,1 0 0,-1 0 0,1 0 0,-1 0 0,1 0 0,-1 0 0,2 0 0,-2-1 0,1 0 0,0 0 0,0 0 0,0 0 0,-1 0 0,1-1 0,-1 1 0,1 0 0,-1 0 0,1-1 0,-1 1 0,0 0 0,1-1 0,-1 1 0,0 0 0,0-1 0,0-1 0,1-8 0,-1 0 0,0 0 0,0-1 0,-1 1 0,0 0 0,-1 0 0,-1-1 0,-6-17 0,-2 3 0,-1 1 0,-18-27 0,-2-5 0,32 56 0,0 1 0,0-1 0,0 1 0,0-1 0,0 1 0,0-1 0,0 0 0,1 1 0,-1-1 0,0 1 0,0-1 0,0 1 0,0-1 0,1 1 0,-1-1 0,0 1 0,1-1 0,-1 1 0,0-1 0,1 1 0,-1-1 0,1 1 0,-1 0 0,0-1 0,1 1 0,-1 0 0,1-1 0,-1 1 0,1 0 0,-1-1 0,1 1 0,-1 0 0,1 0 0,0 0 0,-1 0 0,1 0 0,-1-1 0,1 1 0,-1 0 0,1 0 0,0 0 0,-1 1 0,2-1 0,40-5 0,-26 4 0,25-7-1960,-14 0-3319,6-7-6444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6.028"/>
    </inkml:context>
    <inkml:brush xml:id="br0">
      <inkml:brushProperty name="width" value="0.025" units="cm"/>
      <inkml:brushProperty name="height" value="0.025" units="cm"/>
    </inkml:brush>
  </inkml:definitions>
  <inkml:trace contextRef="#ctx0" brushRef="#br0">3 1 9833,'0'1'14987,"0"14"-13756,-1 370 5485,1-383-6716,-1-1 0,1 0 0,0 1 0,0-1 0,0 0 0,0 1 0,0-1 0,0 0 0,0 1 0,1-1 0,-1 0 0,0 1 0,1-1 0,-1 0 0,1 1 0,0-1 0,-1 0 0,1 0 0,0 0 0,0 0 0,0 0 0,-1 0 0,1 0 0,0 0 0,0 0 0,1 0 0,-1 0 0,0 0 0,0-1 0,0 1 0,0 0 0,1-1 0,0 1 0,1-1 0,0 0 0,0 0 0,0-1 0,0 1 0,-1-1 0,1 0 0,0 0 0,-1 0 0,1 0 0,0 0 0,-1-1 0,1 1 0,-1-1 0,0 1 0,4-4 0,109-103 0,-115 107 0,0 1 0,0 0 0,0-1 0,1 1 0,-1 0 0,0 0 0,0-1 0,1 1 0,-1 0 0,0 0 0,0 0 0,1-1 0,-1 1 0,0 0 0,1 0 0,-1 0 0,0 0 0,1-1 0,-1 1 0,0 0 0,1 0 0,-1 0 0,0 0 0,1 0 0,-1 0 0,0 0 0,1 0 0,-1 0 0,1 0 0,-1 0 0,0 0 0,1 1 0,-1-1 0,0 0 0,1 0 0,-1 0 0,0 0 0,0 0 0,1 1 0,-1-1 0,0 0 0,1 0 0,-1 1 0,0-1 0,0 0 0,0 0 0,1 1 0,-1-1 0,0 0 0,0 1 0,0-1 0,1 1 0,3 29 0,-10 35 0,6-63-34,-1 1 0,1-1 0,-1 0 0,1 0 0,0 1 0,0-1 0,0 0 0,0 1 0,1-1 0,-1 0 0,1 4 0,0-6-10,-1 1 0,0 0-1,1-1 1,-1 1 0,1-1 0,-1 1 0,0 0 0,1-1 0,0 1 0,-1-1 0,1 1 0,-1-1 0,1 0 0,-1 1 0,1-1 0,0 0 0,-1 1 0,1-1 0,0 0 0,0 0 0,-1 1 0,1-1 0,0 0 0,0 0 0,5-1-398,0 1 0,0-1 0,-1 0 0,1-1 0,0 0 0,-1 0 0,10-4 0,15-5-4115,35-17-4427,-30 1 24563,-44 30-12520,8-2-3072,-1-1 0,1 1 0,0 0-1,-1 0 1,1 0 0,0 0-1,0 0 1,-1 0 0,1 0 0,0 1-1,0-1 1,0 0 0,0 0-1,1 1 1,-2 2 0,1-3 9,1 1 1,-1-1-1,1 0 1,-1 1-1,1-1 0,0 1 1,0-1-1,-1 1 1,1-1-1,0 1 1,1-1-1,-1 0 0,0 1 1,0-1-1,1 1 1,-1-1-1,0 1 0,1-1 1,-1 0-1,1 1 1,0-1-1,0 0 1,-1 0-1,3 2 0,-1-1 11,0 0 1,0-1-1,1 1 0,-1-1 0,0 0 0,1 1 0,0-1 0,-1 0 0,1-1 0,0 1 0,-1 0 0,5 0 0,10 0-341,0 0-1,1-1 1,24-4 0,-29 3-440,28 0-4722,-27 1 1725,-1-1 0,0 0-1,0 0 1,15-5 0,-3-4 2280,-3-6 5634,-15 9-3448,2-1 308,0-1-1,0 0 0,-1-1 0,9-12 1511,-29 34 2486,-5 17-2720,13-22-1378,2-4-746,0 1 1,0 0 0,0-1 0,1 1-1,0 0 1,-1 0 0,1 0 0,1 0 0,-1 0-1,0 7 1,2-11-159,-1 0-1,0 1 1,0-1 0,1 0-1,-1 0 1,0 0-1,1 1 1,-1-1-1,1 0 1,-1 0 0,0 0-1,1 0 1,-1 0-1,1 1 1,-1-1-1,0 0 1,1 0 0,-1 0-1,1 0 1,-1 0-1,0 0 1,1-1 0,-1 1-1,1 0 1,-1 0-1,0 0 1,1 0-1,-1 0 1,0 0 0,1-1-1,-1 1 1,1 0-1,-1 0 1,0-1 0,0 1-1,1-1 1,16-9 33,-5 0 24,-2-1 1,1-1-1,-2 0 0,1-1 0,-2 1 0,8-16 1,41-91 1203,-27 53 740,-24 54-1737,-3 4-11,1 0 0,0 1 0,0 0 0,0 0 0,11-12 0,-15 37-309,-7 11 308,-1 0 0,-20 43 0,18-47-75,0-1 0,2 2 1,0-1-1,-3 29 0,10-48-174,0 0 0,0-1 0,1 1 0,0 0 0,0 0 0,0 0 0,1-1 0,0 1 0,0 0 0,0-1 0,1 1 0,3 7 0,-3-10 0,0-1 0,0 0 0,0 0 0,0 0 0,0 0 0,1-1 0,-1 1 0,1-1 0,-1 1 0,1-1 0,-1 0 0,1 0 0,0 0 0,0 0 0,-1 0 0,1 0 0,0-1 0,0 0 0,0 1 0,0-1 0,0 0 0,0-1 0,0 1 0,-1 0 0,1-1 0,4-1 0,2 0 0,0-2 0,-1 1 0,1-1 0,-1 0 0,0-1 0,0 0 0,0 0 0,-1-1 0,1 0 0,-1 0 0,-1-1 0,1 0 0,-1 0 0,-1 0 0,1-1 0,-1 0 0,0 0 0,-1 0 0,0-1 0,-1 0 0,1 1 0,-1-1 0,-1 0 0,2-11 0,-4 19 0,0 1 0,0 0 0,0 0 0,-1 0 0,1-1 0,0 1 0,0 0 0,0 0 0,0 0 0,-1 0 0,1 0 0,0-1 0,0 1 0,0 0 0,-1 0 0,1 0 0,0 0 0,0 0 0,0 0 0,-1 0 0,1 0 0,0 0 0,0 0 0,-1 0 0,1 0 0,0 0 0,0 0 0,0 0 0,-1 0 0,1 0 0,0 0 0,0 0 0,-1 0 0,1 0 0,0 0 0,0 0 0,0 1 0,-1-1 0,1 0 0,0 0 0,0 0 0,0 0 0,0 0 0,-1 1 0,1-1 0,0 0 0,0 0 0,0 0 0,0 1 0,0-1 0,-12 9 0,8-3 0,-1-1 0,1 1 0,1 0 0,-1 0 0,1 0 0,0 0 0,0 1 0,1-1 0,-1 1 0,2 0 0,-1 0 0,1 0 0,-1 13 0,2-19 0,0 0 0,0 0 0,0 0 0,0 0 0,0 0 0,1 0 0,-1 0 0,0-1 0,0 1 0,1 0 0,-1 0 0,1 0 0,-1 0 0,1-1 0,-1 1 0,1 0 0,0 0 0,-1-1 0,1 1 0,0-1 0,-1 1 0,1 0 0,0-1 0,0 1 0,-1-1 0,2 1 0,30 3 0,-24-4 0,1-1 0,-1 0 0,0-1 0,1 0 0,12-5 0,-4-2 0,1-2 0,-1 0 0,-1 0 0,0-2 0,-1 0 0,0-1 0,-1 0 0,13-18 0,4-7 0,-2-2 0,25-47 0,-49 79 0,1 0 0,-1 0 0,0 0 0,-1 0 0,0 0 0,-1-1 0,0 0 0,3-11 0,-6 21 0,0-1 0,0 1 0,0 0 0,0-1 0,0 1 0,0 0 0,0-1 0,0 1 0,0 0 0,0-1 0,0 1 0,0 0 0,0-1 0,0 1 0,0 0 0,0-1 0,0 1 0,0 0 0,0-1 0,-1 1 0,1 0 0,0-1 0,0 1 0,0 0 0,-1 0 0,1-1 0,0 1 0,0 0 0,-1 0 0,1-1 0,0 1 0,0 0 0,-1 0 0,1 0 0,0-1 0,-1 1 0,1 0 0,0 0 0,-1 0 0,1 0 0,-18 6 0,-13 18 0,18-11 0,1 1 0,1 0 0,0 1 0,1 0 0,1 0 0,0 1 0,1 1 0,1-1 0,0 1 0,1 1 0,1-1 0,1 1 0,0 0 0,2-1 0,0 2 0,0 19 0,2-34-8,1 0-1,0 0 1,0 1-1,0-1 1,0 0-1,1 0 1,0 0 0,-1-1-1,1 1 1,1 0-1,-1-1 1,0 1 0,1-1-1,0 0 1,0 1-1,0-2 1,0 1-1,0 0 1,1 0 0,-1-1-1,1 0 1,0 0-1,-1 0 1,1 0-1,0 0 1,0-1 0,0 0-1,8 2 1,0-1-408,0 0 0,0-1 0,0 0 0,0-1 0,0 0 0,0-1 0,0 0 0,0-1 0,15-4 0,31-16-10843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7.181"/>
    </inkml:context>
    <inkml:brush xml:id="br0">
      <inkml:brushProperty name="width" value="0.025" units="cm"/>
      <inkml:brushProperty name="height" value="0.025" units="cm"/>
    </inkml:brush>
  </inkml:definitions>
  <inkml:trace contextRef="#ctx0" brushRef="#br0">47 47 5125,'0'0'11050,"2"-9"-6112,6-29-1900,-12 43 1883,-16 34-4621,14-23-253,0 0 1,1 0-1,1 0 1,0 1 0,1 0-1,1 0 1,0-1-1,2 1 1,0 0-1,3 26 1,-2-41-33,-1 0 0,1 0 0,-1 0 0,1 0 0,0-1 0,-1 1 1,1 0-1,0 0 0,0-1 0,0 1 0,1-1 0,-1 1 0,0-1 0,1 1 0,-1-1 0,1 0 0,-1 0 0,1 1 1,-1-1-1,1 0 0,0-1 0,3 3 0,-2-3 37,1 1 0,-1-1 0,0 0 0,0 0 0,1 0-1,-1 0 1,0 0 0,1-1 0,-1 0 0,0 1 0,0-1 0,5-2 0,2-1 122,-1-1 0,1 0 0,-1-1-1,0 0 1,-1 0 0,1-1 0,9-10 0,-9 8-123,-1-1 0,0-1 0,-1 0 0,0 0 0,-1 0 0,0-1 0,-1 0 0,6-18 0,-11 79-171,2-26 91,-2-14 39,1 0 0,0 0 1,0 0-1,1 0 0,0 0 1,1-1-1,7 17 0,-10-23-8,1 0-1,0-1 1,0 1 0,0 0-1,0 0 1,1-1-1,-1 1 1,0-1 0,1 1-1,-1-1 1,1 1-1,-1-1 1,1 0 0,0 0-1,0 0 1,-1 0-1,1 0 1,0 0-1,0 0 1,0-1 0,0 1-1,0-1 1,0 1-1,0-1 1,0 0 0,0 0-1,0 0 1,0 0-1,0 0 1,0 0-1,1-1 1,-1 1 0,0-1-1,0 1 1,-1-1-1,1 0 1,0 0 0,0 0-1,0 0 1,0 0-1,1-1 1,5-4-2,0-1 0,0 1 0,0-1 0,-1-1 0,-1 1 0,1-1 0,-1-1 0,0 1 0,-1-1 0,8-17 0,-7 14 0,-1-1 0,0 1 0,0-1 0,-2-1 0,0 1 0,0 0 0,1-24 0,-5 36-58,1 0-1,-1 0 1,0 0-1,1 0 1,-1 0-1,0 0 1,0 1-1,0-1 1,0 0-1,0 0 1,0 1-1,0-1 1,0 1-1,0-1 1,0 1-1,0-1 1,0 1 0,0 0-1,0-1 1,0 1-1,-1 0 1,1 0-1,0 0 1,0 0-1,0 0 1,0 0-1,-1 0 1,1 0-1,0 1 1,0-1-1,-2 1 1,2-1-20,0 0 0,0 0 0,0 0 1,1 1-1,-1-1 0,0 0 0,0 0 0,0 1 0,0-1 1,0 0-1,1 1 0,-1-1 0,0 1 0,0-1 1,1 1-1,-1 0 0,0-1 0,1 1 0,-1-1 0,1 1 1,-1 0-1,1 0 0,-1-1 0,1 1 0,-1 0 0,1 0 1,-1 0-1,1 0 0,0-1 0,0 1 0,0 0 0,-1 0 1,1 0-1,0 0 0,0 0 0,0 0 0,0 0 1,0 0-1,1-1 0,-1 1 0,0 0 0,0 0 0,0 0 1,1 0-1,-1 0 0,1-1 0,-1 1 0,0 0 0,1 0 1,0 0-1,2 2-661,0 0 0,0-1 0,0 0 0,1 0 0,-1 0 0,0 0 0,1-1 0,-1 1 0,1-1 0,0 0 0,-1 0 0,1 0 0,0 0 0,0-1 0,0 0 0,5 1 1,-6-1 173,35 3-6348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7.524"/>
    </inkml:context>
    <inkml:brush xml:id="br0">
      <inkml:brushProperty name="width" value="0.025" units="cm"/>
      <inkml:brushProperty name="height" value="0.025" units="cm"/>
    </inkml:brush>
  </inkml:definitions>
  <inkml:trace contextRef="#ctx0" brushRef="#br0">110 0 7111,'0'0'19917,"-10"6"-18908,1-1-712,0 1-1,0 1 0,1 0 1,-1 0-1,2 1 0,-12 12 1,16-16-168,0 0 1,0 1 0,0-1-1,0 0 1,1 1 0,0 0-1,0-1 1,0 1-1,0 0 1,1 0 0,0 0-1,0 0 1,0 1 0,0-1-1,1 0 1,0 0 0,0 0-1,2 10 1,-1-13-127,-1-1 1,1 0 0,0 0-1,-1 0 1,1 0 0,0 0-1,0 0 1,0 0-1,0 0 1,0-1 0,0 1-1,0 0 1,0 0-1,0-1 1,0 1 0,0-1-1,0 1 1,1-1 0,-1 1-1,0-1 1,0 0-1,1 0 1,-1 1 0,0-1-1,0 0 1,1 0-1,-1 0 1,0-1 0,0 1-1,3-1 1,1 1 6,-1-1 0,1 1 0,-1-2 0,1 1 0,0 0 0,-1-1 0,7-3 0,2-6-10,-1 0 0,0-1 0,-1 0 0,0-1 0,-1 0 0,0-1 0,-1 0 0,-1-1 0,0 0 0,7-21 0,-29 74-480,9-29 85,1 0 0,0 0 1,1 1-1,0-1 1,1 1-1,0 0 1,0 0-1,1-1 1,0 1-1,1 19 0,1-28 168,-1 0 0,0 0-1,0 0 1,1 0 0,-1-1-1,1 1 1,-1 0-1,0 0 1,1-1 0,0 1-1,-1 0 1,1 0 0,-1-1-1,1 1 1,0-1-1,-1 1 1,1-1 0,0 1-1,0-1 1,-1 1 0,1-1-1,0 0 1,0 1-1,0-1 1,1 1 0,29-1-4044,-21-2 3202,0 0-1,0 0 1,0-1-1,11-6 1,28-17-5583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7.912"/>
    </inkml:context>
    <inkml:brush xml:id="br0">
      <inkml:brushProperty name="width" value="0.025" units="cm"/>
      <inkml:brushProperty name="height" value="0.025" units="cm"/>
    </inkml:brush>
  </inkml:definitions>
  <inkml:trace contextRef="#ctx0" brushRef="#br0">126 123 4292,'0'0'20072,"-10"2"-17023,4 0-2844,-1 0-1,1 0 1,0 1 0,0 0 0,0 0 0,0 0 0,1 1 0,-1 0 0,1 0 0,0 0 0,0 0 0,0 1-1,1 0 1,-1 0 0,1 1 0,1-1 0,-1 1 0,1-1 0,0 1 0,0 0 0,0 1 0,1-1 0,0 0-1,0 1 1,0 7 0,1-13-216,1-1-1,0 1 0,0 0 0,0 0 0,0 0 1,0 0-1,0 0 0,0 0 0,1 0 0,-1 0 1,0 0-1,1 0 0,-1 0 0,0 0 0,1 0 1,-1 0-1,1 0 0,-1 0 0,1-1 0,0 1 1,-1 0-1,1 0 0,0-1 0,-1 1 0,1 0 1,0-1-1,0 1 0,0-1 0,0 1 1,-1-1-1,1 0 0,0 1 0,0-1 0,0 0 1,0 1-1,0-1 0,0 0 0,0 0 0,0 0 1,0 0-1,0 0 0,0 0 0,0 0 0,0 0 1,0 0-1,0-1 0,0 1 0,0 0 0,0-1 1,0 1-1,0 0 0,1-2 0,3 1-16,0-1 1,-1 0-1,1-1 0,0 1 0,0-1 0,-1 0 0,0 0 1,8-7-1,-1-4 11,-1 1 1,-1-1 0,0-1-1,-1 0 1,-1 0-1,0-1 1,-1 1 0,-1-1-1,0-1 1,-1 1-1,-1-1 1,0 0 0,0-22-1,-3 39 13,0 0 0,0 0 0,0-1-1,0 1 1,0 0 0,0 0 0,0 0 0,0 0-1,0-1 1,0 1 0,0 0 0,0 0 0,0 0-1,0-1 1,0 1 0,0 0 0,0 0-1,0 0 1,0-1 0,0 1 0,0 0 0,0 0-1,0 0 1,-1 0 0,1-1 0,0 1 0,0 0-1,0 0 1,0 0 0,0 0 0,-1 0-1,1-1 1,0 1 0,0 0 0,0 0 0,0 0-1,-1 0 1,1 0 0,0 0 0,0 0 0,0 0-1,0 0 1,-1 0 0,1 0 0,0 0-1,0 0 1,0 0 0,-1 0 0,1 0 0,0 0-1,0 0 1,0 0 0,-1 0 0,1 0 0,0 0-1,0 0 1,0 0 0,0 0 0,-1 0 0,1 0-1,0 1 1,-16 13-208,-11 22 39,7-6 249,-45 74 903,58-91-876,1 0 0,0 0 1,1 1-1,0 0 0,1 0 1,-3 15-1,7-28-102,0 0 0,0 0 0,0 0 0,0-1 0,0 1 0,0 0 0,0 0 0,0 0 1,0 0-1,0-1 0,1 1 0,-1 0 0,0 0 0,1-1 0,-1 1 0,0 0 0,1 0 0,-1-1 0,1 1 0,-1 0 0,1-1 0,-1 1 0,1 0 0,-1-1 1,1 1-1,0-1 0,-1 1 0,1-1 0,0 0 0,0 1 0,0-1 0,33 4 33,-21-6-119,-1 0 0,1-1 0,16-6 0,20-14-1866,-39 17 1254,1 0-1,-1 1 1,1 1-1,0 0 1,0 0-1,0 1 0,0 0 1,1 1-1,14-1 1,-11 41-824,-13-37 1010,0 1 0,0-1 0,0 0 1,1 1-1,-1-1 0,0 0 1,0 0-1,1-1 0,-1 1 0,1 0 1,-1-1-1,1 1 0,-1-1 1,1 0-1,-1 0 0,1 0 1,2-1-1,18 1-3888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8.267"/>
    </inkml:context>
    <inkml:brush xml:id="br0">
      <inkml:brushProperty name="width" value="0.025" units="cm"/>
      <inkml:brushProperty name="height" value="0.025" units="cm"/>
    </inkml:brush>
  </inkml:definitions>
  <inkml:trace contextRef="#ctx0" brushRef="#br0">152 1 8968,'0'0'16784,"-10"0"-14146,-1 0-2186,1 1 1,0 0 0,0 1 0,-1 1 0,-16 5 0,23-7-387,1 0 1,-1 1-1,1-1 0,0 1 1,-1-1-1,1 1 1,0 0-1,0 0 0,0 0 1,0 1-1,1-1 1,-1 1-1,1-1 1,-1 1-1,1 0 0,0 0 1,0 0-1,0 0 1,1 0-1,-1 1 0,1-1 1,0 0-1,-1 1 1,1 4-1,1-7-83,0 0 1,0 0-1,1-1 0,-1 1 0,0 0 1,1 0-1,-1-1 0,1 1 1,-1 0-1,1 0 0,-1-1 0,1 1 1,-1-1-1,1 1 0,0 0 1,-1-1-1,1 1 0,0-1 0,0 0 1,-1 1-1,1-1 0,0 1 1,0-1-1,0 0 0,0 0 0,-1 0 1,1 1-1,0-1 0,0 0 1,0 0-1,0 0 0,1 0 0,38 0-1153,-30-1 730,-2 1 74,7 0-954,0 0-1,0 1 1,24 5 0,-37-6 1297,0 0 0,-1 1 0,1-1 0,0 1 0,-1 0 0,1-1 0,-1 1 1,1 0-1,-1 0 0,1 0 0,-1 0 0,1 0 0,-1 0 0,0 1 0,0-1 0,0 0 0,2 2 0,-3-1 200,0-1 0,1 1-1,-1-1 1,0 1 0,0-1-1,0 1 1,0-1-1,-1 1 1,1-1 0,0 1-1,0-1 1,-1 0-1,1 1 1,-1-1 0,0 1-1,1-1 1,-1 0-1,0 0 1,0 1 0,1-1-1,-1 0 1,0 0 0,0 0-1,-2 1 1,-2 4 390,-1 0 0,0 0 0,-1-1 0,1 0 0,-1 0 1,-8 4-1,11-7-670,1 0 1,0 0 0,-1-1-1,0 0 1,1 1 0,-1-1-1,0 0 1,1-1 0,-1 1 0,0-1-1,0 1 1,0-1 0,1 0-1,-1-1 1,-6 0 0,9 0-366,0 1 0,0 0 0,0-1 0,1 1 0,-1-1 0,0 0 0,1 1 0,-1-1 0,0 1 0,1-1 0,-1 0 0,1 0 0,-1 1 0,1-1 0,-1 0 0,1 0 0,0 0 0,-1 0 0,1 1 0,0-1 0,0 0 0,-1 0 0,1-1 0,-1-13-10017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8.640"/>
    </inkml:context>
    <inkml:brush xml:id="br0">
      <inkml:brushProperty name="width" value="0.025" units="cm"/>
      <inkml:brushProperty name="height" value="0.025" units="cm"/>
    </inkml:brush>
  </inkml:definitions>
  <inkml:trace contextRef="#ctx0" brushRef="#br0">10 1 21044,'0'0'10810,"0"9"-9982,-9 392-743,9-395-85,0-2 0,0-1 0,0 1 0,0-1 0,0 1 0,0 0 0,1-1 0,-1 1 0,1-1 0,0 1 0,0-1 0,0 0 0,1 1 0,-1-1 0,1 0 0,2 4 0,-3-7 0,-1 0 0,1 0 1,-1 0-1,0 0 0,1 0 0,-1 0 1,0 0-1,1 0 0,-1 0 0,1 0 1,-1 0-1,0 0 0,1 0 0,-1 0 1,1 0-1,-1 0 0,0-1 0,1 1 0,-1 0 1,0 0-1,1 0 0,-1-1 0,0 1 1,0 0-1,1 0 0,-1-1 0,0 1 1,0 0-1,1-1 0,-1 1 0,0 0 1,0-1-1,0 1 0,1 0 0,-1-1 0,0 1 1,0-1-1,0 1 0,0 0 0,0-1 1,0 1-1,0 0 0,0-1 0,0 1 1,0-1-1,0 1 0,0 0 0,0-1 0,0 1 1,-1-1-1,3-23-60,-2-23-609,-3-1 0,-12-61 0,13 99 682,1 1 0,-1-1-1,1 0 1,1 0 0,0 1 0,2-18 0,-1 25 6,-1-1 0,1 1-1,0 0 1,0 0 0,1 0 0,-1-1 0,0 1-1,0 0 1,1 0 0,0 1 0,-1-1-1,1 0 1,0 0 0,0 1 0,0-1 0,0 1-1,0 0 1,0-1 0,0 1 0,0 0 0,1 0-1,-1 1 1,0-1 0,1 0 0,-1 1-1,0-1 1,1 1 0,-1 0 0,1 0 0,3 0-1,57-1-2512,-40 2-4605,-15-1-663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8.996"/>
    </inkml:context>
    <inkml:brush xml:id="br0">
      <inkml:brushProperty name="width" value="0.025" units="cm"/>
      <inkml:brushProperty name="height" value="0.025" units="cm"/>
    </inkml:brush>
  </inkml:definitions>
  <inkml:trace contextRef="#ctx0" brushRef="#br0">0 75 5349,'0'0'19603,"42"-47"-19251,5 42-288,7 1-224,5-5-4485,3 0-12235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8:59.637"/>
    </inkml:context>
    <inkml:brush xml:id="br0">
      <inkml:brushProperty name="width" value="0.025" units="cm"/>
      <inkml:brushProperty name="height" value="0.025" units="cm"/>
    </inkml:brush>
  </inkml:definitions>
  <inkml:trace contextRef="#ctx0" brushRef="#br0">6 154 6406,'0'0'23857,"-1"9"-23152,-3 134 1094,23-281-1799,-19 138 0,0 0 0,1-1 0,-1 1 0,0 0 0,1 0 0,-1 0 0,1-1 0,-1 1 0,1 0 0,-1 0 0,0 0 0,1 0 0,-1 0 0,1 0 0,-1 0 0,1 0 0,-1 0 0,1 0 0,-1 0 0,0 0 0,1 0 0,-1 0 0,1 0 0,-1 1 0,1-1 0,-1 0 0,0 0 0,1 1 0,-1-1 0,0 0 0,1 0 0,-1 1 0,0-1 0,1 0 0,-1 1 0,0-1 0,1 0 0,-1 1 0,0-1 0,0 0 0,0 1 0,1-1 0,-1 1 0,15 15 0,-15-16 0,7 7 0,-1 0 0,1-1 0,0 0 0,0 0 0,1-1 0,0 0 0,0 0 0,0-1 0,1 0 0,-1 0 0,15 3 0,-18-5 0,1-1 0,-1 0 0,0 0 0,1 0 0,0-1 0,-1 0 0,1 0 0,-1 0 0,1-1 0,-1 0 0,1 0 0,-1 0 0,0-1 0,0 0 0,1 0 0,-1 0 0,0-1 0,0 1 0,-1-1 0,7-5 0,-2 0 0,-1 0 0,0 0 0,0-1 0,-1 0 0,0 0 0,-1-1 0,0 1 0,-1-2 0,0 1 0,0 0 0,-1-1 0,0 0 0,-1 0 0,0 0 0,-1-1 0,0 1 0,-1 0 0,0-13 0,-1 23 0,0-1 0,0 1 0,0 0 0,0-1 0,0 1 0,0-1 0,0 1 0,-1 0 0,1-1 0,0 1 0,-1 0 0,1-1 0,-1 1 0,0 0 0,1 0 0,-1-1 0,0 1 0,0 0 0,-1-2 0,1 3 0,0-1 0,0 1 0,0 0 0,0 0 0,0-1 0,1 1 0,-1 0 0,0 0 0,0 0 0,0 0 0,0 0 0,0 0 0,0 0 0,0 1 0,0-1 0,0 0 0,1 0 0,-1 1 0,0-1 0,0 0 0,-1 2 0,-3 1 0,0 0 0,1 0 0,0 0 0,0 1 0,0 0 0,0 0 0,0 0 0,-4 7 0,-4 7 0,1 0 0,1 1 0,1 0 0,0 1 0,2 0 0,0 0 0,1 0 0,1 1 0,1 0 0,-3 31 0,7-50 1,1 0 0,-1 0 0,0 0 0,0 0-1,1 0 1,-1-1 0,1 1 0,-1 0 0,1 0 0,0 0 0,0 0 0,0-1 0,0 1-1,0 0 1,0-1 0,0 1 0,0-1 0,1 1 0,-1-1 0,4 3 0,-2-2-15,1 0-1,0 0 1,0 0 0,0-1 0,0 1 0,0-1 0,0 0 0,0 0-1,6 0 1,6 0-375,-1-1-1,1 0 0,-1-1 0,24-5 1,-2-6-5654,-2-5-4036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1.029"/>
    </inkml:context>
    <inkml:brush xml:id="br0">
      <inkml:brushProperty name="width" value="0.025" units="cm"/>
      <inkml:brushProperty name="height" value="0.025" units="cm"/>
    </inkml:brush>
  </inkml:definitions>
  <inkml:trace contextRef="#ctx0" brushRef="#br0">105 210 6790,'0'0'5051,"-10"13"-2115,4-6-2737,-11 13 1491,2 0-1,-18 31 1,30-46-1366,0 0 0,0 0 0,1 0 0,-1 0 0,1 0 0,0 1 0,1-1 0,-1 1 0,1 0 0,0-1 0,1 1 0,-1 0 0,1 0 0,0-1 0,1 1 0,-1 0 0,1 0 0,3 9 0,-2-13-264,-1 0 0,1 0 1,0 0-1,0 0 0,0 0 1,0-1-1,0 1 0,1-1 1,-1 1-1,0-1 0,1 0 1,-1 0-1,1 0 0,-1 0 1,1-1-1,-1 1 0,1-1 1,0 1-1,-1-1 0,1 0 1,0 0-1,-1 0 0,5-1 0,1 1 98,-1-1-1,1 0 1,-1 0-1,1-1 0,-1 0 1,0 0-1,10-5 0,-1-2 5,-1-2 0,-1 1 0,0-2 0,0 0 0,-1-1-1,-1 0 1,0-1 0,-1 0 0,0-1 0,13-24 0,-15 22-53,0-1 0,-1 0 0,0 0 0,-2-1 0,0 0 1,-1 0-1,-1 0 0,-1-1 0,1-28 0,-4 45-113,0 1-1,0-1 0,0 1 1,0-1-1,0 1 0,0-1 1,-1 1-1,1 0 0,-1-1 1,0 1-1,0-1 0,0 1 0,0 0 1,0 0-1,0 0 0,-1-1 1,1 1-1,-1 0 0,1 1 1,-1-1-1,0 0 0,0 0 1,0 1-1,0-1 0,0 1 0,0 0 1,0-1-1,0 1 0,-1 0 1,1 0-1,0 0 0,-1 1 1,1-1-1,-1 1 0,1-1 1,-1 1-1,1 0 0,-1 0 1,1 0-1,-1 0 0,1 0 0,-1 1 1,-4 0-1,-2 1-5,0 0-1,0 0 1,0 1 0,1 0-1,-1 1 1,0 0 0,1 0-1,0 1 1,0 0-1,-13 11 1,18-13 4,0-1-1,1 1 0,-1 0 1,1 0-1,-1 0 1,1 0-1,0 1 0,0-1 1,1 0-1,-1 1 1,1-1-1,-2 7 1,3-9-1,0 1 0,0 0 1,0-1-1,0 1 0,0-1 1,1 1-1,-1-1 0,0 1 1,1-1-1,-1 1 0,1-1 1,0 1-1,0-1 0,-1 1 1,1-1-1,0 0 0,0 0 1,0 1-1,0-1 0,0 0 1,1 0-1,-1 0 0,0 0 0,0 0 1,1 0-1,-1-1 0,0 1 1,1 0-1,-1-1 0,1 1 1,2 0-1,24 9-123,-8-3 2,-1 0 0,0 2 0,0 0-1,24 16 1,-37-21 173,-1 1 0,0-1-1,0 1 1,0 0-1,-1 0 1,1 1 0,-1-1-1,-1 1 1,1 0-1,-1 0 1,0 0 0,0 1-1,-1-1 1,1 1-1,-2-1 1,1 1 0,1 11-1,-1 0-11,-1 0 1,-1 32-1,-7-17-4019,-1-21-3974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00.055"/>
    </inkml:context>
    <inkml:brush xml:id="br0">
      <inkml:brushProperty name="width" value="0.025" units="cm"/>
      <inkml:brushProperty name="height" value="0.025" units="cm"/>
    </inkml:brush>
  </inkml:definitions>
  <inkml:trace contextRef="#ctx0" brushRef="#br0">208 86 13613,'0'0'13250,"-1"-9"-10763,-7-29-527,8 37-1916,-1 0 0,0-1 0,1 1 0,-1 0 1,0 0-1,0 1 0,0-1 0,0 0 0,0 0 1,0 0-1,0 1 0,0-1 0,-1 0 0,1 1 1,0-1-1,0 1 0,0 0 0,-1-1 0,1 1 1,0 0-1,0-1 0,-1 1 0,1 0 0,0 0 1,-2 1-1,-31 4 264,24 0-308,1 0 0,-1 1 0,1 0 0,1 1 0,-1 0 0,1 0 0,0 1 0,1 0 0,0 0 0,0 1 0,1 0 0,0 0 0,0 0 0,1 1 0,0 0 0,1 0 0,0 0 0,-3 13 0,7-21 0,0-1 0,0 0 0,0 0 0,0 1 0,0-1 0,0 0 0,0 0 0,0 1 0,1-1 0,-1 0 0,0 0 0,1 0 0,-1 0 0,1 1 0,0-1 0,-1 0 0,1 0 0,0 0 0,-1 0 0,1 0 0,0 0 0,0-1 0,0 1 0,0 0 0,0 0 0,0-1 0,0 1 0,0 0 0,0-1 0,0 1 0,0-1 0,1 1 0,-1-1 0,0 0 0,0 0 0,0 1 0,1-1 0,-1 0 0,0 0 0,0 0 0,1 0 0,-1 0 0,0 0 0,0-1 0,2 0 0,4 1 0,0-1 0,0 0 0,0-1 0,0 0 0,0 0 0,-1 0 0,8-4 0,3-6 0,-1 0 0,0-2 0,0 1 0,-2-2 0,1 0 0,-2 0 0,0-2 0,-1 1 0,-1-2 0,0 1 0,12-30 0,-22 55 0,-5 14 0,-15 30 12,12-38-23,0 1-1,2 0 1,0 0 0,1 1-1,0-1 1,1 1 0,1 0-1,1 0 1,0 20 0,1-35-79,1 0 1,-1 0-1,1 1 1,-1-1 0,1 0-1,-1 0 1,1 0 0,0 0-1,-1 0 1,1 0 0,0 0-1,0 0 1,0 0-1,0 0 1,0 0 0,0 0-1,0-1 1,0 1 0,0 0-1,0-1 1,1 1 0,-1-1-1,0 1 1,0-1-1,1 0 1,-1 0 0,0 1-1,0-1 1,1 0 0,-1 0-1,0 0 1,1 0-1,-1 0 1,2-1 0,3 1-425,-1-1 0,1 0 0,-1 0 0,0 0 0,1-1 0,-1 0 1,6-3-1,25-19-3736,2-9-2129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00.428"/>
    </inkml:context>
    <inkml:brush xml:id="br0">
      <inkml:brushProperty name="width" value="0.025" units="cm"/>
      <inkml:brushProperty name="height" value="0.025" units="cm"/>
    </inkml:brush>
  </inkml:definitions>
  <inkml:trace contextRef="#ctx0" brushRef="#br0">189 0 15214,'0'0'7677,"-6"4"-7255,2 0 131,-13 7-478,2-7 8532,5 10-8388,-82 169-219,83-162 0,2 1 0,0 0 0,1 1 0,1 0 0,1 0 0,-2 40 0,6-60 0,0-1 0,0 0 0,0 0 0,1 0 0,-1 1 0,0-1 0,1 0 0,0 0 0,-1 0 0,1 0 0,0 0 0,0 0 0,0 0 0,1 0 0,-1 0 0,0-1 0,1 1 0,-1 0 0,1-1 0,-1 1 0,4 2 0,-1-2 0,0 0 0,0 0 0,0-1 0,1 1 0,-1-1 0,0 0 0,0 0 0,1 0 0,-1-1 0,7 0 0,2 0 0,-1-1 0,1 0 0,-1-1 0,0 0 0,0-1 0,0 0 0,15-7 0,11-12-1168,-15 2-3445,3-9-7511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1.473"/>
    </inkml:context>
    <inkml:brush xml:id="br0">
      <inkml:brushProperty name="width" value="0.025" units="cm"/>
      <inkml:brushProperty name="height" value="0.025" units="cm"/>
    </inkml:brush>
  </inkml:definitions>
  <inkml:trace contextRef="#ctx0" brushRef="#br0">220 33 9417,'6'-17'11232,"-9"7"-4332,1 9-6590,0 0 1,1 0-1,-1 1 0,0-1 1,1 1-1,-1-1 0,0 1 1,1 0-1,-1-1 0,0 1 1,0 0-1,1 0 0,-1 0 1,-3 1-1,-3 0-359,-1 0-1,0 1 1,1 0-1,-1 1 1,-11 5 0,9-1 101,0 0 1,1 1-1,0 0 1,0 1 0,0 0-1,1 0 1,1 1 0,-8 12-1,11-16-26,1 1 0,0 0-1,0 0 1,1 0 0,0 1 0,0-1-1,1 1 1,0-1 0,0 1-1,1 0 1,0 0 0,0 0 0,1 0-1,0 11 1,1-17-65,0 1-1,0 0 1,0-1 0,0 0 0,1 1-1,-1-1 1,1 1 0,-1-1-1,1 0 1,0 0 0,0 0 0,0 0-1,0 0 1,0-1 0,0 1-1,0 0 1,1-1 0,-1 0 0,1 0-1,-1 1 1,1-1 0,-1-1 0,1 1-1,0 0 1,-1-1 0,1 1-1,0-1 1,-1 0 0,5 0 0,11 1-634,-1 0 0,0-1 0,24-4 0,-22 1-1473,0-2 1,0 0 0,-1-1 0,0 0-1,0-2 1,30-16 0,-3-4-5777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1.830"/>
    </inkml:context>
    <inkml:brush xml:id="br0">
      <inkml:brushProperty name="width" value="0.025" units="cm"/>
      <inkml:brushProperty name="height" value="0.025" units="cm"/>
    </inkml:brush>
  </inkml:definitions>
  <inkml:trace contextRef="#ctx0" brushRef="#br0">193 1 13485,'0'0'8563,"-13"5"-6353,1 0-1837,0 1 1,1 0 0,0 1-1,0 0 1,0 1 0,1 0-1,0 1 1,1 0 0,0 0-1,-9 12 1,11-13-110,1 0-1,0 1 0,1-1 1,0 1-1,0 0 0,1 1 1,0-1-1,0 1 0,1-1 1,1 1-1,-3 15 0,5-24-256,0-1 0,0 1-1,0-1 1,0 1-1,0 0 1,0-1-1,1 1 1,-1 0-1,0-1 1,0 1-1,0-1 1,1 1-1,-1 0 1,0-1-1,1 1 1,-1-1-1,0 1 1,1-1-1,-1 1 1,1-1-1,-1 0 1,1 1-1,-1-1 1,1 1-1,-1-1 1,1 0-1,-1 1 1,1-1-1,1 0 1,23 2 123,25-17 94,-29 2-236,0 0-1,-1-1 0,-1-1 0,0-1 0,-1-1 0,-1-1 1,0 0-1,-1-1 0,13-22 0,-50 99 643,16-46-606,-1 0-1,2 1 0,0 0 1,1-1-1,0 1 0,1 1 1,-1 14-1,3-27-98,0 1 0,0-1 0,1 1 1,-1-1-1,0 0 0,1 1 0,0-1 0,-1 0 0,1 1 0,-1-1 1,1 0-1,0 0 0,0 0 0,0 0 0,0 0 0,0 0 1,0 0-1,0 0 0,0 0 0,0 0 0,1 0 0,-1 0 0,0-1 1,0 1-1,1-1 0,-1 1 0,0-1 0,1 1 0,-1-1 0,1 0 1,-1 0-1,0 0 0,1 0 0,2 0 0,1 1-735,0-1-1,0-1 1,0 1-1,0 0 1,0-1-1,0 0 1,0-1-1,0 1 1,6-3-1,14-12-13031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2.155"/>
    </inkml:context>
    <inkml:brush xml:id="br0">
      <inkml:brushProperty name="width" value="0.025" units="cm"/>
      <inkml:brushProperty name="height" value="0.025" units="cm"/>
    </inkml:brush>
  </inkml:definitions>
  <inkml:trace contextRef="#ctx0" brushRef="#br0">1 1 22069,'0'0'8872,"59"10"-22549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2.949"/>
    </inkml:context>
    <inkml:brush xml:id="br0">
      <inkml:brushProperty name="width" value="0.025" units="cm"/>
      <inkml:brushProperty name="height" value="0.025" units="cm"/>
    </inkml:brush>
  </inkml:definitions>
  <inkml:trace contextRef="#ctx0" brushRef="#br0">171 237 4869,'0'0'22955,"-11"-6"-21236,5 1-1464,4 4-209,0-1-1,0 0 0,0 0 0,0 1 0,0-1 1,0 1-1,0 0 0,-1 0 0,1 0 0,-1 0 1,1 0-1,-1 0 0,1 0 0,-1 1 0,1-1 1,-1 1-1,1 0 0,-1 0 0,0 0 0,1 0 1,-1 0-1,1 1 0,-1-1 0,0 1 0,1 0 1,-1 0-1,-3 1 0,-1 3-23,1 0-1,0 0 1,0 0-1,0 1 1,1 0 0,0 0-1,0 0 1,0 1 0,1-1-1,0 1 1,0 0-1,1 1 1,0-1 0,0 0-1,1 1 1,-1 0-1,2 0 1,-1-1 0,1 1-1,0 11 1,1-18-21,0 0-1,0 0 1,0 0 0,0-1-1,0 1 1,0 0 0,1 0 0,-1 0-1,0 0 1,0 0 0,1-1-1,-1 1 1,0 0 0,1 0 0,-1 0-1,1-1 1,-1 1 0,1 0 0,0-1-1,-1 1 1,1 0 0,0-1-1,-1 1 1,1-1 0,0 1 0,0-1-1,-1 1 1,1-1 0,0 0-1,0 1 1,0-1 0,0 0 0,-1 0-1,1 0 1,0 1 0,0-1 0,0 0-1,0 0 1,0 0 0,0 0-1,0-1 1,-1 1 0,1 0 0,0 0-1,0 0 1,0-1 0,1 1 0,3-2 31,1 0 0,-1 0 1,1 0-1,-1-1 1,0 1-1,8-6 0,12-13 51,0 0-1,-1-2 0,-1-1 1,-1 0-1,-2-2 0,0 0 1,-2-1-1,0-1 0,-3-1 0,0-1 1,19-55-1,-71 187-82,-15 41 0,47-126 0,0 2 0,1-1 0,1 0 0,1 1 0,0 32 0,2-50-1,0 0 1,0 0-1,0 0 1,1 0-1,-1 0 0,0 0 1,1 0-1,-1 0 0,0-1 1,1 1-1,-1 0 1,1 0-1,0 0 0,-1 0 1,1-1-1,0 1 0,-1 0 1,1-1-1,0 1 1,0 0-1,-1-1 0,1 1 1,0-1-1,0 1 0,0-1 1,0 0-1,0 1 1,0-1-1,0 0 0,0 0 1,0 1-1,0-1 0,0 0 1,0 0-1,0 0 1,0 0-1,0 0 0,0-1 1,0 1-1,0 0 0,0 0 1,0-1-1,0 1 1,1-1-1,3 0-102,0-1 1,0 0-1,-1 0 1,1 0-1,0 0 0,-1-1 1,7-5-1,-2 0-965,-1 0 0,0-1 0,0-1 0,-1 1 0,7-13 0,26-55-9038,-36 69 8763,15-31-7113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3.291"/>
    </inkml:context>
    <inkml:brush xml:id="br0">
      <inkml:brushProperty name="width" value="0.025" units="cm"/>
      <inkml:brushProperty name="height" value="0.025" units="cm"/>
    </inkml:brush>
  </inkml:definitions>
  <inkml:trace contextRef="#ctx0" brushRef="#br0">102 0 6374,'0'0'6566,"-4"10"-1681,-31 70 242,19-49-2685,2 2 1,-16 52-1,30-84-2408,-1 0-1,1-1 0,-1 1 0,1 1 1,0-1-1,0 0 0,-1 0 1,1 0-1,0 0 0,0 0 1,0 0-1,0 0 0,0 0 0,0 0 1,1 0-1,-1 0 0,0 0 1,1 0-1,-1 0 0,0 0 0,1 0 1,-1 0-1,1 0 0,-1 0 1,1 0-1,0 0 0,-1-1 0,1 1 1,0 0-1,1 1 0,0-2 2,0 1 0,0-1-1,0 0 1,0 0 0,0 0-1,0 0 1,0 0 0,0 0 0,0 0-1,0-1 1,0 1 0,0-1-1,0 0 1,3-1 0,7-3 29,-1 0 0,1-1 1,-1-1-1,12-9 0,23-29 255,-43 42-299,-1 0-1,0 0 1,0 0 0,0-1-1,0 1 1,-1 0 0,0-1-1,1 0 1,-1 1 0,0-1-1,-1 0 1,1 1 0,-1-1-1,1-7 1,-2 9-20,0 0 0,0 1 0,-1-1 0,1 0 0,0 1 0,-1-1 0,1 1 0,-1 0 0,1-1 0,-1 1 0,0 0 0,1 0 0,-1 0 0,0 0 0,0 0 0,0 1 0,0-1 0,0 0 0,0 1 0,0-1 0,0 1 0,0 0 0,0 0 0,0 0 0,0 0 0,-3 0 0,-1 0 0,1 0 0,-1-1 0,1 2 0,-1-1 0,1 1 0,-1 0 0,1 0 0,-1 0 0,-8 4 0,14-5 1,-1 1 1,0-1-1,0 1 1,0-1-1,0 1 0,1-1 1,-1 1-1,0 0 1,0-1-1,1 1 1,-1 0-1,1-1 0,-1 1 1,1 0-1,-1 0 1,1 0-1,-1 0 0,1-1 1,-1 1-1,1 0 1,0 0-1,0 0 1,0 0-1,-1 0 0,1 0 1,0 0-1,0 0 1,0 0-1,0 0 0,0 0 1,1 0-1,-1 1 1,1-1-13,0 1 0,0-1 1,0 0-1,0 0 1,0 0-1,0 0 0,0 0 1,0-1-1,1 1 1,-1 0-1,0 0 0,0-1 1,1 1-1,-1-1 0,1 1 1,-1-1-1,0 1 1,1-1-1,-1 0 0,1 0 1,1 0-1,45 0-3504,-1-13-4325,-14-4 164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4.115"/>
    </inkml:context>
    <inkml:brush xml:id="br0">
      <inkml:brushProperty name="width" value="0.025" units="cm"/>
      <inkml:brushProperty name="height" value="0.025" units="cm"/>
    </inkml:brush>
  </inkml:definitions>
  <inkml:trace contextRef="#ctx0" brushRef="#br0">76 52 15086,'0'0'10586,"-4"11"-9118,-9 23-522,2 0 0,1 0 0,2 1 0,-5 52 0,-4 109-471,23-229-342,1 0 0,19-57 0,-12 49-110,-9 25-23,2-12 0,2 1 0,1 1 0,27-49 0,-34 69 0,0 0 0,1 1 0,0-1 0,0 1 0,1 0 0,-1 0 0,1 1 0,0-1 0,0 1 0,1 0 0,-1 1 0,1-1 0,0 1 0,0 0 0,0 1 0,0-1 0,0 1 0,1 0 0,-1 1 0,1 0 0,-1 0 0,11 0 0,-17 1 0,1-1 0,-1 1 0,1 0 0,-1 0 0,1 0 0,-1 1 0,1-1 0,-1 0 0,1 0 0,-1 0 0,0 0 0,1 0 0,-1 0 0,1 1 0,-1-1 0,1 0 0,-1 0 0,0 1 0,1-1 0,-1 0 0,0 1 0,1-1 0,-1 0 0,0 1 0,1-1 0,-1 1 0,0-1 0,0 0 0,1 1 0,-1-1 0,0 1 0,0-1 0,0 1 0,0-1 0,1 1 0,-6 22 0,-20 17 0,-42 24 0,59-57 0,1-1 0,-1-1 0,0 1 0,-1-1 0,1-1 0,-1 0 0,-13 5 0,22-9 0,0 0 0,0 0 0,0 0 1,0 0-1,0-1 0,1 1 0,-1 0 0,0 0 0,0 0 0,0 0 1,0 0-1,0-1 0,0 1 0,0 0 0,0 0 0,0 0 0,0-1 0,1 1 1,-1 0-1,0 0 0,0 0 0,0 0 0,0-1 0,0 1 0,0 0 1,0 0-1,-1 0 0,1-1 0,0 1 0,0 0 0,0 0 0,0 0 1,0 0-1,0-1 0,0 1 0,0 0 0,0 0 0,0 0 0,-1 0 0,1-1 1,0 1-1,0 0 0,0 0 0,0 0 0,0 0 0,-1 0 0,1 0 1,0 0-1,0 0 0,0-1 0,0 1 0,-1 0 0,1 0 0,0 0 1,0 0-1,0 0 0,-1 0 0,1 0 0,0 0 0,0 0 0,0 0 0,0 0 1,-1 0-1,1 0 0,0 0 0,0 0 0,-1 1 0,9-12-46,76-59-9515,-56 49 2111,37-37 0,-48 39 6264,4-5 5376,-11 19 12334,-12 55-14723,-13 67 0,7-65-1333,-1 62 0,7 57-36,3-209-432,2-1 0,1 1 0,16-64 0,-14 80 0,1-1 0,1 1 0,1 0 0,0 1 0,2 0 0,1 0 0,19-26 0,-28 43-22,0 0 0,0 0 0,0 0-1,1 0 1,-1 1 0,1-1 0,0 1 0,0 0 0,0 0-1,0 1 1,1-1 0,-1 1 0,1 0 0,0 0 0,-1 0 0,1 1-1,0-1 1,0 1 0,10 0 0,-15 1 17,1 1 1,-1-1-1,1 1 1,0 0-1,-1-1 1,1 1-1,-1-1 1,1 1-1,-1 0 1,0 0-1,1-1 1,-1 1-1,0 0 1,0 0-1,1 0 1,-1-1-1,0 1 0,0 0 1,0 0-1,0 0 1,0-1-1,0 1 1,0 0-1,0 0 1,0 0-1,0 0 1,-1-1-1,1 1 1,0 0-1,-1 1 1,-8 29 357,-1-16-327,-1 0-1,-1 0 1,0-1-1,0-1 1,-1 0-1,-1-1 1,0 0-1,-22 13 1,35-24-87,1-1-1,-1 1 1,1-1-1,0 1 1,-1-1-1,1 1 1,-1-1 0,1 0-1,-1 1 1,1-1-1,-1 0 1,0 1 0,1-1-1,-1 0 1,1 0-1,-1 1 1,0-1-1,1 0 1,-1 0 0,1 0-1,-1 0 1,0 0-1,1 0 1,-1 0 0,0 0-1,1 0 1,-1 0-1,0 0 1,1-1-1,-1 1 1,1 0 0,-1 0-1,0 0 1,1-1-1,-1 1 1,1 0 0,-1-1-1,1 1 1,-1-1-1,1 1 1,-1-1-1,1 1 1,0-1 0,-1 1-1,1-1 1,0 1-1,-1-1 1,1 1 0,0-1-1,-1 0 1,1-2-621,0 0 1,-1 0-1,1 1 1,1-1-1,-1 0 1,0 0-1,1 0 1,-1 1-1,1-1 1,2-5-1,8-11-9317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5.050"/>
    </inkml:context>
    <inkml:brush xml:id="br0">
      <inkml:brushProperty name="width" value="0.025" units="cm"/>
      <inkml:brushProperty name="height" value="0.025" units="cm"/>
    </inkml:brush>
  </inkml:definitions>
  <inkml:trace contextRef="#ctx0" brushRef="#br0">28 335 6566,'0'0'22950,"9"2"-21514,-6-1-1348,0 0 1,0 0-1,1-1 0,-1 0 0,0 0 1,1 0-1,-1 0 0,0 0 0,1 0 1,-1-1-1,0 0 0,1 1 1,3-3-1,-2 0-30,0 1 0,0-1 0,0-1-1,-1 1 1,1-1 0,-1 0 0,0 0 0,0 0 0,4-6 0,0 0-58,-4 7 0,-1-1 0,1 0 0,-1-1 0,0 1 0,0 0 0,0-1 0,0 0 0,-1 1 0,0-1 0,0 0 0,0 0 0,0 0 0,-1-1 0,1-9 0,-4 14 0,0 1 0,-1-1 0,1 1 0,-1 0 0,1 0 0,-1 0 0,1 0 0,-1 0 0,1 1 0,-1-1 0,-2 1 0,-3 3 0,0 1 0,0 0 0,0 0 0,0 0 0,1 1 0,0 0 0,0 1 0,1-1 0,-7 9 0,0 1 0,1 1 0,1 0 0,-10 19 0,19-32 0,0-1 0,0 1 0,1-1 0,-1 1 0,1 0 0,0 0 0,0-1 0,0 1 0,1 0 0,-1 0 0,1 0 0,0 0 0,0 0 0,1 6 0,0-8 0,0 0 0,0 0 0,0 0 0,0 0 0,1 0 0,-1 0 0,0 0 0,1-1 0,-1 1 0,1 0 0,0-1 0,0 1 0,-1-1 0,1 0 0,0 0 0,0 0 0,0 0 0,0 0 0,0 0 0,1 0 0,-1 0 0,0-1 0,0 1 0,0-1 0,4 0 0,4 2-19,-1-1-1,1 0 1,-1-1 0,1 0-1,-1-1 1,1 0 0,-1 0 0,1-1-1,-1-1 1,0 1 0,0-1-1,0-1 1,0 1 0,-1-2-1,1 1 1,14-11 0,-10 3-16,0 1 0,-1-1 1,0-1-1,-1 0 0,0-1 0,-1 0 1,-1-1-1,12-23 0,33-82 364,-48 105-285,-1 0 1,0 0 0,-2-1-1,0 0 1,0 0-1,-1-17 1,-2 33-45,-1 0 0,1 0 0,-1 0 0,0 0 0,1 0 0,-1 0 0,0 0 0,1 1 0,-1-1 0,1 0 0,-1 0 0,0 0 0,1 1 0,-1-1 0,1 0 0,-1 1 0,1-1 0,-1 0 0,1 1 0,-1-1 0,1 1 0,-1-1 0,1 1 0,-1-1 0,1 1 0,0-1 0,-1 1 0,1-1 0,0 1 0,0-1 0,-1 2 0,-18 20 0,5-2 0,2 0 0,0 1 0,1 0 0,1 1 0,1 0 0,2 1 0,0 0 0,1 0 0,1 0 0,1 1 0,-1 28 0,4-50 0,1 0 0,0 0 0,0 0 0,0 1 0,0-1 0,0 0 0,0 0 0,0 0 0,1 0 0,-1 0 0,1 0 0,-1 0 0,1 0 0,0 0 0,0-1 0,0 1 0,0 0 0,0 0 0,0-1 0,0 1 0,1 0 0,-1-1 0,1 0 0,-1 1 0,1-1 0,0 0 0,-1 1 0,1-1 0,0 0 0,0 0 0,-1-1 0,1 1 0,0 0 0,0-1 0,0 1 0,0-1 0,0 1 0,0-1 0,0 0 0,1 0 0,-1 0 0,0 0 0,0 0 0,0-1 0,0 1 0,0 0 0,0-1 0,0 0 0,2 0 0,4-2 0,1 0 0,0-1 0,-1 0 0,0 0 0,0 0 0,0-1 0,-1-1 0,0 1 0,1-1 0,5-8 0,7-12 0,-2 0 0,-1-2 0,-1 0 0,-1-1 0,14-39 0,34-65 0,-56 125 0,-3 11 0,-1 25 0,-7 42 0,1-37 0,-4 17 0,3 1 0,1-1 0,9 92 0,-6-137 0,1 0 0,0 0 0,0 0 0,0-1 0,1 1 0,0 0 0,4 7 0,-5-34 0,-7 8 0,-1 1 0,0 1 0,-1-1 0,0 1 0,-1 0 0,0 1 0,-15-14 0,-8-11 0,30 33 0,-25-39 0,26 41 0,0 0 0,1 0 0,-1 0 0,1 0 0,0 0 0,-1 0 0,1 0 0,0 0 0,-1 0 0,1 0 0,0-1 0,0 1 0,0 0 0,0 0 0,0 0 0,0 0 0,1 0 0,-1 0 0,0 0 0,0 0 0,1 0 0,-1 0 0,1 0 0,-1 0 0,1 0 0,-1 0 0,1 0 0,-1 0 0,1 0 0,0 0 0,0 0 0,-1 1 0,1-1 0,0 0 0,0 1 0,0-1 0,0 0 0,0 1 0,2-1 0,62-21-2089,-22 9-2863,-6 0-6521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5.764"/>
    </inkml:context>
    <inkml:brush xml:id="br0">
      <inkml:brushProperty name="width" value="0.025" units="cm"/>
      <inkml:brushProperty name="height" value="0.025" units="cm"/>
    </inkml:brush>
  </inkml:definitions>
  <inkml:trace contextRef="#ctx0" brushRef="#br0">225 1 8680,'-28'1'11441,"-3"1"-4447,-29 9-1936,52-9-5043,0 0 0,1 1 0,0 0 0,-1 0 0,1 0 0,1 1 0,-1 0 0,0 1 0,1 0 0,0-1 0,0 2 0,0-1 0,-5 8 0,10-12-29,1-1 0,-1 1 1,1-1-1,-1 1 1,1 0-1,0-1 0,-1 1 1,1-1-1,0 1 0,-1 0 1,1-1-1,0 1 1,0 0-1,0-1 0,-1 1 1,1 0-1,0-1 0,0 1 1,0 0-1,0-1 1,0 1-1,0 0 0,1-1 1,-1 1-1,0 0 0,0-1 1,0 1-1,1 0 1,-1-1-1,0 1 0,1 0 1,-1-1-1,0 1 0,1-1 1,-1 1-1,1-1 1,-1 1-1,1-1 0,-1 1 1,1-1-1,-1 1 0,1-1 1,0 0-1,-1 1 1,1-1-1,0 0 0,-1 0 1,1 1-1,0-1 0,-1 0 1,1 0-1,0 0 1,-1 0-1,1 0 0,0 0 1,-1 0-1,1 0 0,0 0 1,1 0-1,56 0-641,-44-1 542,51-1-417,-33 0 387,49 4-1,-80-2 159,0 0 0,0 0-1,0-1 1,0 2 0,0-1-1,0 0 1,0 0 0,0 0-1,1 0 1,-1 1 0,0-1-1,0 0 1,0 1 0,0-1-1,0 1 1,0-1 0,-1 1-1,1 0 1,0-1 0,0 1-1,0 0 1,0 0 0,-1-1-1,1 1 1,0 0 0,-1 0-1,1 0 1,-1 0 0,1 0 0,-1 0-1,1 0 1,-1 0 0,0 0-1,1 0 1,-1 0 0,0 0-1,0 0 1,0 1 0,0-1-1,0 0 1,0 0 0,0 0-1,0 0 1,0 0 0,-1 0-1,1 0 1,-1 2 0,0 0 147,-1 1 1,0 0 0,0 0 0,0-1 0,-1 1 0,1-1 0,-1 0-1,0 0 1,0 0 0,0 0 0,-3 2 0,-4 2-153,1 0 0,-1-1-1,0 0 1,0-1 0,-1 0 0,1 0 0,-1-1 0,0-1 0,-1 0-1,1 0 1,0-1 0,-19 0 0,30-2-15,-1 0 0,1 0 1,0 0-1,-1 0 0,1 0 0,-1 0 0,1 0 1,0-1-1,-1 1 0,1 0 0,0 0 0,-1-1 0,1 1 1,0 0-1,-1 0 0,1-1 0,0 1 0,0 0 1,-1-1-1,1 1 0,0 0 0,0-1 0,-1 1 1,1-1-1,0 1 0,0 0 0,0-1 0,0 1 0,0-1 1,0 1-1,0 0 0,0-1 0,0 1 0,0-1 1,0 1-1,0-1 0,0 1 0,0 0 0,0-1 1,0 1-1,0-1 0,0 1 0,1 0 0,-1-1 1,0 1-1,0 0 0,1-1 0,11-19-1531,1 9-1148,0 0-1,0 1 1,1 1 0,1 0-1,28-12 1,5-1-7566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1.606"/>
    </inkml:context>
    <inkml:brush xml:id="br0">
      <inkml:brushProperty name="width" value="0.025" units="cm"/>
      <inkml:brushProperty name="height" value="0.025" units="cm"/>
    </inkml:brush>
  </inkml:definitions>
  <inkml:trace contextRef="#ctx0" brushRef="#br0">192 79 7271,'0'0'6657,"5"-9"-2589,2 0-2768,9-17 275,-11-2 3333,-6 27-4785,1 1-1,-1-1 1,0 1-1,1-1 1,-1 1 0,0-1-1,0 1 1,1-1-1,-1 1 1,0 0-1,0-1 1,0 1 0,0 0-1,1 0 1,-1 0-1,0-1 1,0 1 0,0 0-1,0 0 1,0 0-1,0 1 1,1-1-1,-1 0 1,0 0 0,0 0-1,0 1 1,-1 0-1,-28 6-201,11 4 136,1 1 1,0 1-1,1 0 1,1 1-1,0 1 1,1 0-1,1 2 1,-14 19-1,27-35-55,0 0 0,0 0 0,0 1 0,0-1 0,0 1 0,1-1 0,-1 0 0,0 1 0,1-1 0,-1 1 0,1-1 0,0 1 0,-1 0 0,1-1-1,0 1 1,0-1 0,0 3 0,1-3-6,-1 0 0,0 0-1,1 0 1,-1-1-1,1 1 1,0 0 0,-1 0-1,1-1 1,-1 1 0,1 0-1,0-1 1,0 1 0,-1-1-1,1 1 1,0-1-1,0 1 1,0-1 0,0 1-1,-1-1 1,1 0 0,2 1-1,6 0-53,0 0 0,0 0-1,1 0 1,16-3 0,-8 2 10,5-1-106,31 0-58,-52 1 191,1 0 0,0 0 1,0 0-1,0 1 0,-1-1 0,1 1 1,0 0-1,0 0 0,-1 0 0,1 0 1,-1 1-1,1-1 0,4 4 0,-7-4 21,1-1 0,0 1 0,-1 0 0,1-1 0,-1 1-1,1 0 1,-1-1 0,1 1 0,-1 0 0,0 0 0,1 0-1,-1 0 1,0-1 0,0 1 0,0 0 0,1 0-1,-1 0 1,0 0 0,0 0 0,0 0 0,0 0 0,-1-1-1,1 1 1,0 0 0,0 0 0,-1 1 0,-18 20 795,-36 6 912,51-26-1658,-9 4 102,-1-1 0,0 0 0,0-1 0,0 0 0,-1-1 0,-28 2 0,43-5-229,-1 0 0,1 0 0,0 0 0,-1 0 0,1 0 0,-1 0 1,1 0-1,-1 0 0,1-1 0,0 1 0,-1 0 0,1 0 0,-1 0 0,1 0 0,0-1 0,-1 1 1,1 0-1,-1 0 0,1-1 0,0 1 0,-1 0 0,1 0 0,0-1 0,0 1 0,-1-1 0,1 1 1,0 0-1,0-1 0,-1 1 0,1 0 0,0-1 0,0 1 0,0-1 0,0 1 0,0-1 1,0 1-1,-1 0 0,1-1 0,0 1 0,0-1 0,0 1 0,1-1 0,-1 1 0,0-1 0,0 1 1,0 0-1,0-1 0,0 1 0,0-1 0,1 1 0,-1 0 0,0-1 0,0 1 0,1 0 1,-1-1-1,0 1 0,0 0 0,1-1 0,-1 1 0,0 0 0,1-1 0,-1 1 0,1 0 0,20-24-5052,8 5-1698,5-2-3363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6.102"/>
    </inkml:context>
    <inkml:brush xml:id="br0">
      <inkml:brushProperty name="width" value="0.025" units="cm"/>
      <inkml:brushProperty name="height" value="0.025" units="cm"/>
    </inkml:brush>
  </inkml:definitions>
  <inkml:trace contextRef="#ctx0" brushRef="#br0">73 0 11915,'0'0'17446,"-9"10"-16357,-1 2-808,0-1 1,1 1-1,1 1 0,-10 17 1,17-27-239,-1 0-1,1 0 1,0 0 0,0-1 0,0 1-1,1 0 1,-1 1 0,1-1 0,-1 0-1,1 0 1,0 0 0,0 0 0,1 0-1,0 4 1,-1-5-32,1 0 0,1 0-1,-1-1 1,0 1 0,0 0 0,0 0-1,1-1 1,-1 1 0,1-1 0,-1 0-1,1 1 1,0-1 0,0 0 0,-1 0-1,1 0 1,0 0 0,0 0 0,0-1-1,0 1 1,0 0 0,0-1 0,0 0 0,0 1-1,4-1 1,0 1-11,-1 0 0,1 0 0,0-1 0,0 0 0,0 0 0,0 0 0,0-1 0,-1 0 0,1 0 0,0 0 0,0-1 0,8-3 0,-11 3 0,-1 0 0,1 0 0,-1 0 0,1 0 0,-1 0 0,0-1 0,0 1 0,0-1 0,0 0 0,0 1 0,0-1 0,-1 0 0,1 0 0,-1 0 0,0 0 0,0 0 0,0-1 0,-1 1 0,1 0 0,-1 0 0,1 0 0,-1-1 0,0 1 0,-1-4 0,1 4-101,0 0 1,-1 0-1,0 0 1,0 0-1,0 0 0,0 0 1,0 1-1,0-1 1,-1 0-1,1 0 0,-1 1 1,0-1-1,0 1 0,0 0 1,0-1-1,0 1 1,-1 0-1,1 0 0,0 0 1,-1 1-1,0-1 1,1 1-1,-1-1 0,0 1 1,-3-1-1,-5-3-1125,-1 1 0,1 1 0,-1 0 0,1 1 0,-17-2 0,8 2-10519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6.850"/>
    </inkml:context>
    <inkml:brush xml:id="br0">
      <inkml:brushProperty name="width" value="0.025" units="cm"/>
      <inkml:brushProperty name="height" value="0.025" units="cm"/>
    </inkml:brush>
  </inkml:definitions>
  <inkml:trace contextRef="#ctx0" brushRef="#br0">129 1 9449,'0'0'20788,"-12"2"-20511,5 0-257,-48 9 236,51-10-256,0 0 1,0 0-1,0 1 1,0-1-1,1 1 1,-1 0 0,0 0-1,1 1 1,0-1-1,-1 1 1,1-1 0,-4 5-1,7-6-54,-1-1 0,1 0 0,0 1 0,-1-1 0,1 1 0,0-1 0,0 0 0,0 1 0,-1-1 0,1 1 0,0-1 0,0 1 0,0-1 0,0 1 0,0-1 0,0 1 0,0-1 0,0 1 0,0-1 0,0 1 0,0-1 0,0 1 0,0-1 0,0 1 0,0-1 0,1 1 0,-1-1 0,0 0 0,0 1 0,1-1 0,-1 1-1,1 0 1,17 7-1358,35-5-683,-42-2 1540,-9-1 554,9 0-500,0 1 0,0 0 0,0 1 1,19 6-1,-28-8 521,0 1-1,0 0 1,0 0 0,0 0-1,-1 0 1,1 0 0,0 0 0,-1 0-1,1 1 1,-1-1 0,1 0-1,-1 1 1,0-1 0,1 1-1,0 2 1,-2-3 186,1 1-1,-1 0 0,1 0 1,-1-1-1,0 1 1,0 0-1,0 0 1,0-1-1,0 1 1,0 0-1,0 0 0,-1-1 1,1 1-1,-1 0 1,1-1-1,-1 1 1,1 0-1,-1-1 0,0 1 1,-2 2-1,-1 1 32,-1 0 1,1 1-1,-1-2 0,0 1 0,0-1 0,-1 0 0,0 0 0,1 0 0,-1-1 0,-1 1 1,1-2-1,0 1 0,-1-1 0,1 0 0,-1 0 0,0-1 0,1 1 0,-1-2 0,0 1 1,0-1-1,0 0 0,0 0 0,-10-2 0,16 1-421,0 1 1,-1-1-1,1 0 0,0 0 0,0 1 1,-1-1-1,1 0 0,0 0 1,0 0-1,0 0 0,0 0 0,0 0 1,0-1-1,0 1 0,1 0 0,-1 0 1,0-1-1,1 1 0,-1 0 1,0-1-1,1 1 0,0-1 0,-1 1 1,1-1-1,0 1 0,0-1 1,0 1-1,0 0 0,0-1 0,0 1 1,0-1-1,1 1 0,-1-1 0,0 1 1,1-1-1,-1 1 0,1 0 1,-1-1-1,1 1 0,0 0 0,0-1 1,0 1-1,-1 0 0,1 0 1,0 0-1,1 0 0,-1 0 0,0 0 1,0 0-1,0 0 0,0 0 1,3 0-1,57-25-11630,-21 14 2392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7.457"/>
    </inkml:context>
    <inkml:brush xml:id="br0">
      <inkml:brushProperty name="width" value="0.025" units="cm"/>
      <inkml:brushProperty name="height" value="0.025" units="cm"/>
    </inkml:brush>
  </inkml:definitions>
  <inkml:trace contextRef="#ctx0" brushRef="#br0">82 178 9961,'0'0'16939,"-9"9"-16688,0 1-187,0 0 0,0 0 0,1 0 1,-8 14-1,13-19-14,0 1-1,1-1 1,-1 0 0,1 1 0,0-1 0,1 1-1,-1 0 1,1-1 0,0 1 0,0 0 0,1 0-1,0 0 1,0 0 0,1 8 0,0-13-42,0 1 1,-1-1-1,1 0 1,0 1-1,0-1 1,-1 0-1,1 0 0,0 0 1,0 0-1,0 0 1,1 0-1,-1 0 1,0 0-1,0 0 1,0-1-1,1 1 1,-1 0-1,0-1 1,1 1-1,-1-1 1,0 1-1,1-1 1,-1 0-1,1 1 0,-1-1 1,1 0-1,-1 0 1,1 0-1,-1 0 1,1-1-1,-1 1 1,3-1-1,3 0 73,-1 0 0,1 0-1,0-1 1,-1 0-1,13-5 1,-6 0-80,-1-2 1,1 1-1,-1-1 0,-1-1 1,1-1-1,-2 1 0,0-1 1,0-1-1,-1 0 0,0-1 1,-1 1-1,0-2 0,-1 1 1,-1-1-1,0 0 0,-1 0 1,-1-1-1,0 1 0,0-1 1,-2 0-1,0 0 0,-1 0 1,0-23-1,-1 37-8,0 0-1,0 0 1,0 0 0,1 0 0,-1 0-1,0 0 1,0 0 0,-1 0-1,1 0 1,0 0 0,0 0-1,0 0 1,-1 0 0,1 0-1,0 1 1,-1-1 0,1 0-1,-1 0 1,1 0 0,-1 0 0,1 0-1,-1 1 1,0-1 0,1 0-1,-1 1 1,0-1 0,0 0-1,0 1 1,1-1 0,-1 1-1,0-1 1,0 1 0,0-1 0,0 1-1,0 0 1,0 0 0,0-1-1,0 1 1,0 0 0,0 0-1,0 0 1,0 0 0,0 0-1,0 0 1,0 0 0,0 0-1,0 1 1,0-1 0,0 0 0,-1 1-1,-3 1-18,1 1 0,0-1 0,0 1-1,0 0 1,0 0 0,0 0 0,1 0-1,-1 1 1,-2 3 0,-6 8 353,0 0 0,2 1 1,-1 0-1,2 0 0,1 1 0,0 0 1,1 1-1,0-1 0,-3 21 0,9-37-324,1 0 0,0 0 0,0 0 0,0 0 0,0-1 0,0 1 0,0 0 0,0 0-1,0 0 1,1 0 0,-1 0 0,0 0 0,1-1 0,-1 1 0,0 0 0,1 0 0,-1 0 0,1-1 0,-1 1-1,1 0 1,-1-1 0,1 1 0,0 0 0,-1-1 0,1 1 0,0-1 0,-1 1 0,1-1 0,1 1 0,1 0-18,0 0 0,-1 0-1,1 0 1,0-1 0,0 0 0,0 1 0,0-1 0,0 0 0,4-1 0,4 0-204,0-1 0,1 0 0,-1-1 0,11-4 0,-8 1-211,-3 2 183,0-1 1,0 1-1,0 1 0,0 0 1,1 1-1,19-2 0,-30 4 240,0 0 0,0 0 0,0 0 0,0 0 0,0 0 0,0 1 0,0-1 0,0 0 0,0 1 0,0-1 0,0 1 0,0-1 0,-1 1 0,1-1 0,0 1 1,0 0-1,0-1 0,-1 1 0,1 0 0,0 0 0,-1 0 0,1-1 0,-1 1 0,1 2 0,9 28-38,1 3 537,-10-33-433,-1 0 0,1 0-1,0 0 1,-1 0 0,1 0-1,0 0 1,0-1 0,-1 1 0,1 0-1,0 0 1,0-1 0,0 1-1,0 0 1,0-1 0,0 1-1,0-1 1,1 1 0,-1-1-1,0 0 1,0 1 0,0-1-1,0 0 1,0 0 0,2 0-1,1 0 96,-1-1-1,1 1 0,-1-1 0,1 0 1,-1 0-1,1-1 0,-1 1 0,0-1 1,0 0-1,0 1 0,0-1 0,0-1 1,4-3-1,-4 4-191,-1 0 1,1-1-1,0 1 0,0 0 1,0 0-1,1 1 0,-1-1 1,0 1-1,1-1 0,-1 1 1,1 0-1,-1 0 0,1 1 1,-1-1-1,5 1 0,-7 0 15,0 1 0,0-1 0,1 1 1,-1 0-1,0 0 0,0 0 0,0 0 0,0-1 0,0 1 0,-1 0 0,1 1 0,0-1 0,0 0 0,-1 0 0,1 0 1,0 0-1,-1 1 0,0-1 0,1 0 0,-1 0 0,1 1 0,-1-1 0,0 0 0,0 1 0,0-1 0,0 0 0,0 1 0,0-1 1,0 0-1,-1 1 0,1 1 0,3 22 463,-2-25-435,-1 0 0,0 1-1,1-1 1,-1 0 0,1 0 0,-1 1 0,1-1 0,-1 0 0,1 0 0,-1 0 0,1 0 0,-1 0 0,1 0 0,-1 0 0,1 0 0,-1 0 0,1 0 0,0 0-1,-1 0 1,1 0 0,-1 0 0,1 0 0,-1 0 0,1 0 0,-1-1 0,1 1 0,-1 0 0,0 0 0,1-1 0,-1 1 0,1 0 0,-1-1 0,1 1 0,-1 0 0,0-1-1,1 0 1,20-19-2309,-15 13-208,9-4-2880,-3 5-1350,4 1-5670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8.312"/>
    </inkml:context>
    <inkml:brush xml:id="br0">
      <inkml:brushProperty name="width" value="0.025" units="cm"/>
      <inkml:brushProperty name="height" value="0.025" units="cm"/>
    </inkml:brush>
  </inkml:definitions>
  <inkml:trace contextRef="#ctx0" brushRef="#br0">26 250 9353,'0'0'18230,"1"10"-17002,-8 87-272,7-96-962,-1-1 0,1 0 0,0 0 0,0 0 0,0 1 0,0-1 0,0 0 0,0 0 0,0 1 0,-1-1 0,1 0 0,0 1 0,0-1 0,0 0 0,0 0 0,0 1 0,0-1 0,0 0 0,0 0 0,0 1 0,0-1 0,0 0 0,1 1 0,-1-1 0,0 0 0,0 0 0,0 1 0,0-1-1,0 0 1,0 0 0,1 0 0,-1 1 0,0-1 0,0 0 0,0 0 0,1 0 0,-1 1 0,0-1 0,0 0 0,0 0 0,1 0 0,-1 0 0,0 0 0,0 0 0,1 1 0,-1-1 0,0 0 0,1 0 0,-1 0 0,0 0 0,0 0 0,1 0 0,14-14-477,14-28-196,-28 41 676,33-49 332,20-34 869,-53 83-1150,-1 1 0,0-1 1,1 1-1,-1-1 1,1 1-1,-1 0 0,0-1 1,1 1-1,-1-1 1,0 1-1,0-1 0,0 0 1,1 1-1,-1-1 1,0 1-1,0-1 0,0 1 1,0-1-1,0 0 1,0 1-1,0-1 0,0 1 1,0-1-1,0 1 1,0-1-1,0 0 1,-1 1-1,1-1 0,0 1 1,0-1-1,-1 1 1,1-1-1,0 1 0,0-1 1,-1 1-1,1-1 1,-1 1-1,1 0 0,0-1 1,-1 1-1,1-1 1,-1 1-1,1 0 0,-1 0 1,1-1-1,-1 1 1,1 0-1,-1 0 0,1-1 1,-1 1-1,0 0 1,1 0-1,-1 0 1,1 0-1,-1 0 0,1 0 1,-1 0-1,0 0 1,1 0-1,-1 0 0,1 0 1,-1 0-1,1 1 1,-1-1-1,-1 1 0,-36 12-408,28-7 365,1 1 0,0 0 0,0 1-1,1 0 1,0 0 0,-11 14 0,15-16 1,1 0 1,-1-1 0,1 1 0,0 0 0,0 1 0,0-1 0,1 0 0,0 1-1,0 0 1,1-1 0,0 1 0,0 9 0,1-15-7,0 0 0,0 0 0,0 1 0,0-1 0,0 0 0,1 0 0,-1 1 0,1-1 0,-1 0 0,1 0 0,-1 0 0,1 0 0,-1 1 0,1-1 0,0 0 0,0 0 0,0 0 0,-1-1 0,1 1 0,0 0 0,0 0 0,0 0 0,2 0 0,0 1 0,0-1 0,1 0 0,-1 0 0,0 0 0,0 0 0,1 0 0,-1-1 0,1 0 0,3 1 0,0-1 0,1-1 0,-1 1 0,0-1 0,1-1 0,-1 1 0,0-1 0,0 0 0,9-5 0,5-6 0,-1-1 0,0 0 0,-1-2 0,-1 0 0,0-2 0,18-22 0,-9 5 0,0 0 0,32-61 0,-65 106 0,-50 100 0,50-94 0,0-1 0,0 1 0,1 0 0,1 0 0,-3 27 0,7-42 0,0 0 0,0 0 0,0 0 0,0 1 0,0-1 0,0 0 0,0 0 0,0 0 0,1 0 0,-1 0 0,0 0 0,1 0 0,-1 0 0,1 0 0,-1 0 0,1 0 0,0 0 0,-1 0 0,1 0 0,0 0 0,0 0 0,0-1 0,-1 1 0,1 0 0,0-1 0,0 1 0,0 0 0,0-1 0,0 1 0,0-1 0,0 0 0,0 1 0,0-1 0,1 0 0,-1 0 0,0 1 0,0-1 0,0 0 0,0 0 0,0 0 0,0 0 0,1 0 0,-1-1 0,0 1 0,0 0 0,2-1 0,3 0 0,0-1 0,1 0 0,-1 0 0,0 0 0,0-1 0,-1 0 0,7-3 0,7-9 0,0 0 0,-2-1 0,1-1 0,-2 0 0,26-36 0,-20 21 0,-1-2 0,29-62 0,-129 193 0,77-94 0,-37 63 0,37-62 0,0 0 0,1 0 0,-1 0 0,1 0 0,0 1 0,0-1 0,1 1 0,-1-1 0,1 1 0,0-1 0,0 0 0,0 1 0,1-1 0,1 9 0,-1-11-19,0 0 0,1 0 0,-1 0 0,0 0 0,1 0 0,-1-1-1,1 1 1,-1 0 0,1-1 0,0 0 0,-1 1 0,1-1 0,0 0 0,0 0 0,0 0 0,0 0 0,0 0 0,1 0-1,-1 0 1,0-1 0,4 1 0,51 4-4034,-55-5 3695,33 0-10474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9.529"/>
    </inkml:context>
    <inkml:brush xml:id="br0">
      <inkml:brushProperty name="width" value="0.025" units="cm"/>
      <inkml:brushProperty name="height" value="0.025" units="cm"/>
    </inkml:brush>
  </inkml:definitions>
  <inkml:trace contextRef="#ctx0" brushRef="#br0">44 1 15278,'0'0'4522,"-1"2"-1015,-11 17-3085,7-11-398,1-1-1,0 1 1,1 0-1,0 0 1,0 1 0,1-1-1,0 1 1,0-1-1,1 1 1,0-1-1,1 13 1,0-21 31,1 1 1,-1 0-1,0-1 0,1 1 1,-1-1-1,1 1 0,-1 0 1,1-1-1,-1 1 0,1-1 1,-1 1-1,1-1 1,0 1-1,-1-1 0,1 0 1,0 1-1,-1-1 0,1 0 1,0 0-1,0 1 0,-1-1 1,1 0-1,0 0 0,0 0 1,-1 0-1,1 0 0,0 0 1,0 0-1,-1 0 0,1 0 1,0 0-1,0-1 0,-1 1 1,1 0-1,0 0 0,-1-1 1,1 1-1,0 0 0,0-2 1,34-11 1622,-18 1-1331,1-2 1,-2 0 0,0 0 0,-1-2 0,0 0-1,15-21 1,-26 92-652,-4-51 343,0 6-41,0 1 0,0 0-1,1 0 1,1 0 0,-1-1-1,5 14 1,-5-22 48,0 0 0,0 0 0,1 0-1,-1 1 1,0-1 0,1 0 0,-1-1-1,1 1 1,0 0 0,-1 0 0,1-1 0,0 1-1,0-1 1,0 1 0,0-1 0,1 0 0,-1 0-1,0 0 1,0 0 0,1 0 0,-1 0 0,1-1-1,-1 1 1,0-1 0,1 0 0,-1 0-1,1 0 1,-1 0 0,1 0 0,-1 0 0,1-1-1,-1 1 1,4-2 0,-1 1 6,0-1 0,0 0 0,-1 0 0,1-1 0,-1 1 0,0-1 0,0 0 0,0 0 0,0 0 0,0-1 0,0 1 0,-1-1 1,0 0-1,0 0 0,5-8 0,-4 6-23,0 0 0,-1-1 0,0 1 0,0-1 0,0 0 0,-1 0 1,0 0-1,0 0 0,-1-1 0,1-8 0,-19 60-29,18-44 0,-1 1 0,1-1 0,-1 0 0,0 1 0,1-1 0,-1 0 0,1 0 0,0 0 0,-1 0 0,1 1 0,-1-1 0,1 0 0,-1 0 0,1 0 0,-1 0 0,1 0 0,-1 0 0,1 0 0,0 0 0,-1 0 0,1-1 0,-1 1 0,1 0 0,-1 0 0,1 0 0,-1-1 0,1 1 0,-1 0 0,1 0 0,-1-1 0,0 1 0,1 0 0,0-2 0,18-8 0,-11 4 0,0 1 0,-1-2 0,1 1 0,-1-1 0,-1 0 0,0-1 0,0 1 0,7-12 0,-17 32 0,0 1 0,1-1 0,0 1 0,1 0 0,1 0 0,0 0 0,2 17 0,-1-30 0,1 0 0,-1 0 0,1 0 0,-1 0 0,1-1 0,-1 1 0,1 0 0,-1 0 0,1-1 0,0 1 0,-1 0 0,1-1 0,0 1 0,0 0 0,0-1 0,-1 1 0,1-1 0,0 1 0,0-1 0,0 0 0,0 1 0,0-1 0,0 0 0,0 0 0,0 0 0,0 1 0,0-1 0,0 0 0,0 0 0,0 0 0,0-1 0,0 1 0,0 0 0,0 0 0,-1 0 0,1-1 0,0 1 0,0-1 0,0 1 0,1-1 0,38-15 0,-30 9 0,0-1 0,-1 0 0,0 0 0,-1-1 0,1 0 0,-2 0 0,1-1 0,8-15 0,-17 69 0,-1-37 0,1 1 0,0-1 0,0 1 0,1-1 0,0 1 0,0 0 0,2 9 0,-1-15 0,-1 0 0,1 0 0,0 0 0,0 0 0,0 0 0,0 0 0,0 0 0,0-1 0,0 1 0,1 0 0,-1-1 0,0 1 0,1-1 0,0 0 0,-1 1 0,1-1 0,0 0 0,-1 0 0,1 0 0,0 0 0,0 0 0,0 0 0,0-1 0,0 1 0,0-1 0,0 1 0,0-1 0,0 0 0,0 0 0,4 0 0,3 0-68,42-2-2534,-49 2 2350,0-1 1,1 1 0,-1-1-1,0 0 1,0 0 0,0 0-1,0 0 1,0-1-1,0 1 1,0 0 0,0-1-1,0 0 1,0 1-1,-1-1 1,1 0 0,-1 0-1,1 0 1,-1 0-1,2-2 1,4-18-6657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19.859"/>
    </inkml:context>
    <inkml:brush xml:id="br0">
      <inkml:brushProperty name="width" value="0.025" units="cm"/>
      <inkml:brushProperty name="height" value="0.025" units="cm"/>
    </inkml:brush>
  </inkml:definitions>
  <inkml:trace contextRef="#ctx0" brushRef="#br0">0 0 21717,'0'0'9641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0.640"/>
    </inkml:context>
    <inkml:brush xml:id="br0">
      <inkml:brushProperty name="width" value="0.025" units="cm"/>
      <inkml:brushProperty name="height" value="0.025" units="cm"/>
    </inkml:brush>
  </inkml:definitions>
  <inkml:trace contextRef="#ctx0" brushRef="#br0">69 165 15663,'0'0'11515,"-9"6"-11110,5-4-386,0 0-1,0 1 0,0 0 0,0 0 0,1 0 1,-1 0-1,1 1 0,0-1 0,0 1 0,0 0 1,0 0-1,1 0 0,-1 0 0,1 1 0,0-1 0,1 1 1,-1-1-1,1 1 0,-1-1 0,1 1 0,1 0 1,-1 0-1,1-1 0,0 1 0,0 0 0,1 8 1,0-12-5,-1 1 0,1-1 0,-1 0 0,1 1 1,0-1-1,0 0 0,0 1 0,0-1 0,0 0 1,0 0-1,0 0 0,0 0 0,0 0 0,0 0 1,1 0-1,-1 0 0,0-1 0,1 1 0,-1 0 1,0-1-1,1 1 0,-1-1 0,1 0 0,-1 1 1,1-1-1,-1 0 0,1 0 0,-1 0 0,1 0 1,-1 0-1,1 0 0,-1 0 0,1-1 1,-1 1-1,1 0 0,-1-1 0,1 1 0,1-2 1,5 0 111,-1-1 1,1 1 0,-1-2 0,0 1-1,0-1 1,8-5 0,-3 0 8,0-2 0,0 1 1,-1-2-1,-1 1 0,0-2 0,-1 1 1,0-1-1,0-1 0,-2 1 0,1-1 1,-2-1-1,0 1 0,-1-1 0,0 0 1,-1-1-1,-1 1 0,3-31 0,-6 46-138,0-1 0,0 1 0,0 0 1,0-1-1,0 1 0,0 0 0,0-1 0,0 1 0,0 0 0,0-1 0,0 1 0,0 0 0,0-1 0,0 1 1,0 0-1,0-1 0,-1 1 0,1 0 0,0-1 0,0 1 0,0 0 0,0-1 0,-1 1 0,1 0 0,0 0 1,0-1-1,-1 1 0,1 0 0,0 0 0,0 0 0,-1-1 0,1 1 0,0 0 0,-1 0 0,1 0 0,-1 0 1,-10 7-238,-8 19-32,3 9 252,-17 55 1,29-77 127,1 0 0,0 0 1,1 0-1,0 0 0,1 1 1,1-1-1,2 27 0,-2-38-97,1-1-1,0 1 1,-1-1-1,1 1 0,0-1 1,0 0-1,0 1 0,0-1 1,0 0-1,0 0 0,0 0 1,1 0-1,-1 1 1,0-2-1,1 1 0,-1 0 1,1 0-1,-1 0 0,1-1 1,-1 1-1,1-1 0,-1 1 1,1-1-1,0 1 1,-1-1-1,1 0 0,-1 0 1,1 0-1,0 0 0,-1 0 1,1 0-1,0-1 0,2 0 1,2 1 21,0-1 0,1 0 0,-1-1 0,0 0 0,0 0 0,0 0 0,8-5 0,-7 3-32,0-1 0,-1 0 0,0 0 0,0 0 0,-1-1 0,1 0 0,-1 0 0,0-1 0,-1 0 0,0 1 0,0-1 0,0-1 0,3-8 0,-9 25 0,-4 44 0,6-51 0,0-1 0,0 0 0,0 1 0,0-1 0,0 0 0,0 1 0,1-1 0,-1 0 0,0 1 0,1-1 0,-1 0 0,1 0 0,0 1 0,-1-1 0,1 0 0,0 0 0,0 0 0,-1 0 0,1 0 0,0 0 0,0 0 0,0 0 0,0-1 0,1 1 0,-1 0 0,0 0 0,0-1 0,0 1 0,0-1 0,1 1 0,-1-1 0,0 1 0,3-1 0,4 0 0,0 0 0,-1-1 0,1 0 0,0 0 0,-1-1 0,1 0 0,-1 0 0,1-1 0,-1 0 0,0 0 0,0 0 0,-1-1 0,1 0 0,-1-1 0,1 0 0,-1 0 0,-1 0 0,1 0 0,-1-1 0,0 0 0,0 0 0,-1-1 0,1 1 0,-1-1 0,-1 0 0,0 0 0,0 0 0,0 0 0,0-1 0,-1 1 0,-1-1 0,2-11 0,-3 18 0,0 1 0,0-1 0,0 1 0,0 0 0,0-1 0,0 1 0,-1-1 0,1 1 0,0 0 0,0-1 0,0 1 0,-1 0 0,1-1 0,0 1 0,0 0 0,-1-1 0,1 1 0,0 0 0,-1 0 0,1-1 0,0 1 0,-1 0 0,1 0 0,0-1 0,-1 1 0,1 0 0,-1 0 0,1 0 0,0 0 0,-1 0 0,1 0 0,-1 0 0,1 0 0,0 0 0,-1 0 0,1 0 0,-1 0 0,1 0 0,0 0 0,-1 0 0,1 0 0,-1 0 0,1 0 0,0 0 0,-1 1 0,1-1 0,-1 0 0,1 0 0,0 0 0,-1 1 0,-20 13 0,15-8 0,1 1 0,0 0 0,1 0 0,0 1 0,0-1 0,0 1 0,1 0 0,0 0 0,1 0 0,0 0 0,0 0 0,1 1 0,0-1 0,0 0 0,1 1 0,0 8 0,1-15 0,0 0 0,0-1 0,-1 1 0,1 0 0,0-1 0,1 1 0,-1-1 0,0 1 0,0-1 0,0 0 0,1 0 0,-1 1 0,1-1 0,-1 0 0,1 0 0,0 0 0,-1 0 0,1-1 0,0 1 0,-1 0 0,1-1 0,0 1 0,0-1 0,0 0 0,3 1 0,54 2 0,-48-3 0,-4 0-569,-1-1 0,0 1 0,0-1-1,0 0 1,1 0 0,-1-1 0,0 1 0,5-4 0,-8 4 91,-1 0-1,0-1 1,0 1 0,1 0 0,-1-1-1,0 0 1,0 1 0,-1-1 0,1 0-1,0 0 1,-1 0 0,1 0 0,-1-1-1,1 1 1,-1 0 0,0 0 0,0-1-1,0 1 1,0-1 0,-1 1 0,1-1-1,0-2 1,0-19-14181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0.997"/>
    </inkml:context>
    <inkml:brush xml:id="br0">
      <inkml:brushProperty name="width" value="0.025" units="cm"/>
      <inkml:brushProperty name="height" value="0.025" units="cm"/>
    </inkml:brush>
  </inkml:definitions>
  <inkml:trace contextRef="#ctx0" brushRef="#br0">0 1 19731,'0'0'10057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1.681"/>
    </inkml:context>
    <inkml:brush xml:id="br0">
      <inkml:brushProperty name="width" value="0.025" units="cm"/>
      <inkml:brushProperty name="height" value="0.025" units="cm"/>
    </inkml:brush>
  </inkml:definitions>
  <inkml:trace contextRef="#ctx0" brushRef="#br0">71 14 13293,'0'0'9870,"-8"13"-9138,-2 3-647,2 0 0,0 1 1,1 0-1,0 0 1,2 0-1,0 1 1,0 0-1,-1 25 0,5-31-127,1 36 895,0-48-788,0 1 0,1 0 1,-1 0-1,0 0 1,1 0-1,-1 0 1,0-1-1,1 1 0,-1 0 1,1 0-1,0-1 1,-1 1-1,1 0 1,0 0-1,-1-1 0,1 1 1,0-1-1,-1 1 1,1-1-1,0 1 0,0-1 1,0 0-1,0 1 1,0-1-1,-1 0 1,1 1-1,0-1 0,0 0 1,0 0-1,0 0 1,0 0-1,0 0 1,0 0-1,0 0 0,0 0 1,0 0-1,-1-1 1,1 1-1,0 0 0,0-1 1,0 1-1,0 0 1,1-2-1,4-1 150,-1 0 0,1 0 0,-1-1 0,1 0 0,-1 0 0,0 0 0,-1-1 0,1 0 0,-1 0 0,0 0 0,7-11 0,33-67 168,-27 39 21,-8 23-759,-6 60-57,-4-11 479,3 56-74,-2-78 59,1 0 0,0 0 0,0 0 0,1-1 0,-1 1 0,1 0 0,0-1 0,1 1-1,0-1 1,0 0 0,4 6 0,-6-10-41,0 0 0,0 1 1,0-1-1,0 0 0,0 0 0,1 0 0,-1 0 0,0 0 0,1 0 0,-1-1 1,1 1-1,-1 0 0,1-1 0,-1 1 0,1-1 0,0 0 0,-1 1 0,1-1 1,-1 0-1,1 0 0,0 0 0,-1 0 0,4 0 0,-2-1 24,0 0-1,1-1 1,-1 1-1,0-1 0,1 1 1,-1-1-1,0 0 1,0 0-1,0-1 1,3-2-1,3-4 47,-1 0 0,0-1 0,0 0 0,-1 0 0,7-14 0,-8 13-81,-1 0 0,0-1 0,-1 0 0,-1 1 0,0-2 0,0 1 0,1-16 0,-4 24 0,0-1 0,1 1 0,-1 0 0,-1-1 0,1 1 0,-1-1 0,0 1 0,0 0 0,0 0 0,0-1 0,-1 1 0,1 0 0,-1 0 0,0 0 0,-1 1 0,1-1 0,-1 0 0,1 1 0,-1 0 0,0-1 0,0 1 0,-1 0 0,-4-3 0,7 5-95,0 0-1,1 1 1,-1-1-1,0 1 1,0-1-1,0 1 1,0-1-1,0 1 1,1-1-1,-1 1 1,0 0-1,0-1 1,0 1-1,0 0 1,0 0-1,0 0 1,0 0-1,0 0 1,0 0-1,0 0 1,0 0-1,0 0 1,0 0-1,0 1 1,0-1-1,0 0 1,0 1-1,0-1 1,0 1-1,1-1 1,-1 1-1,0-1 1,0 1-1,0-1 1,1 1-1,-1 0 1,0 0-1,1-1 1,-1 1-1,0 0 1,1 0-1,-1 0 1,1 0-1,0-1 1,-1 1-1,1 0 1,0 0-1,-1 1 1,0 2-654,0 0 0,0 0 0,1 0 0,0 0 0,-1 0 0,1 0 0,1 0 0,-1 1 1,0-1-1,1 0 0,1 4 0,9 12-9127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2.460"/>
    </inkml:context>
    <inkml:brush xml:id="br0">
      <inkml:brushProperty name="width" value="0.025" units="cm"/>
      <inkml:brushProperty name="height" value="0.025" units="cm"/>
    </inkml:brush>
  </inkml:definitions>
  <inkml:trace contextRef="#ctx0" brushRef="#br0">20 362 17392,'0'0'8686,"10"-5"-6407,-3 2-2058,-1-1-1,1 0 1,-1 0-1,1 0 1,-1-1-1,0 0 1,-1 0-1,1-1 1,-1 0-1,0 0 1,-1 0-1,1 0 1,-1-1-1,0 1 1,-1-1-1,0 0 1,0 0-1,0-1 1,1-8-1,-3 15-220,-1 0 0,0 1 0,0-1 0,0 0 0,0 1 0,0-1 0,0 0 0,0 0 0,0 1 0,-1-1 0,1 0 0,0 1 0,0-1 0,-1 0 0,1 1 0,0-1 0,-1 0 0,1 1 0,0-1 0,-1 0 0,1 1 0,-1-1 0,1 1 0,-1-1 0,1 1 0,-1-1 0,0 1 0,1 0 0,-2-1 0,-23 0 0,21 1 0,-1 1 0,0 1 0,1-1 0,0 1 0,-1 0 0,1 0 0,0 0 0,0 0 0,-5 4 0,4 2 0,-1-1 0,1 1 0,1 1 0,-1-1 0,1 1 0,1-1 0,0 1 0,0 0 0,0 1 0,1-1 0,1 0 0,0 0 0,0 1 0,1-1 0,1 16 0,-1-23 0,0-1 0,0 0 0,0 0 0,0 0 0,0 0 0,1 0 0,-1 0 0,0 1 0,1-1 0,-1 0 0,1 0 0,-1 0 0,1 0 0,0 0 0,-1 0 0,1 0 0,0-1 0,0 1 0,-1 0 0,1 0 0,0-1 0,0 1 0,0 0 0,0-1 0,0 1 0,0-1 0,0 1 0,0-1 0,0 1 0,0-1 0,1 0 0,-1 1 0,0-1 0,0 0 0,0 0 0,0 0 0,0 0 0,1 0 0,-1 0 0,0 0 0,0-1 0,1 1 0,3-1 0,0 0 0,-1 0 0,1 0 0,-1-1 0,0 1 0,1-1 0,-1 0 0,0 0 0,7-6 0,4-5 0,-1-1 0,0-1 0,-2 0 0,0-1 0,0 0 0,-1-1 0,-1 0 0,-1-1 0,-1 0 0,0-1 0,-1 1 0,-1-2 0,-1 1 0,-1 0 0,0-1 0,-2 0 0,1-21 0,-3 42 0,0-1 0,0 0 0,0 0 0,0 0 0,0 0 0,-1 1 0,1-1 0,0 0 0,0 0 0,0 0 0,0 0 0,0 0 0,0 1 0,0-1 0,-1 0 0,1 0 0,0 0 0,0 0 0,0 0 0,0 0 0,-1 0 0,1 0 0,0 0 0,0 0 0,0 0 0,0 0 0,-1 0 0,1 0 0,0 0 0,0 0 0,0 0 0,-1 0 0,1 0 0,0 0 0,0 0 0,0 0 0,0 0 0,-1 0 0,1 0 0,0 0 0,0 0 0,0 0 0,0 0 0,0 0 0,-1 0 0,1-1 0,0 1 0,0 0 0,0 0 0,0 0 0,0 0 0,0 0 0,-1-1 0,1 1 0,0 0 0,0 0 0,0 0 0,0 0 0,0-1 0,0 1 0,0 0 0,-10 15 0,-4 12 0,1 2 0,1 0 0,2 0 0,1 1 0,1 0 0,1 0 0,2 1 0,-2 50 0,7-79 0,0 0 0,0 1 0,0-1 0,0 1 0,1-1 0,-1 0 0,0 0 0,1 1 0,0-1 0,0 0 0,-1 0 0,1 1 0,0-1 0,1 0 0,-1 0 0,0 0 0,2 1 0,-2-2 0,1 0 0,-1 0 0,0 0 0,0-1 0,1 1 0,-1-1 0,0 1 0,1-1 0,-1 1 0,1-1 0,-1 0 0,1 0 0,-1 1 0,0-1 0,1 0 0,-1-1 0,1 1 0,-1 0 0,1 0 0,1-1 0,3-1 0,-1 0 0,0 0 0,0-1 0,0 0 0,0 0 0,0 0 0,0 0 0,-1-1 0,0 0 0,0 0 0,0 0 0,6-7 0,5-14 0,-1-1 0,-1 0 0,-1-1 0,-1 0 0,-2-1 0,-1 0 0,-1 0 0,-1-1 0,-1 0 0,-2 0 0,-1 0 0,-2-31 0,-1 86 0,-10 51 0,-1 5 0,9-35 0,0-19 0,1 1 0,1-1 0,2 1 0,5 34 0,-2-50 0,-3-21 0,-7-25 0,-18-12 0,11 23 0,2-1 0,0-1 0,-11-36 0,22 60-1,1 0 1,-1-1-1,0 1 0,0 0 0,0-1 1,1 1-1,-1 0 0,0-1 0,0 1 1,1 0-1,-1 0 0,0-1 0,1 1 1,-1 0-1,0 0 0,1 0 0,-1-1 1,1 1-1,-1 0 0,0 0 0,1 0 1,-1 0-1,1 0 0,-1 0 0,0 0 1,1 0-1,-1 0 0,1 0 0,-1 0 1,0 0-1,1 0 0,-1 0 0,1 0 1,-1 0-1,0 0 0,1 1 0,-1-1 1,0 0-1,1 1 0,17 3-1249,-18-4 1094,45 11-12437,-16-8-380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1.962"/>
    </inkml:context>
    <inkml:brush xml:id="br0">
      <inkml:brushProperty name="width" value="0.025" units="cm"/>
      <inkml:brushProperty name="height" value="0.025" units="cm"/>
    </inkml:brush>
  </inkml:definitions>
  <inkml:trace contextRef="#ctx0" brushRef="#br0">192 27 15631,'0'0'9534,"-12"0"-9000,4-1-450,1 2 1,-1-1-1,1 1 1,-1 0-1,1 1 0,-1 0 1,1 0-1,0 0 1,0 1-1,0 0 0,0 0 1,0 1-1,1 0 1,-1 0-1,1 1 0,0 0 1,1 0-1,-1 0 1,1 0-1,-9 13 0,11-14 90,-1 0-1,1 1 0,0-1 1,1 1-1,-1 0 0,1 0 1,0 0-1,0 0 0,1 0 1,-1 1-1,1-1 1,-1 11-1,2-14-164,1 0 1,-1 0-1,1 0 1,-1 0-1,1 0 0,0 0 1,-1 0-1,1 0 1,0 0-1,0 0 1,0 0-1,1-1 1,-1 1-1,0 0 0,1-1 1,-1 1-1,1-1 1,-1 0-1,1 1 1,0-1-1,-1 0 0,1 0 1,0 0-1,0 0 1,0-1-1,0 1 1,0 0-1,0-1 0,0 1 1,0-1-1,0 0 1,0 1-1,0-1 1,4-1-1,4 2-246,0-1 1,-1 0-1,1 0 0,0-1 1,-1 0-1,1-1 0,-1 0 1,1-1-1,-1 0 0,0 0 0,0-1 1,0 0-1,0 0 0,11-9 1,-12 6-583,1 1 0,-2-1 1,1-1-1,-1 1 1,9-14-1,-8 10-936,-2 0 0,1-1 0,-1 1 0,6-19-1,3-19-6032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3.013"/>
    </inkml:context>
    <inkml:brush xml:id="br0">
      <inkml:brushProperty name="width" value="0.025" units="cm"/>
      <inkml:brushProperty name="height" value="0.025" units="cm"/>
    </inkml:brush>
  </inkml:definitions>
  <inkml:trace contextRef="#ctx0" brushRef="#br0">22 42 13613,'0'0'6294,"1"12"-2600,3 439 5472,1-594-9166,1 24 0,-5 63 0,15-95 0,-4 122-180,-12 29 165,0-1 0,1 1 0,-1-1-1,0 1 1,1 0 0,-1-1 0,1 1 0,-1-1-1,1 1 1,-1 0 0,1 0 0,-1-1 0,1 1 0,-1 0-1,1 0 1,-1-1 0,1 1 0,-1 0 0,1 0-1,-1 0 1,1 0 0,-1 0 0,1 0 0,0 0-1,-1 0 1,2 0 0,-1 1-15,1 1-1,-1-1 0,0 0 1,1 0-1,-1 1 1,0-1-1,0 1 0,0-1 1,0 1-1,0 0 1,0-1-1,-1 1 1,1 0-1,0-1 0,-1 1 1,0 0-1,1 0 1,-1 0-1,0-1 0,0 1 1,0 0-1,0 0 1,0 3-1,-2 4 108,0 0 0,0 1 1,-1-1-1,0-1 0,-1 1 0,0 0 1,0-1-1,-1 0 0,-8 12 0,-24 32 791,21-33-3853,14-16-249,22-25-8544,1-2 1849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3.380"/>
    </inkml:context>
    <inkml:brush xml:id="br0">
      <inkml:brushProperty name="width" value="0.025" units="cm"/>
      <inkml:brushProperty name="height" value="0.025" units="cm"/>
    </inkml:brush>
  </inkml:definitions>
  <inkml:trace contextRef="#ctx0" brushRef="#br0">19 1 12139,'0'0'12354,"-1"10"-11927,-15 222 4980,16-232-5385,0 1 0,0-1 0,-1 1 0,1-1 0,0 0-1,0 1 1,0-1 0,0 1 0,0-1 0,0 0 0,0 1-1,0-1 1,0 1 0,0-1 0,0 0 0,0 1 0,0-1 0,0 1-1,0-1 1,0 0 0,1 1 0,-1-1 0,0 1 0,0-1-1,0 0 1,1 1 0,-1-1 0,0 0 0,0 1 0,1-1-1,-1 0 1,0 0 0,1 1 0,-1-1 0,0 0 0,1 0-1,-1 1 1,0-1 0,1 0 0,-1 0 0,1 0 0,-1 0 0,0 0-1,1 0 1,-1 1 0,1-1 0,-1 0 0,0 0 0,1 0-1,-1 0 1,1-1 0,-1 1 0,0 0 0,1 0 0,-1 0-1,1 0 1,-1 0 0,0 0 0,1-1 0,-1 1 0,1 0 0,-1-1-1,2 0 76,0-1 0,0 1-1,0-1 1,-1 0 0,1 1 0,-1-1-1,1 0 1,-1 0 0,0 0-1,2-4 1,2-11-97,0-1 0,-2 0 0,0 0 0,-1 0 0,0-1 0,-2 1 0,0-1 0,-4-19 0,-6 9 0,10 28 0,0 1 0,0-1 0,0 0 0,-1 1 0,1-1 0,0 1 0,0-1 0,0 1 0,-1-1 0,1 1 0,0-1 0,-1 0 0,1 1 0,0 0 0,-1-1 0,1 1 0,-1-1 0,1 1 0,-1-1 0,1 1 0,-1 0 0,1-1 0,-1 1 0,1 0 0,-1 0 0,1-1 0,-1 1 0,1 0 0,-1 0 0,0 0 0,1 0 0,-1 0 0,1 0 0,-1 0 0,0 0 0,1 0 0,-1 0 0,0 0 0,1 0 0,-1 0 0,1 0 0,-1 0 0,0 1 0,0 0-215,0 0 1,1 0-1,-1 0 0,0 0 0,1 0 1,0 0-1,-1 0 0,1 0 0,0 0 1,-1 0-1,1 0 0,0 0 0,0 1 1,0-1-1,0 0 0,0 0 1,0 0-1,0 0 0,0 0 0,0 1 1,1-1-1,-1 0 0,0 0 0,1 0 1,-1 0-1,1 0 0,-1 0 1,2 1-1,-1 0-508,0 0 0,0-1 0,0 1 1,1 0-1,-1 0 0,0-1 0,1 1 1,0-1-1,-1 0 0,1 1 0,0-1 0,0 0 1,3 2-1,10 0-8491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3.706"/>
    </inkml:context>
    <inkml:brush xml:id="br0">
      <inkml:brushProperty name="width" value="0.025" units="cm"/>
      <inkml:brushProperty name="height" value="0.025" units="cm"/>
    </inkml:brush>
  </inkml:definitions>
  <inkml:trace contextRef="#ctx0" brushRef="#br0">64 35 4676,'0'0'22283,"-9"8"-21333,-29 28-21,37-34-838,-1 0 0,0 1 0,0-1 0,1 1-1,-1 0 1,1 0 0,0-1 0,0 1 0,0 0 0,0 0 0,1 0 0,-1 0 0,1 0 0,0 0 0,-1 0-1,1 0 1,1 0 0,-1 0 0,0 0 0,2 4 0,-2-5-32,1 0 0,-1-1 0,1 1 1,-1 0-1,1-1 0,0 1 0,0-1 0,-1 1 0,1-1 0,0 1 0,0-1 0,1 0 1,-1 0-1,0 1 0,0-1 0,1 0 0,-1 0 0,1 0 0,-1 0 0,0-1 1,1 1-1,0 0 0,-1 0 0,1-1 0,-1 1 0,1-1 0,0 0 0,0 1 1,-1-1-1,1 0 0,2 0 0,-3-1-52,1 0 0,0 0 0,-1 0 0,1 0 0,-1 0 0,1 0 0,-1 0 0,1 0 0,-1-1 0,0 1-1,0 0 1,1-1 0,-1 0 0,0 1 0,-1-1 0,1 1 0,0-1 0,0 0 0,-1 0 0,1 1 0,-1-1 0,1-3 0,9-43-39,-9 43-7,1-52-2021,-2 56 1965,0 0 0,0 0 0,0 0 0,0-1 0,-1 1 0,1 0 0,0 0 0,0 0 0,-1 0 0,1-1 0,-1 1 0,1 0 0,-1 0 0,1 0 0,-1 0 0,0 0 0,0 0 0,1 0 0,-1 0 0,0 1 0,0-1 0,0 0 0,0 0 0,0 1 0,0-1 0,0 0 0,0 1 0,0-1 0,0 1 0,-1-1 0,1 1 0,0 0 0,0 0 0,0-1 0,0 1 0,-1 0 0,1 0 0,0 0 0,-2 0 0,-1 3-5355,1 6-2291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4.036"/>
    </inkml:context>
    <inkml:brush xml:id="br0">
      <inkml:brushProperty name="width" value="0.025" units="cm"/>
      <inkml:brushProperty name="height" value="0.025" units="cm"/>
    </inkml:brush>
  </inkml:definitions>
  <inkml:trace contextRef="#ctx0" brushRef="#br0">1 38 18161,'0'0'13389,"64"-6"-13133,-38 1-192,-1-3-192,-4 4-1922,-6-4-3715,-5 1-7272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4.953"/>
    </inkml:context>
    <inkml:brush xml:id="br0">
      <inkml:brushProperty name="width" value="0.025" units="cm"/>
      <inkml:brushProperty name="height" value="0.025" units="cm"/>
    </inkml:brush>
  </inkml:definitions>
  <inkml:trace contextRef="#ctx0" brushRef="#br0">146 178 13741,'0'0'11600,"-9"0"-9913,0 0-1391,4-1-221,0 1 0,-1 0 0,1 0-1,0 0 1,-1 0 0,1 1 0,0 0 0,0 0 0,0 0 0,0 0 0,0 1-1,0 0 1,0 0 0,0 1 0,1-1 0,-1 1 0,1 0 0,-1 0 0,1 0 0,0 1-1,1 0 1,-5 5 0,6-7-13,1 0 1,-1 0-1,1 1 0,0-1 0,0 1 0,0-1 1,0 1-1,0 0 0,0-1 0,1 1 1,-1 0-1,1-1 0,0 1 0,0 0 0,0 0 1,0-1-1,1 1 0,0 3 0,-1-6-34,0 1 1,1 0-1,-1 0 0,0 0 0,1-1 0,-1 1 0,1 0 0,0-1 0,-1 1 0,1 0 0,-1-1 1,1 1-1,0-1 0,0 1 0,-1-1 0,1 1 0,0-1 0,0 1 0,-1-1 0,1 0 0,2 1 1,-1-1-17,0 0 0,0 0 0,0 0 0,0 0 1,0 0-1,1 0 0,-1-1 0,0 1 0,0-1 1,0 0-1,0 1 0,3-3 0,4-2 31,-1 0 0,0-1 0,0 0 0,-1 0 0,0-1 0,0 0 0,0 0 0,-1-1 0,0 0-1,8-13 1,-3 3 169,-1-1 0,0-1-1,11-36 1,-15 40-64,-2-1-1,5-32 1,-24 89-148,12-24 0,-3 11 0,1 0 0,1 0 0,2 1 0,0-1 0,4 47 0,-2-73 0,0 0 0,1 1 0,-1-1 0,0 0 0,0 0 0,0 0 0,1 1 0,-1-1 0,1 0 0,-1 0 0,1 0 0,-1 0 0,1 0 0,0 0 0,0 0 0,-1 0 0,1 0 0,0 0 0,0 0 0,0 0 0,0 0 0,0-1 0,0 1 0,0 0 0,0-1 0,0 1 0,0-1 0,1 1 0,-1-1 0,0 0 0,0 1 0,0-1 0,1 0 0,-1 0 0,0 0 0,0 0 0,1 0 0,-1 0 0,0 0 0,0 0 0,1 0 0,-1-1 0,0 1 0,0 0 0,0-1 0,0 1 0,1-1 0,-1 0 0,0 1 0,1-2 0,4-1 0,0-1 0,-1 1 0,0-1 0,0-1 0,0 1 0,0 0 0,0-1 0,4-6 0,-2 0 0,-1 0 0,0 0 0,-1 0 0,0-1 0,0 0 0,-1 0 0,-1-1 0,0 1 0,-1-1 0,0 1 0,0-15 0,-4 26 0,-2 7 0,-3 11 0,2 0 0,1 1 0,0 0 0,2-1 0,-1 32 0,3-48 0,0-1 0,0 1 0,0-1 0,0 1 0,1-1 0,-1 1 0,0-1 0,0 1 0,0-1 0,1 1 0,-1-1 0,0 1 0,1-1 0,-1 0 0,0 1 0,1-1 0,-1 1 0,1-1 0,-1 0 0,0 0 0,1 1 0,-1-1 0,1 0 0,-1 0 0,1 1 0,-1-1 0,1 0 0,-1 0 0,1 0 0,-1 0 0,1 0 0,-1 0 0,1 0 0,-1 0 0,1 0 0,-1 0 0,1 0 0,-1 0 0,1 0 0,-1 0 0,1 0 0,-1 0 0,1-1 0,-1 1 0,1 0 0,-1 0 0,1-1 0,-1 1 0,1 0 0,-1-1 0,0 1 0,1-1 0,26-17 0,-16 5 0,-1-1 0,0 0 0,12-24 0,15-22 0,-34 104 0,-2 70 0,-1-114-31,0 0 1,0 0-1,0 0 1,0 0-1,0-1 0,1 1 1,-1 0-1,0 0 1,0 0-1,0 0 1,1 0-1,-1 0 0,0 0 1,0 0-1,0 0 1,0 0-1,1 0 0,-1-1 1,0 1-1,0 0 1,0 0-1,1 0 0,-1 0 1,0 1-1,0-1 1,0 0-1,1 0 1,-1 0-1,0 0 0,0 0 1,0 0-1,1 0 1,-1 0-1,0 0 0,0 0 1,0 1-1,0-1 1,1 0-1,-1 0 0,0 0 1,0 0-1,0 0 1,0 1-1,0-1 1,0 0-1,1 0 0,-1 0 1,0 0-1,0 1 1,0-1-1,0 0 0,0 0 1,0 0-1,0 1 1,0-1-1,0 0 0,0 0 1,0 0-1,0 1 1,0-1-1,0 0 1,8-14-4005,4-38-7202,-6 18 4286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5.776"/>
    </inkml:context>
    <inkml:brush xml:id="br0">
      <inkml:brushProperty name="width" value="0.025" units="cm"/>
      <inkml:brushProperty name="height" value="0.025" units="cm"/>
    </inkml:brush>
  </inkml:definitions>
  <inkml:trace contextRef="#ctx0" brushRef="#br0">36 1 4388,'0'0'17446,"1"10"-16127,-2 15-439,0-1 0,-2 1 0,-9 41 0,5-33 14,2 0 1,-2 44-1,8-77-867,-1 0 1,1 1 0,0-1-1,0 0 1,-1 0-1,1 0 1,0 0 0,0 0-1,-1 0 1,1 0 0,0 0-1,0 0 1,-1 0-1,1 0 1,0-1 0,0 1-1,-1 0 1,1 0-1,0-1 1,-1 1 0,1-1-1,0 1 1,-1 0-1,1-1 1,-1 1 0,1-1-1,0 1 1,0-2 0,7-8 27,1-1 1,-1 0-1,-1-1 1,0 0 0,-1 0-1,0 0 1,-1-1-1,0 0 1,-1 0 0,-1 0-1,4-23 1,-21 106-887,8-48 670,1 0 1,2 1-1,-2 27 0,9-49-1946,6-9 1102,5-11-319,-3-4 182,-1-2-1,-2 1 0,0-1 1,5-31-1,6-53 6461,-27 405 1190,7-295-6494,0 1 0,-1 0 1,1-1-1,0 1 0,0-1 1,0 1-1,0 0 0,1-1 0,-1 1 1,0-1-1,1 1 0,-1-1 1,1 1-1,-1-1 0,1 1 1,0-1-1,0 1 0,0-1 0,0 0 1,0 1-1,0-1 0,0 0 1,0 0-1,0 0 0,0 0 1,1 0-1,-1 0 0,0 0 1,1 0-1,-1 0 0,1-1 0,1 2 1,-1-3 7,0 1-1,0 0 1,0-1 0,0 1 0,0-1 0,0 0 0,0 1 0,0-1-1,-1 0 1,1 0 0,0 0 0,-1 0 0,1-1 0,-1 1 0,1 0 0,-1-1-1,1 1 1,-1-1 0,0 1 0,0-1 0,0 0 0,0 1 0,0-1-1,0 0 1,0 0 0,0-2 0,2-6 46,0 0 0,0 0-1,-1 0 1,0-1 0,-1 1 0,0 0 0,-1-1-1,0 1 1,-3-20 0,-2 22-132,1 17-80,-2 18-96,6-26 235,0 1 0,0-1 1,0 1-1,0-1 0,0 0 1,1 1-1,-1-1 1,0 1-1,1-1 0,-1 1 1,1-1-1,-1 0 0,1 0 1,-1 1-1,1-1 1,0 0-1,0 0 0,0 0 1,0 1-1,0-1 0,2 1 1,-2-1 18,1-1 0,-1 1-1,1-1 1,0 1 0,-1-1 0,1 0 0,-1 0 0,1 0-1,0 0 1,-1 0 0,1 0 0,-1-1 0,1 1 0,-1 0 0,1-1-1,0 1 1,-1-1 0,0 0 0,1 1 0,-1-1 0,3-1-1,3-4 17,0 1-1,0-1 0,0 0 0,-1-1 0,0 1 0,0-1 0,7-11 0,0 0-16,-13 18-13,0 0 0,1 0-1,-1 0 1,0-1 0,0 1 0,0 0 0,0 0-1,0 0 1,0 0 0,0 0 0,0 0 0,1 0 0,-1 0-1,0 0 1,0-1 0,0 1 0,0 0 0,0 0-1,0 0 1,1 0 0,-1 0 0,0 0 0,0 0-1,0 0 1,0 0 0,0 0 0,1 0 0,-1 0 0,0 0-1,0 0 1,0 0 0,0 0 0,0 0 0,1 0-1,-1 0 1,0 0 0,0 0 0,0 1 0,0-1-1,0 0 1,0 0 0,1 0 0,-1 0 0,0 0-1,0 0 1,0 0 0,0 0 0,0 0 0,0 1 0,0-1-1,0 0 1,0 0 0,0 0 0,1 0 0,-1 0-1,0 1 1,0-1 0,0 0 0,0 0 0,0 0-1,0 0 1,3 18-23,0 26 11,-3-38 27,0 7 7,7 68-12,-7-81-12,0 0 0,0 1 0,0-1 0,0 0 0,0 1 0,0-1 0,0 0 0,0 1 0,0-1 0,0 0 0,0 1 0,1-1 0,-1 0 0,0 1 0,0-1 1,0 0-1,0 1 0,0-1 0,1 0 0,-1 0 0,0 1 0,0-1 0,0 0 0,1 0 0,-1 0 0,0 1 0,1-1 0,-1 0 0,0 0 0,0 0 0,1 1 0,-1-1 0,0 0 0,1 0 0,-1 0 0,0 0 0,1 0 0,-1 0 0,9-11-315,2-21-1558,-6 6-2800,-2 0 0,0 0 0,-3-40 0,0 49 2374,0-30-3865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9:26.146"/>
    </inkml:context>
    <inkml:brush xml:id="br0">
      <inkml:brushProperty name="width" value="0.025" units="cm"/>
      <inkml:brushProperty name="height" value="0.025" units="cm"/>
    </inkml:brush>
  </inkml:definitions>
  <inkml:trace contextRef="#ctx0" brushRef="#br0">18 41 1057,'-8'-23'8232,"0"10"-3107,6 9 192,2 9-5349,0 11-32,4 3-193,8 3-543,5-1-802,4 1-1761,0-5-2531</inkml:trace>
  <inkml:trace contextRef="#ctx0" brushRef="#br0" timeOffset="1">198 200 8712,'0'0'8841,"4"9"-5932,20 69 3294,-24-77-6188,0 0 0,1-1-1,-1 1 1,0 0 0,1-1-1,-1 1 1,1-1 0,-1 1-1,1 0 1,0-1 0,-1 1 0,1-1-1,-1 0 1,1 1 0,0-1-1,-1 0 1,1 1 0,0-1-1,-1 0 1,1 0 0,0 1 0,0-1-1,-1 0 1,1 0 0,0 0-1,0 0 1,-1 0 0,1 0-1,0 0 1,0 0 0,-1 0 0,1-1-1,0 1 1,0 0 0,-1 0-1,1-1 1,0 1 0,-1 0-1,1-1 1,0 1 0,-1-1-1,1 1 1,-1-1 0,1 1 0,-1-1-1,1 1 1,0-2 0,33-28-862,-30 26 593,16-17-603,33-29-1957,-49 46 2765,0 1 1,0 0-1,0 0 0,1 1 1,-1-1-1,1 1 0,0 0 1,0 0-1,-1 0 0,10-1 1,-13 3 190,-1 0 1,1 0 0,0 1 0,0-1 0,0 0 0,0 1 0,0-1 0,0 1 0,-1-1 0,1 1 0,0-1-1,0 1 1,-1 0 0,1-1 0,0 1 0,-1 0 0,1-1 0,-1 1 0,1 0 0,-1 0 0,1 0 0,-1-1-1,1 1 1,-1 0 0,0 0 0,0 0 0,1 0 0,-1 0 0,0 0 0,0 0 0,0 0 0,0 0-1,0 0 1,0 1 0,0 45 3484,-1-36-3004,1-5-455,1 2-137,-1-1 1,-1 0 0,1 1-1,-1-1 1,-4 14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8:31.687"/>
    </inkml:context>
    <inkml:brush xml:id="br0">
      <inkml:brushProperty name="width" value="0.025" units="cm"/>
      <inkml:brushProperty name="height" value="0.025" units="cm"/>
    </inkml:brush>
  </inkml:definitions>
  <inkml:trace contextRef="#ctx0" brushRef="#br0">1487 2 6406,'-51'-2'469,"0"3"-1,0 2 1,1 3 0,-88 20 0,86-13-14,0 3 0,-53 23 0,85-30-430,0 2 0,0 0 0,1 1 0,1 1-1,0 1 1,0 0 0,-26 30 0,2 7-63,1 2-1,-34 61 1,-60 125-655,74-127 43,-41 65-120,-49 92 1547,116-201 171,4 2 0,-22 74 0,44-115-651,2 1 0,0 0 0,2 0 0,1 0 0,2 1 0,3 54 0,1-62-233,1 0 0,2 0 0,0-1 0,1 0-1,1 0 1,1 0 0,2-1 0,0 0 0,20 31-1,-6-20-4,1 0 0,1-2 0,2-2-1,0 0 1,2-2 0,1-1 0,2-1 0,61 34-1,-23-21-58,1-3 0,2-3 0,108 29 0,-96-37-41,1-3-1,1-4 1,0-4 0,0-4 0,1-4 0,169-13 0,-197 1 32,0-2 0,-1-2 0,-1-4 1,0-1-1,-1-4 0,-1-2 0,-1-2 1,-1-3-1,-2-2 0,92-68 0,-95 55 100,-1-2 0,-2-2 0,-3-2-1,69-99 1,120-239 96,-62 107-1934,-43 104-2907,-58 89 138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8.443"/>
    </inkml:context>
    <inkml:brush xml:id="br0">
      <inkml:brushProperty name="width" value="0.025" units="cm"/>
      <inkml:brushProperty name="height" value="0.025" units="cm"/>
    </inkml:brush>
  </inkml:definitions>
  <inkml:trace contextRef="#ctx0" brushRef="#br0">63 216 14446,'25'-130'4453,"-5"45"1690,-51 225-4450,9-62-1668,4 1 0,3 0 1,-6 98-1,21-175-28,0 0-1,0 0 1,0 1 0,0-1 0,0 0-1,0 1 1,1-1 0,-1 0-1,1 0 1,0 1 0,-1-1 0,3 4-1,-2-6 7,0 1 1,0-1-1,0 1 0,0-1 0,0 1 0,0-1 0,0 0 1,0 1-1,0-1 0,0 0 0,0 0 0,0 0 0,0 0 1,0 0-1,0 0 0,0 0 0,0 0 0,0 0 1,0 0-1,0-1 0,0 1 0,0 0 0,0-1 0,0 1 1,0-1-1,0 1 0,0-1 0,-1 1 0,1-1 0,0 0 1,1-1-1,11-6 181,-1-2 0,0 0 0,0 0 0,-1-1 0,19-24 0,46-73 473,-60 84-544,21-34 986,48-101 1,-87 191-1255,-19 64 95,8-46 72,3 2 1,2-1-1,-1 60 0,8-107-15,1 1-1,1-1 1,-1 1-1,0-1 1,1 1-1,0-1 1,2 7-1,-2-10 23,-1 0-1,1 0 1,0 0-1,-1-1 1,1 1 0,0 0-1,0 0 1,-1 0-1,1-1 1,0 1 0,0-1-1,0 1 1,0 0-1,0-1 1,0 0-1,0 1 1,0-1 0,0 1-1,0-1 1,0 0-1,0 0 1,1 0 0,-1 0-1,0 0 1,0 0-1,0 0 1,0 0-1,0 0 1,0 0 0,0-1-1,0 1 1,0 0-1,0-1 1,0 1 0,2-1-1,5-3 61,1-1 0,-1 1 0,0-1 0,0 0 0,-1-1 1,0 0-1,0 0 0,0-1 0,-1 0 0,11-14 0,7-13 148,20-37 0,-44 71-227,18-31 0,-1 0 0,-2-1 0,-1-1 0,-2 0 0,-1-1 0,-1 0 0,-2-1 0,-2 0 0,4-59 0,-17 147-1761,-17 29-5486,10-36 1804,3-8-6627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9.205"/>
    </inkml:context>
    <inkml:brush xml:id="br0">
      <inkml:brushProperty name="width" value="0.025" units="cm"/>
      <inkml:brushProperty name="height" value="0.025" units="cm"/>
    </inkml:brush>
  </inkml:definitions>
  <inkml:trace contextRef="#ctx0" brushRef="#br0">0 511 9577,'0'0'14323,"10"4"-12252,-6-2-1938,0 0 28,0 0 0,1-1 0,-1 1 0,1-1 1,0 1-1,-1-1 0,1-1 0,0 1 1,-1-1-1,1 0 0,0 0 0,0 0 0,0 0 1,-1-1-1,1 0 0,0 0 0,-1 0 1,1-1-1,-1 1 0,6-4 0,2-3 103,0 1-1,0-2 0,-1 0 0,14-14 1,-22 20-146,1-1 0,-1 0 0,0-1 1,0 1-1,0 0 0,-1-1 0,1 1 1,-1-1-1,0 0 0,0 0 0,-1 0 1,1 0-1,-1 0 0,0 0 0,0-7 1,-1 12-117,0-1-1,0 0 1,0 1 0,-1-1 0,1 0 0,0 1 0,0-1 0,0 0 0,-1 1 0,1-1 0,0 0 0,0 1 0,-1-1 0,1 1 0,-1-1-1,1 1 1,-1-1 0,1 1 0,-1-1 0,1 1 0,-1-1 0,1 1 0,-1-1 0,1 1 0,-1 0 0,0-1 0,1 1 0,-1 0 0,1 0-1,-1 0 1,0-1 0,1 1 0,-1 0 0,0 0 0,0 0 0,1 0 0,-1 0 0,0 0 0,1 0 0,-1 0 0,0 0 0,1 1-1,-1-1 1,0 0 0,-2 1-3,-1 0-1,1 0 0,0 0 0,0 0 1,1 0-1,-1 0 0,0 1 0,0 0 1,-3 2-1,-3 6 2,-1 1 0,2-1 0,-1 2 0,2-1 0,-1 1 0,2 1 0,-1-1 0,2 1 0,0 0 0,0 0 0,1 1 0,1 0 0,0-1 0,-1 24 0,4-35-1,0 0 0,0-1 1,0 1-1,0 0 0,0-1 0,0 1 1,1-1-1,-1 1 0,1 0 0,-1-1 1,1 1-1,-1-1 0,1 1 0,0-1 1,0 0-1,0 1 0,0-1 0,0 0 1,0 1-1,0-1 0,0 0 0,0 0 1,1 0-1,-1 0 0,0 0 0,1 0 1,-1-1-1,1 1 0,-1 0 0,1-1 1,-1 1-1,1-1 0,0 1 0,-1-1 0,1 0 1,-1 0-1,1 1 0,0-1 0,-1-1 1,1 1-1,0 0 0,-1 0 0,4-1 1,4-1 0,-1 1 1,1-1 0,-1-1 0,0 0 0,0 0 0,1 0-1,7-6 1,9-7 5,-1-2-1,-1 0 0,0-2 0,-2 0 0,32-39 1,80-125-33,-124 171 22,6-12-93,-5 9-504,-18 32-171,-1 1 677,-58 119 204,59-116-10,1 0-1,1 1 1,0-1 0,2 1-1,-3 25 1,7-44-97,-1 0 0,1 0 0,0 0 0,0 0-1,0 0 1,0 0 0,1 1 0,-1-1 0,0 0 0,1 0 0,-1 0 0,1 0 0,0 0 0,0 0 0,0 0 0,0-1 0,0 1 0,0 0 0,0 0 0,1-1-1,2 3 1,-2-3 12,0 0 0,0 0 0,-1-1 0,1 1 0,0-1 0,0 1 0,1-1 0,-1 0 0,0 0 0,0 0 0,0 0 0,0 0 0,0 0-1,0-1 1,0 1 0,0 0 0,0-1 0,0 0 0,0 0 0,0 1 0,-1-1 0,1 0 0,2-2 0,6-4 32,0 0 0,0 0 1,-1-1-1,0 0 0,0-1 1,-1 0-1,11-15 0,49-80 157,-56 85-195,97-182-7,-19 32 0,-90 169 0,0 0 0,0 0 0,0 0 0,0 0 0,0 0 0,0 0 0,0 1 0,0-1 0,0 0 0,0 0 0,0 0 0,0 0 0,0 0 0,0 0 0,0 0 0,0 0 0,0 0 0,1 0 0,-1 0 0,0 1 0,0-1 0,0 0 0,0 0 0,0 0 0,0 0 0,0 0 0,0 0 0,0 0 0,0 0 0,0 0 0,0 0 0,0 0 0,0 0 0,0 0 0,1 0 0,-1 0 0,0 0 0,0 0 0,0 0 0,0 0 0,0 0 0,0 0 0,0 0 0,0 0 0,0 0 0,0 0 0,0 0 0,1 0 0,-1 0 0,-2 12 0,-14 36 0,-26 55 0,25-67 0,2 1 0,1 0 0,-14 69 0,24-85 0,2 0 0,0 0 0,2 0 0,3 39 0,-2-54 0,0 0 0,0 0 0,0 0 0,0 0 0,1 0 0,0-1 0,0 1 0,1 0 0,0-1 0,0 0 0,0 0 0,1 1 0,-1-2 0,1 1 0,0 0 0,0-1 0,1 0 0,0 0 0,-1 0 0,1 0 0,6 2 0,-10-5 0,1 0 0,-1-1 0,0 1 0,0-1 0,1 1 0,-1-1 0,1 0 0,-1 1 0,0-1 0,1 0 0,-1 0 0,1 0 0,-1 0 0,0 0 0,1 0 0,-1 0 0,1-1 0,-1 1 0,0 0 0,1-1 0,-1 1 0,0-1 0,0 1 0,1-1 0,1-1 0,-1 0 0,0-1 0,0 1 0,-1 0 0,1-1 0,0 1 0,-1-1 0,0 1 0,0-1 0,0 0 0,0 0 0,0 1 0,0-4 0,2-11 0,-1 0 0,0 0 0,-2-24 0,0 35 0,-1-6 0,0 1 0,-1-1 0,-1 0 0,1 1 0,-2-1 0,0 1 0,0 0 0,-1 0 0,0 0 0,-8-11 0,-11-14 0,-41-47 0,30 39 0,35 44 0,0 0 0,0-1 0,0 1 0,0-1 0,1 1 0,-1 0 0,0-1 0,0 1 0,1 0 0,-1-1 0,0 1 0,1 0 0,-1-1 0,0 1 0,1 0 0,-1-1 0,0 1 0,1 0 0,-1 0 0,1 0 0,-1 0 0,0-1 0,1 1 0,-1 0 0,1 0 0,-1 0 0,1 0 0,-1 0 0,1 0 0,-1 0 0,0 0 0,1 0 0,-1 0 0,1 0 0,-1 0 0,1 0 0,-1 1 0,0-1 0,1 0 0,0 0 0,0 0 0,128 0-4895,-71-1-3150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2.303"/>
    </inkml:context>
    <inkml:brush xml:id="br0">
      <inkml:brushProperty name="width" value="0.025" units="cm"/>
      <inkml:brushProperty name="height" value="0.025" units="cm"/>
    </inkml:brush>
  </inkml:definitions>
  <inkml:trace contextRef="#ctx0" brushRef="#br0">83 1 9001,'0'0'8381,"-4"10"-6032,-15 42 307,3 0-1,3 1 1,-14 104 0,26-147-2337,-1 40 732,1-49-1034,1 1-1,0-1 1,0 0 0,1 1-1,-1-1 1,0 0-1,0 1 1,1-1 0,-1 0-1,0 0 1,1 1-1,0-1 1,-1 0 0,1 0-1,0 0 1,-1 0-1,1 0 1,0 0 0,0 0-1,0 0 1,0 0 0,0 0-1,0 0 1,0 0-1,0-1 1,0 1 0,0 0-1,1-1 1,1 1-1,2 0 14,-1-1-1,1 1 0,0-1 0,0-1 0,-1 1 0,1-1 0,0 1 0,-1-1 0,1-1 0,-1 1 0,1-1 0,-1 1 0,7-5 0,2-2-33,-1 0 1,0-1-1,10-11 1,-11 11-94,0-1 0,1 1 1,14-8-1,-25 17 86,-1 0 0,0 0 0,0-1 0,1 1 0,-1 0 0,1 0 0,-1 0 0,0 0 0,1 0 0,-1 0 1,0-1-1,1 1 0,-1 0 0,0 0 0,1 0 0,-1 0 0,1 0 0,-1 1 0,0-1 0,1 0 0,-1 0 0,0 0 0,1 0 0,-1 0 0,0 0 1,1 1-1,-1-1 0,0 0 0,1 0 0,-1 0 0,0 1 0,1-1 0,-1 0 0,0 1 0,0-1 0,1 0 0,-1 0 0,0 1 0,5 20-74,-6 29 328,1-45-214,-4 9 205,3-12-192,0 1 0,0-1 0,1 1 0,-1 0-1,1 0 1,-1-1 0,1 1 0,0 0 0,0 0 0,0-1 0,0 1 0,1 3 0,1-6-320,0-1-1,-1 0 1,1 0 0,0 1-1,-1-1 1,1 0 0,0 0-1,-1 0 1,1-1-1,-1 1 1,0 0 0,1-1-1,0-1 1,23-28-11055,-14 12 2444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0.110"/>
    </inkml:context>
    <inkml:brush xml:id="br0">
      <inkml:brushProperty name="width" value="0.025" units="cm"/>
      <inkml:brushProperty name="height" value="0.025" units="cm"/>
    </inkml:brush>
  </inkml:definitions>
  <inkml:trace contextRef="#ctx0" brushRef="#br0">124 1 16207,'0'0'11467,"-7"12"-10842,-8 21-426,1 0 1,2 1 0,-9 43 0,-21 123 688,41-198-875,-3 15 147,1 0 0,1 0 0,0 0-1,1 0 1,1 1 0,3 23-1,-3-40-149,0 0 0,0 0-1,0 0 1,0 0 0,1 0-1,-1-1 1,0 1-1,1 0 1,-1 0 0,0 0-1,1-1 1,-1 1 0,1 0-1,0 0 1,-1-1-1,1 1 1,-1 0 0,1-1-1,0 1 1,0-1 0,-1 1-1,1-1 1,0 1-1,0-1 1,-1 0 0,1 1-1,0-1 1,0 0 0,0 0-1,1 1 1,1-1 41,0-1 0,0 1 0,-1 0 0,1-1 0,0 0 1,-1 1-1,1-1 0,0 0 0,-1 0 0,4-2 0,5-4 146,0 0 1,-1 0-1,14-13 0,48-60-197,-54 57 0,2 1 0,24-22 0,-43 43 0,-1 1 0,1-1 0,-1 1 0,0-1 0,1 1 0,-1 0 0,1-1 0,-1 1 0,1 0 0,0-1 0,-1 1 0,1 0 0,-1-1 0,1 1 0,-1 0 0,1 0 0,0 0 0,-1 0 0,1 0 0,0 0 0,-1 0 0,1 0 0,0 0 0,-1 0 0,1 0 0,-1 0 0,1 0 0,0 0 0,-1 0 0,2 1 0,6 19 0,-8 43 0,-1-47 0,0 1 0,0 1 0,-2-1 0,0 0 0,-10 32 0,13-49 0,0 0 0,0 1 0,0-1 0,0 0 0,0 0 0,0 1 0,0-1 0,1 0 0,-1 0 0,0 0 0,0 1 0,0-1 0,0 0 0,1 0 0,-1 0 0,0 0 0,0 0 0,0 1 0,1-1 0,-1 0 0,0 0 0,0 0 0,1 0 0,-1 0 0,0 0 0,0 0 0,1 0 0,-1 0 0,0 0 0,0 0 0,1 0 0,-1 0 0,0 0 0,0 0 0,1 0 0,-1 0 0,0 0 0,0 0 0,1 0 0,-1-1 0,0 1 0,0 0 0,0 0 0,1 0 0,-1 0 0,0 0 0,0-1 0,0 1 0,0 0 0,1 0 0,-1 0 0,0-1 0,39-23-2369,2-4-3349,-7 5-278,-1 0-5801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1.183"/>
    </inkml:context>
    <inkml:brush xml:id="br0">
      <inkml:brushProperty name="width" value="0.025" units="cm"/>
      <inkml:brushProperty name="height" value="0.025" units="cm"/>
    </inkml:brush>
  </inkml:definitions>
  <inkml:trace contextRef="#ctx0" brushRef="#br0">165 375 13389,'0'0'7174,"-13"4"-3170,-3 1-2899,1 1 0,0 0-1,-28 16 1,39-19-1007,-1-1 0,1 1 0,0 0 0,0 0 0,0 0-1,1 1 1,-1-1 0,1 1 0,0 0 0,0 0 0,0 0 0,0 0 0,1 1 0,-1-1 0,1 1 0,0-1 0,1 1 0,-1 0 0,1 0 0,-1 7 0,2-11-107,1 0 1,-1 0-1,1 0 1,-1 0-1,1-1 1,-1 1 0,1 0-1,0 0 1,0 0-1,-1 0 1,1-1-1,0 1 1,0 0-1,0-1 1,0 1-1,0-1 1,-1 1 0,1-1-1,0 1 1,0-1-1,1 0 1,-1 1-1,0-1 1,0 0-1,0 0 1,0 0 0,0 0-1,0 0 1,0 0-1,0 0 1,0 0-1,2-1 1,42-4 116,-28-2 27,1-1 0,-1-1 0,-1 0 0,0-2 0,0 1 0,23-22 0,4-2 105,-42 33-237,0 0 0,0 0-1,0 1 1,0-1 0,0 0 0,0 1 0,0-1-1,0 1 1,0-1 0,0 1 0,1-1 0,-1 1-1,0 0 1,0-1 0,0 1 0,1 0 0,-1 0-1,0 0 1,0 0 0,1 0 0,1 1 0,-2-1-6,0 1 0,-1 0 1,1-1-1,0 1 1,-1 0-1,1 0 1,0-1-1,-1 1 0,1 0 1,-1 0-1,1 0 1,-1 0-1,0 0 0,1 0 1,-1 0-1,0 0 1,1 0-1,-1 0 0,0 0 1,0 1-1,0 9 15,0 0-1,0 0 1,-4 18 0,3-24 41,-3 11 24,0 17 248,11-26-183,11-11-83,50-41-1169,-60 38 724,1 0 1,1 0 0,-1 1-1,1 0 1,0 0 0,0 1-1,1 1 1,0 0 0,0 0-1,19-3 1,-28 7-66,0 0-1,0 0 1,-1 0 0,1 1 0,0-1-1,0 1 1,0-1 0,-1 1-1,1 0 1,0-1 0,0 1 0,-1 0-1,1 0 1,-1 0 0,1 1 0,-1-1-1,1 0 1,-1 0 0,0 1-1,0-1 1,0 1 0,1-1 0,-1 1-1,-1 0 1,2 1 0,-1-1 76,0 0 1,0 0 0,1 0-1,-1 0 1,0 0 0,1-1-1,-1 1 1,1 0-1,0-1 1,-1 0 0,1 1-1,0-1 1,0 0-1,0 0 1,0 0 0,0 0-1,0 0 1,0 0 0,1 0-1,-1-1 1,0 1-1,0-1 1,3 0 0,0 0 426,0-1 1,0-1-1,0 1 1,-1-1 0,1 1-1,0-1 1,-1-1-1,1 1 1,-1-1 0,0 0-1,0 0 1,0 0-1,0 0 1,0 0-1,-1-1 1,6-7 0,8-10 2904,24-41 1,-25 37 3499,-21 32-5632,-4 4-218,1 0 1,0 0-1,1 1 0,0-1 1,1 2-1,0-1 0,1 1 0,0 0 1,1 0-1,-5 26 0,9-39-603,0 1-1,0-1 1,0 0-1,0 1 1,0-1 0,0 1-1,0-1 1,0 1-1,0-1 1,1 1-1,-1-1 1,0 1-1,0-1 1,0 0-1,1 1 1,-1-1-1,0 1 1,0-1 0,1 0-1,-1 1 1,0-1-1,1 0 1,-1 1-1,0-1 1,1 0-1,-1 1 1,0-1-1,1 0 1,-1 0-1,1 1 1,-1-1 0,0 0-1,1 0 1,-1 0-1,1 0 1,0 0-1,22-4 477,20-20 895,-12-2-1032,-1-2 0,-1-1 0,-2-1 0,-1-1 0,-1-1 0,-2-1 0,32-61 0,-45 68-469,-22 34-167,-24 37 242,22-27 92,-14 19 247,-24 43 0,45-68-242,1 0 1,0 0-1,1 1 1,0 0 0,1 0-1,0 0 1,2 0-1,-3 19 1,5-30-47,-1 0 0,1 0 0,0 1 0,0-1 0,0 0 0,1 0 0,-1 0 0,0 0 0,1 0 0,0 0 0,-1 0 0,1 0 0,0 0 0,0 0 0,0 0 0,0 0 0,0 0 0,1-1 0,-1 1 0,0 0 0,1-1 0,-1 1 0,3 1 0,0-1 0,-1-1 0,0 0 0,1 1 0,-1-1 0,1 0 0,-1 0 0,1-1 0,-1 1 0,1-1 0,0 0 0,-1 0 0,7-1 0,1 0 0,0-1 0,0 0 0,0-1 0,-1 0 0,1-1 0,-1 0 0,0-1 0,14-8 0,31-35 0,-52 44 0,1 0 0,-1 0 0,0 0 0,0 0 0,0-1 0,0 1 0,-1-1 0,0 1 0,0-1 0,0 0 0,2-7 0,-35 42 0,27-26 0,1 0 0,-1 1 0,1-1 0,1 1 0,-1-1 0,1 1 0,-1 0 0,1 0 0,1 0 0,-1 0 0,1 1 0,0-1 0,0 0 0,0 0 0,1 8 0,0-12 0,1 0 0,0 0 0,-1 0 0,1 0 0,0 0 0,0 0 0,0-1 0,0 1 0,0 0 0,0-1 0,0 1 0,0-1 0,0 1 0,0-1 0,0 1 0,1-1 0,-1 0 0,0 0 0,0 1 0,0-1 0,0 0 0,1 0 0,-1 0 0,0 0 0,0-1 0,0 1 0,0 0 0,1 0 0,-1-1 0,2 0 0,39-12 0,-22 0 0,0-1 0,0-1 0,-2 0 0,0-2 0,24-28 0,70-103 0,-90 117 0,-3 4 0,0 0 0,-2-2 0,25-56 0,-38 68 0,-8 15 0,-4 9 0,-22 24 0,2 2 0,2 1 0,1 1 0,-34 63 0,47-76 0,0 1 0,-8 26 0,17-40 0,0 0 0,0 1 0,1-1 0,1 1 0,-1-1 0,2 1 0,-1 0 0,2 16 0,0-23-7,-1-1 1,1 1-1,0 0 1,0 0-1,0 0 1,0-1-1,0 1 1,1-1-1,-1 1 1,1-1-1,-1 1 1,1-1-1,0 0 1,0 0-1,0 0 0,0 0 1,1 0-1,2 2 1,1-1-91,-1 0 0,0-1 0,1 1 0,0-1 0,-1-1 0,1 1 0,0-1 0,10 1 0,-4-1-602,0-1-1,0 0 1,-1 0-1,1-2 1,0 1-1,-1-2 1,0 1-1,1-1 1,10-6-1,26-17-15299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2.079"/>
    </inkml:context>
    <inkml:brush xml:id="br0">
      <inkml:brushProperty name="width" value="0.025" units="cm"/>
      <inkml:brushProperty name="height" value="0.025" units="cm"/>
    </inkml:brush>
  </inkml:definitions>
  <inkml:trace contextRef="#ctx0" brushRef="#br0">11 66 7495,'20'-38'8641,"-9"16"3343,-11 28-8617,-6 18-3849,-4 13 516,1 2-1,2-1 0,-3 66 1,10-103-28,0-1 1,0 1 0,0-1-1,0 0 1,1 1-1,-1-1 1,0 1 0,0-1-1,0 0 1,1 1 0,-1-1-1,0 0 1,0 1-1,1-1 1,-1 0 0,0 1-1,1-1 1,-1 0-1,0 1 1,1-1 0,-1 0-1,0 0 1,1 0 0,-1 1-1,0-1 1,1 0-1,-1 0 1,1 0 0,-1 0-1,1 0 1,-1 0-1,0 0 1,1 0 0,-1 0-1,1 0 1,-1 0-1,1 0 1,-1 0 0,0 0-1,1 0 1,-1 0 0,1 0-1,-1 0 1,0-1-1,1 1 1,-1 0 0,1 0-1,-1-1 1,0 1-1,1 0 1,-1 0 0,0-1-1,1 1 1,22-15 581,-5-2-503,0 0 1,-1-2-1,0 0 0,-2-1 1,0 0-1,-2-1 1,14-28-1,-23 47-85,-3 10 0,-1 13 0,-14 50 0,10-54 0,0 0 0,1 0 0,1 0 0,0 0 0,1 0 0,1 0 0,3 21 0,-3-37 0,0 0 0,0 1 0,1-1 0,-1 0 0,0 0 0,1 0 0,-1 0 0,0 0 0,1 1 0,0-1 0,-1 0 0,1 0 0,0 0 0,-1-1 0,1 1 0,0 0 0,0 0 0,0 0 0,0 0 0,0-1 0,0 1 0,0 0 0,0-1 0,0 1 0,0-1 0,2 1 0,-1-1 0,0 0 0,1 1 0,-1-2 0,1 1 0,-1 0 0,1 0 0,-1-1 0,0 1 0,1-1 0,-1 0 0,0 0 0,3-1 0,3-2 0,0 0 0,0-1 0,-1 0 0,1 0 0,12-13 0,-8 4 0,-1 0 0,0 0 0,-1-1 0,-1 0 0,0-1 0,-1 0 0,0-1 0,-2 1 0,0-1 0,0-1 0,-2 1 0,0-1 0,-1 1 0,-1-1 0,0-24 0,-2 42 0,0 0 0,0-1 0,0 1 0,0-1 0,0 1 0,0 0 1,0-1-1,0 1 0,0-1 0,0 1 0,0 0 0,0-1 0,0 1 0,0-1 0,0 1 0,0-1 0,0 1 0,0 0 1,-1-1-1,1 1 0,0 0 0,0-1 0,0 1 0,-1 0 0,1-1 0,0 1 0,-1 0 0,1-1 0,0 1 0,-1 0 1,1 0-1,-1-1 0,-9 10 2,-6 24-28,15-28-492,0-1 1,0 1-1,1-1 1,0 1 0,0-1-1,0 1 1,0 0-1,0-1 1,1 1 0,2 8-1,-2-11 17,0 0-1,0 0 1,1 0 0,-1 0-1,0 0 1,1-1 0,-1 1-1,1 0 1,0-1 0,0 1-1,-1-1 1,1 0 0,0 0-1,0 0 1,0 0 0,0 0 0,0 0-1,0 0 1,1 0 0,-1-1-1,0 1 1,0-1 0,5 0-1,25 2-6897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2.411"/>
    </inkml:context>
    <inkml:brush xml:id="br0">
      <inkml:brushProperty name="width" value="0.025" units="cm"/>
      <inkml:brushProperty name="height" value="0.025" units="cm"/>
    </inkml:brush>
  </inkml:definitions>
  <inkml:trace contextRef="#ctx0" brushRef="#br0">166 9 17424,'0'0'8115,"-11"4"-6252,0 0-1543,1 0 0,0 0-1,1 1 1,-1 1 0,1 0 0,0 0 0,0 1-1,1 0 1,0 0 0,-13 16 0,17-18-68,-23 34 862,26-38-1091,0 1 0,0-1 0,0 1-1,0-1 1,0 1 0,0 0 0,1 0 0,-1-1 0,1 1 0,0 0 0,-1 0 0,1 0 0,0-1 0,0 1 0,0 0-1,0 0 1,0 0 0,0 0 0,1-1 0,0 3 0,0-3-23,-1-1 0,1 1 0,0-1 0,0 1 0,0-1 0,0 1 0,0-1 0,0 0 0,0 1 0,0-1 0,0 0 0,0 0 0,0 0 0,1 0 0,-1 0 0,0 0 0,0 0 0,0 0 0,0 0 0,0 0 0,0 0 0,0-1 0,2 0 0,25-9 0,-8-4 0,-1-1 0,-1 0 0,0-2 0,-1 0 0,0 0 0,23-34 0,-24 31 0,-30 63 0,4-24 4,1-4-76,1 1 1,0-1-1,1 1 1,1 1-1,0-1 1,-4 28 0,9-43-31,1 0 0,0 0 1,0 0-1,0 0 0,0 0 1,0 0-1,0 0 0,0 0 1,0 0-1,0 0 0,0 0 1,1 0-1,-1 0 0,0 0 1,1 0-1,-1 0 0,1 0 1,-1 0-1,1 0 0,-1 0 1,1-1-1,0 1 1,-1 0-1,1 0 0,0-1 1,0 1-1,1 1 0,0-2-117,0 1-1,0-1 0,0 1 0,0-1 1,0 0-1,0 0 0,0 0 1,0 0-1,0 0 0,0 0 1,0 0-1,0-1 0,2 0 0,5-2-936,0 0 0,-1 0-1,1-1 1,-1 0 0,10-6-1,22-20-6295,3-5-3705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3.145"/>
    </inkml:context>
    <inkml:brush xml:id="br0">
      <inkml:brushProperty name="width" value="0.025" units="cm"/>
      <inkml:brushProperty name="height" value="0.025" units="cm"/>
    </inkml:brush>
  </inkml:definitions>
  <inkml:trace contextRef="#ctx0" brushRef="#br0">148 298 11050,'-8'7'6604,"-15"11"-3140,-34 34 1,51-45-2888,-1 0 0,1 0 0,0 0 0,1 1 0,0 0 0,0 0 0,1 0 0,0 1 0,0-1 1,-4 16-1,8-23-573,0 0 0,1 0 0,-1 0-1,0 0 1,0-1 0,0 1 0,0 0 0,1 0 0,-1-1 0,0 1 0,1 0 0,-1 0 0,0-1 0,1 1 0,-1 0 0,1-1 0,-1 1 0,1-1 0,0 1 0,-1 0 0,1-1 0,0 1 0,-1-1 0,1 0 0,0 1 0,-1-1 0,1 0 0,0 1 0,0-1 0,0 0 0,-1 0 0,1 1 0,0-1 0,0 0 0,0 0 0,-1 0 0,1 0 0,0 0 0,0 0 0,0 0-1,-1-1 1,2 1 0,39-7 274,-28 1-226,-1 0 0,0-1 0,0 0 1,-1-1-1,0 0 0,0 0 0,15-18 0,4-6 44,27-37 0,-31 36 34,-1-1-1,-2-1 1,-1-1 0,-2-1 0,26-66 0,-46 102-131,1 0 0,0 0 0,-1 0 1,1-1-1,-1 1 0,0 0 0,1 0 0,-1-1 0,0 1 0,0 0 1,0-1-1,0 1 0,0 0 0,0-1 0,0 1 0,-1 0 0,1 0 1,0-1-1,-1 1 0,1 0 0,-1 0 0,1-1 0,-2 0 0,1 1-1,0 1 0,0 0 0,0 0 0,0 0 0,0 0 0,0 0 0,0 0 0,-1 0 0,1 0 0,0 0 0,0 0 0,0 0-1,0 1 1,0-1 0,0 0 0,0 1 0,0-1 0,0 1 0,0-1 0,-2 2 0,-56 43-46,55-42 53,-28 23 17,1 2-1,2 1 0,1 1 1,-42 59-1,68-87-21,1 0 0,-1 0 0,1 0 0,0 0 0,0 1 0,0-1 0,0 0 0,0 0 0,1 1 0,-1-1 0,1 1 0,-1-1 0,1 1 0,0-1 0,0 0 0,1 4 0,-1-4 0,1-1 0,0 0 0,0 0 0,-1 0 0,1 0 0,0 0 0,0 0 0,0 0 0,0 0 0,1 0 0,-1-1 0,0 1 0,0 0 0,0-1 0,1 1 0,-1-1 0,0 1 0,0-1 0,1 0 0,-1 1 0,0-1 0,1 0 0,-1 0 0,1 0 0,-1 0 0,0 0 0,3-1 0,56-1-117,-39 0 13,1 1-1,0 1 1,37 5 0,-58-5 93,1 1 0,-1-1 0,0 1 0,1 0 0,-1 0 0,0-1 0,1 1 0,-1 0 0,0 0 0,0 0 0,0 0 0,0 0 0,0 1 0,0-1 0,0 0 0,0 0 0,0 1 0,-1-1-1,1 0 1,0 1 0,-1-1 0,1 1 0,-1-1 0,0 1 0,1-1 0,-1 1 0,0 1 0,0 49-651,-1-34-289,2-17 824,-1-1-1,0 1 1,0-1-1,0 1 1,0 0-1,0-1 1,1 1-1,-1-1 1,0 1-1,0-1 1,1 1-1,-1 0 1,0-1-1,1 0 1,-1 1-1,1-1 1,-1 1-1,1-1 1,-1 1-1,0-1 1,1 0-1,0 1 0,-1-1 1,1 0-1,-1 0 1,1 1-1,-1-1 1,1 0-1,0 0 1,-1 0-1,1 0 1,-1 1-1,1-1 1,0 0-1,-1 0 1,1 0-1,-1-1 1,1 1-1,0 0 1,-1 0-1,1 0 1,-1 0-1,1 0 1,0-1-1,0 0 1,30-13-3078,-14 0 2043,0 0-1,16-20 0,-5-5 1902,-27 36-147,1-1 0,0 0 0,-1 1 0,0-1 0,0 0 0,0 0 0,0 0 0,0-7 0,-1 11-418,0-1 0,0 1 1,0 0-1,0-1 0,0 1 0,0 0 1,0-1-1,0 1 0,-1 0 1,1-1-1,0 1 0,0 0 0,0-1 1,0 1-1,-1 0 0,1-1 0,0 1 1,0 0-1,0 0 0,-1-1 1,1 1-1,0 0 0,-1 0 0,1-1 1,0 1-1,-1 0 0,1 0 0,0 0 1,-1 0-1,1-1 0,0 1 0,-1 0 1,1 0-1,0 0 0,-1 0 1,-17 3 1586,-13 14-1639,28-14-148,1 0 0,0 0 0,-1 0 0,1 0 0,0 0 0,0 1-1,1-1 1,-1 0 0,1 1 0,0-1 0,0 1 0,-1 6 0,2-8-148,0 0 0,0 0 0,1 0 0,-1 0 0,1 0 0,-1-1 0,1 1 0,0 0 0,0 0 0,0 0 0,0-1 0,0 1 0,0 0 0,0-1 0,0 1 0,1-1 0,-1 1 0,1-1 0,-1 0 0,1 0 0,0 0 0,-1 0 0,1 0 0,0 0 0,2 1 0,9 4-1385,0 0 0,1-1 1,-1 0-1,24 3 0,25 3 252,-35-7 2929,-34 0 7550,-41 16-6878,-80 24-681,128-44-1655,-1 0 0,1 0 0,0 0 0,0 0 0,0 0 0,0 0 0,-1 0 1,1 0-1,0 0 0,0 0 0,0 0 0,0 0 0,-1 0 0,1 0 0,0 0 0,0 0 1,0 0-1,0 0 0,0 0 0,-1 0 0,1 0 0,0 0 0,0-1 0,0 1 0,0 0 1,0 0-1,0 0 0,-1 0 0,1 0 0,0 0 0,0 0 0,0-1 0,0 1 0,0 0 1,0 0-1,0 0 0,0 0 0,0 0 0,0-1 0,0 1 0,0 0 0,0 0 0,0 0 1,0 0-1,0-1 0,0 1 0,0 0 0,0 0 0,0 0 0,0 0 0,0-1 0,0 1 1,4-14-1715,10-12-1320,33-54-8220,-17 27 1606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3.500"/>
    </inkml:context>
    <inkml:brush xml:id="br0">
      <inkml:brushProperty name="width" value="0.025" units="cm"/>
      <inkml:brushProperty name="height" value="0.025" units="cm"/>
    </inkml:brush>
  </inkml:definitions>
  <inkml:trace contextRef="#ctx0" brushRef="#br0">113 1 15951,'0'0'11595,"-1"11"-10693,-9 60 303,-15 166 836,25-194-2000,0-14-7,0-1 0,-2 1-1,-9 45 1,11-74-48,0 0 1,0-1-1,0 1 0,0 0 0,0 0 1,0 0-1,0 0 0,0 0 0,0 0 1,-1 0-1,1-1 0,0 1 1,0 0-1,0 0 0,0 0 0,0 0 1,0 0-1,0 0 0,0 0 0,-1 0 1,1 0-1,0 0 0,0 0 0,0 0 1,0 0-1,0 0 0,0 0 0,-1 0 1,1 0-1,0 0 0,0 0 0,0 0 1,0 0-1,0 0 0,0 0 1,-1 0-1,1 0 0,0 0 0,0 0 1,0 0-1,0 0 0,0 0 0,0 0 1,0 0-1,-1 0 0,1 0 0,0 1 1,0-1-1,0 0 0,0 0 0,0 0 1,0 0-1,0 0 0,0 0 0,0 0 1,0 0-1,0 1 0,0-1 1,-1 0-1,1 0 0,0 0 0,0 0 1,0 0-1,0 0 0,0 1 0,0-1 1,0 0-1,0 0 0,0 0 0,-8-16-180,-7-30 464,13 40-339,-6-18 145,3 12-10,1 0 0,0 1 0,1-1 0,0-1 0,1 1 0,1 0 0,0-1 0,0 1 0,3-25 0,-2 35-59,1 0-1,1 0 1,-1-1-1,0 1 0,0 0 1,1 0-1,-1 1 1,1-1-1,0 0 0,-1 0 1,1 1-1,0-1 1,0 1-1,0 0 1,0-1-1,0 1 0,0 0 1,1 0-1,-1 1 1,0-1-1,1 0 1,-1 1-1,0-1 0,1 1 1,2-1-1,69-2-832,-60 3 103,16 0-2284,-10 0-6521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3.827"/>
    </inkml:context>
    <inkml:brush xml:id="br0">
      <inkml:brushProperty name="width" value="0.025" units="cm"/>
      <inkml:brushProperty name="height" value="0.025" units="cm"/>
    </inkml:brush>
  </inkml:definitions>
  <inkml:trace contextRef="#ctx0" brushRef="#br0">0 18 15727,'0'0'7655,"72"-14"-7687,-36 13-1185,0-2-3908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7.220"/>
    </inkml:context>
    <inkml:brush xml:id="br0">
      <inkml:brushProperty name="width" value="0.025" units="cm"/>
      <inkml:brushProperty name="height" value="0.025" units="cm"/>
    </inkml:brush>
  </inkml:definitions>
  <inkml:trace contextRef="#ctx0" brushRef="#br0">258 48 17168,'0'-2'461,"1"1"-1,-1-1 1,0 1 0,0-1-1,0 1 1,0-1 0,0 1-1,0-1 1,-1 1-1,1-1 1,0 1 0,-1 0-1,1-1 1,-1 1-1,0 0 1,1-1 0,-1 1-1,0 0 1,0-1-1,0 1 1,0 0 0,0 0-1,0 0 1,-2-2 0,0 2-221,0-1 1,0 1 0,0-1 0,0 1 0,0 0 0,0 0 0,0 1 0,0-1-1,-1 0 1,1 1 0,-4 0 0,-1 0-263,1 0 0,0 1 0,-1 0 0,1 0 0,0 0-1,0 1 1,0 0 0,0 1 0,0 0 0,-10 6 0,5 0 145,0 0 0,1 1 0,0 1 0,1 0 0,-9 13 0,14-18-65,0 1 0,1-1 1,0 1-1,1 0 0,-1 0 0,1 1 0,1-1 0,-1 1 0,1-1 1,1 1-1,-2 11 0,3-18-59,0 1 1,1-1-1,-1 1 0,1-1 0,-1 1 1,1-1-1,0 1 0,-1-1 1,1 0-1,0 1 0,0-1 0,0 0 1,0 0-1,0 0 0,0 0 1,0 0-1,0 0 0,1 0 0,-1 0 1,0 0-1,0 0 0,1-1 1,-1 1-1,1 0 0,-1-1 0,1 0 1,-1 1-1,1-1 0,-1 0 0,1 1 1,-1-1-1,1 0 0,2-1 1,63 0-391,-56 1 203,12-3-1335,-1 0 0,1-2 0,-1 0 0,38-15 0,-35 9-4738,42-23 0,-32 13-4325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7.578"/>
    </inkml:context>
    <inkml:brush xml:id="br0">
      <inkml:brushProperty name="width" value="0.025" units="cm"/>
      <inkml:brushProperty name="height" value="0.025" units="cm"/>
    </inkml:brush>
  </inkml:definitions>
  <inkml:trace contextRef="#ctx0" brushRef="#br0">165 0 10154,'0'0'14040,"-10"2"-12412,2 0-1433,0 0-1,1 1 1,-1 0 0,0 0 0,1 1 0,0 0 0,0 0 0,0 1-1,0 0 1,1 0 0,0 1 0,0-1 0,0 1 0,1 1 0,0-1-1,0 1 1,-8 14 0,8-11 52,0 0-1,0 1 1,-6 20 0,11-28-226,-1 0 1,0 0-1,1 0 1,0 0-1,0-1 1,0 1-1,0 0 0,0 0 1,1 4-1,-1-6-18,1 0-1,-1 0 0,0 0 0,1 0 0,-1 0 0,1-1 1,-1 1-1,1 0 0,0 0 0,-1 0 0,1-1 0,0 1 1,-1 0-1,1-1 0,0 1 0,0 0 0,0-1 0,0 1 1,-1-1-1,1 0 0,0 1 0,0-1 0,0 0 0,0 1 1,0-1-1,2 0 0,7 1 73,0-1-1,0 0 1,0-1 0,0 0 0,0-1-1,0 0 1,0-1 0,-1 0 0,1 0-1,-1-1 1,1 0 0,-1-1 0,-1 1-1,11-9 1,-6 5 31,-1-1-1,0-1 1,-1 0 0,0-1 0,-1 0-1,0 0 1,0-1 0,-1-1-1,7-13 1,-22 37-106,-3 4 0,1 1 0,0-1 0,1 1 0,1 1 0,1-1 0,0 1 0,-3 24 0,8-40-93,0 0 0,1 0 1,-1-1-1,1 1 0,-1 0 0,1 0 1,-1 0-1,1 0 0,-1 0 0,1-1 1,0 1-1,0 0 0,-1-1 0,1 1 1,0 0-1,0-1 0,0 1 0,0-1 1,0 1-1,-1-1 0,1 0 0,0 1 1,0-1-1,0 0 0,0 0 0,0 0 1,0 1-1,0-1 0,0 0 0,0 0 1,1-1-1,-1 1 0,0 0 0,0 0 1,1-1-1,42-7-6754,-12-7-1577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7.905"/>
    </inkml:context>
    <inkml:brush xml:id="br0">
      <inkml:brushProperty name="width" value="0.025" units="cm"/>
      <inkml:brushProperty name="height" value="0.025" units="cm"/>
    </inkml:brush>
  </inkml:definitions>
  <inkml:trace contextRef="#ctx0" brushRef="#br0">36 1 23254,'0'0'9513,"-36"50"-9513,56-50 0,2-8-2114,-1-8-6342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2.662"/>
    </inkml:context>
    <inkml:brush xml:id="br0">
      <inkml:brushProperty name="width" value="0.025" units="cm"/>
      <inkml:brushProperty name="height" value="0.025" units="cm"/>
    </inkml:brush>
  </inkml:definitions>
  <inkml:trace contextRef="#ctx0" brushRef="#br0">20 1 15663,'0'0'8472,"-1"8"-6289,-5 34-361,1-23-965,2 0 0,1 1 0,0-1 0,2 35 0,1-53-850,-1 0-1,1-1 0,-1 1 0,1 0 0,0-1 0,0 1 1,-1-1-1,1 1 0,0-1 0,0 0 0,0 1 0,0-1 1,0 0-1,-1 1 0,1-1 0,0 0 0,0 0 0,0 0 1,0 0-1,0 0 0,0 0 0,0 0 0,0 0 0,0 0 0,0 0 1,-1-1-1,1 1 0,1-1 0,29-7 157,-17 0-267,0-1-1,0-1 1,-1 0 0,22-22 0,23-18-283,-58 50 378,0 0 0,1 0-1,-1 0 1,0 0-1,0 0 1,0 0-1,1 1 1,-1-1-1,0 0 1,0 0 0,1 0-1,-1 0 1,0 0-1,0 0 1,0 0-1,0 0 1,1 1-1,-1-1 1,0 0 0,0 0-1,0 0 1,0 0-1,1 1 1,-1-1-1,0 0 1,0 0-1,0 0 1,0 0 0,0 1-1,0-1 1,0 0-1,0 0 1,0 1-1,0-1 1,0 0-1,0 0 1,0 0 0,0 1-1,0-1 1,0 0-1,0 0 1,0 1-1,0-1 1,0 0-1,0 1 1,1 22 73,-4 23 568,-6 1 14,11-46-1061,-1-1 1,0 1-1,0-1 1,1 1-1,-1-1 1,0 0-1,1 0 1,-1 0-1,0 0 1,1 0-1,-1 0 1,1 0-1,-1 0 1,0 0-1,1-1 1,1 1-1,14-9-8681,2-3-7240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8.872"/>
    </inkml:context>
    <inkml:brush xml:id="br0">
      <inkml:brushProperty name="width" value="0.025" units="cm"/>
      <inkml:brushProperty name="height" value="0.025" units="cm"/>
    </inkml:brush>
  </inkml:definitions>
  <inkml:trace contextRef="#ctx0" brushRef="#br0">191 125 15855,'0'0'3449,"3"-10"-108,-2 6-2879,2-7 854,0 0-1,-1 0 1,0 0-1,-1 0 1,0-18-1,-1 29-1282,0-1 0,0 0-1,-1 0 1,1 0 0,0 0 0,-1 0-1,1 1 1,-1-1 0,1 0 0,-1 0-1,1 1 1,-1-1 0,1 0 0,-1 1-1,0-1 1,1 1 0,-1-1 0,0 1-1,0-1 1,1 1 0,-1-1 0,0 1-1,0 0 1,0-1 0,0 1 0,1 0 0,-1 0-1,0 0 1,0-1 0,0 1 0,0 0-1,0 0 1,0 0 0,0 1 0,0-1-1,1 0 1,-1 0 0,0 0 0,0 1-1,0-1 1,-1 1 0,-3 0 23,0 1 0,0-1 0,0 1-1,0 0 1,1 1 0,-9 4 0,1 3-56,0 1 0,0 0 0,1 1 0,1 0 0,-15 22 0,19-26 0,1 0 0,0 1 0,1 0 0,0 0 0,0 0 0,1 1 0,0-1 0,0 1 0,1 0 0,-1 12 0,3-21 0,0 0 0,0 0 0,0 0 0,0 0 0,0 1 0,1-1 0,-1 0 0,0 0 0,1 0 0,-1 0 0,0 0 0,1 0 0,-1 0 0,1 0 0,0 0 0,-1-1 0,1 1 0,0 0 0,-1 0 0,1 0 0,0-1 0,0 1 0,0 0 0,0-1 0,0 1 0,0-1 0,0 1 0,0-1 0,0 1 0,0-1 0,0 0 0,0 0 0,0 1 0,0-1 0,0 0 0,0 0 0,0 0 0,0 0 0,1 0 0,-1 0 0,0 0 0,0-1 0,0 1 0,0 0 0,1-1 0,11-2 0,-1 0 0,0-1 0,16-7 0,-9 4 0,-17 6-16,1 0 0,-1 0 0,0 0 0,1 0-1,-1 1 1,1-1 0,-1 1 0,0 0 0,1 0 0,-1 0 0,1 0 0,-1 0 0,1 0-1,-1 1 1,1-1 0,-1 1 0,0 0 0,1 0 0,-1 0 0,0 0 0,0 0-1,0 0 1,1 0 0,-1 1 0,0-1 0,1 3 0,0 0-21,0 0 0,-1 1-1,0-1 1,0 1 0,0 0 0,0-1 0,-1 1 0,0 0-1,0 0 1,0 0 0,-1 0 0,0 7 0,2 5 81,-2 0-1,0 0 1,-1 0 0,0 0-1,-2 0 1,0 0 0,-1-1 0,0 1-1,-2-1 1,0 0 0,0 0-1,-2-1 1,0 0 0,0 0 0,-2 0-1,0-2 1,0 1 0,-1-1 0,-1-1-1,-17 16 1,26-26-44,1 0 0,-1 0 0,0 0 0,0 0 0,0-1 0,0 1 0,0-1 0,0 0 0,0 0 0,-1 0 0,-5 1 0,8-2 0,0 0 0,-1 0 0,1 0 0,0 0 0,0 0 0,0-1 0,0 1 0,0 0 0,0-1 0,0 1 0,-1-1 0,1 1 0,0-1 0,0 1 0,1-1 0,-1 0 0,0 0 0,0 1 0,0-1 0,0 0 0,1 0 0,-1 0 0,0 0 0,1 0 0,-1 0 0,1 0 0,-1 0 0,1 0 0,-1 0 0,1 0 0,0 0 0,-1 0 0,1 0 0,0-1 0,0-1 0,-2-9 0,0-1 0,1 0 0,1 1 0,0-1 0,0 0 0,2 0 0,-1 1 0,2-1 0,0 1 0,0-1 0,1 1 0,0 0 0,1 1 0,7-13 0,-2 8 0,1 1 0,0 1 0,1-1 0,1 2 0,0 0 0,1 0 0,0 1 0,1 1 0,20-12 0,44-24-26,-47 31 13,-1-3 0,-1 0 0,0-2 0,-2-1 0,0-1 0,27-31 0,-52 50 20,-1 1 1,1-1-1,-1 0 1,1 0-1,-1 0 1,0 0-1,-1 0 1,1-1-1,-1 1 1,1-5-1,-2 8-6,0 0 0,0 0 0,0 0-1,0-1 1,0 1 0,0 0-1,0 0 1,0 0 0,-1 0 0,1 0-1,0 0 1,-1 0 0,1 1 0,-1-1-1,1 0 1,-1 0 0,1 0 0,-1 0-1,0 0 1,1 1 0,-1-1 0,0 0-1,0 1 1,1-1 0,-1 0 0,0 1-1,0-1 1,0 1 0,0-1-1,0 1 1,0 0 0,0-1 0,0 1-1,0 0 1,0 0 0,0 0 0,0-1-1,0 1 1,0 0 0,0 0 0,0 1-1,0-1 1,0 0 0,0 0 0,0 0-1,-2 1 1,-2 1-1,-1-1 0,0 1 0,1 0 0,0 1 0,0-1 0,-1 1 0,2 0 0,-1 0 0,0 0 0,1 1 0,-1 0 0,1 0 0,0 0 0,0 0 0,0 1 0,1-1 0,0 1 0,-3 6 0,-6 8 0,2 0 0,1 1 0,-11 30 0,18-45 0,1 0 0,-1 1 0,1-1 0,-1 0 0,2 1 0,-1 0 0,1-1 0,0 11 0,0-15 0,0 0 0,1 1 0,0-1 0,-1 1 0,1-1 0,-1 0 0,1 0 0,0 1 0,0-1 0,0 0 0,0 0 0,0 0 0,0 0 0,0 0 0,0 0 0,0 0 0,0-1 0,1 1 0,-1 0 0,0 0 0,1-1 0,-1 1 0,0-1 0,1 0 0,-1 1 0,1-1 0,-1 0 0,0 0 0,1 0 0,-1 1 0,1-2 0,-1 1 0,1 0 0,-1 0 0,3-1 0,8-1 0,0-1 0,0 0 0,-1-1 0,1 0 0,-1-1 0,0 0 0,0 0 0,-1-2 0,1 1 0,10-10 0,-9 7 0,1 0 0,0 2 0,0-1 0,0 2 0,29-11 0,-41 17 0,0 0 0,0 0 0,1 0 0,-1 0 0,0 0 0,1 0 0,-1 0 0,0 0 0,0 0 0,1 1 0,-1-1 0,0 0 0,0 1 0,0-1 0,1 1 0,-1-1 0,0 1 0,0 0 0,0 0 0,0-1 0,0 1 0,0 0 0,0 0 0,0 0 0,-1 0 0,1 0 0,0 0 0,0 0 0,-1 0 0,1 0 0,-1 1 0,1-1 0,-1 0 0,1 0 0,-1 1 0,0-1 0,0 0 0,0 0 0,1 1 0,-1-1 0,-1 3 0,3 10 0,-2 1 0,0 0 0,-1 15 0,-1-7 0,2-23 0,1 0 0,-1 1 0,0-1 0,0 0 0,0 1 0,1-1 0,-1 0 0,0 1 0,1-1 0,-1 0 0,0 0 0,1 1 0,-1-1 0,0 0 0,1 0 0,-1 0 0,0 1 0,1-1 0,-1 0 0,0 0 0,1 0 0,-1 0 0,1 0 0,-1 0 0,0 0 0,1 0 0,-1 0 0,1 0 0,-1 0 0,0 0 0,1 0 0,-1 0 0,1 0 0,-1 0 0,0 0 0,1-1 0,-1 1 0,1 0 0,17-6 0,0-5 27,0 0 1,25-22-1,-28 20-130,1 1 0,1 1-1,21-12 1,-23 19-1308,-15 4 1161,1 0-1,0 0 1,-1 0 0,1 0-1,-1 0 1,1 1 0,-1-1-1,1 0 1,-1 0 0,1 1-1,0-1 1,-1 0-1,0 1 1,1-1 0,-1 1-1,1-1 1,-1 1 0,1-1-1,-1 0 1,0 1 0,1-1-1,-1 1 1,0 0 0,0-1-1,1 1 1,-1-1-1,0 1 1,0-1 0,0 1-1,0 0 1,1-1 0,-1 1-1,0-1 1,0 1 0,0 0-1,0-1 1,-1 1 0,1-1-1,0 1 1,0 0-1,0 0 1,0 15-5750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9.523"/>
    </inkml:context>
    <inkml:brush xml:id="br0">
      <inkml:brushProperty name="width" value="0.025" units="cm"/>
      <inkml:brushProperty name="height" value="0.025" units="cm"/>
    </inkml:brush>
  </inkml:definitions>
  <inkml:trace contextRef="#ctx0" brushRef="#br0">125 61 15471,'0'0'16410,"-11"-1"-15812,7 1-590,-1-1-1,1 1 1,0 0 0,-1 0 0,1 1-1,0-1 1,0 1 0,-1 0 0,1 0 0,0 1-1,0-1 1,0 1 0,0 0 0,0 0 0,1 0-1,-1 0 1,0 1 0,1 0 0,0-1 0,0 1-1,-1 1 1,2-1 0,-1 0 0,0 1 0,1-1-1,-1 1 1,1 0 0,0-1 0,1 1-1,-1 0 1,1 1 0,-1-1 0,1 0 0,0 0-1,1 0 1,-1 6 0,1-10-8,0 1 0,0 0 0,0 0 0,0 0 0,0 0 0,0 0 0,1-1 0,-1 1 0,0 0 0,0 0 0,1-1 0,-1 1 0,1 0 0,-1 0 0,1-1 0,-1 1 0,1 0 0,-1-1 0,1 1 0,0-1 0,-1 1 0,1 0 0,0-1 0,-1 0 0,1 1 0,0-1 0,0 1 0,-1-1 0,1 0 0,0 0 0,0 1 0,0-1 0,0 0 0,-1 0 0,1 0 0,0 0 0,0 0 0,0 0 0,0 0 0,-1 0 0,1 0 0,0 0 0,0-1 0,0 1 0,0 0 0,-1-1 0,1 1 0,1-1 0,3 0 0,1-1 0,0 0 0,-1 0 0,1-1 0,9-5 0,6-9-18,-1 0 0,0-1 1,-2-2-1,0 0 0,28-41 0,-65 89-4,7-13 41,2 0-1,0 0 0,0 1 1,2 1-1,0-1 1,-11 35-1,19-51-18,0 1 0,0-1 0,-1 1 0,1-1 0,0 1 0,0-1 0,0 1 0,0-1 0,0 1 0,0 0 0,0-1 0,0 1 0,1-1 0,-1 1 0,0-1 0,0 1 0,0-1 0,0 1 0,1-1 0,-1 1 0,0-1 0,1 1 0,-1-1 0,0 1 0,1-1 0,-1 0 0,1 1 0,-1-1 0,0 0 0,1 1 0,-1-1 0,1 0 0,-1 1 0,1-1 0,0 0 0,26-1 0,26-19 0,-17-5-269,-28 18 149,-1 1 0,1 1 1,0-1-1,0 1 0,0 1 1,1-1-1,-1 1 0,1 1 1,0 0-1,11-3 1,-20 7 87,1-1 0,-1 1 0,1-1 1,-1 1-1,1-1 0,-1 1 1,0-1-1,1 1 0,-1-1 1,0 1-1,1 0 0,-1-1 1,0 1-1,0 0 0,1-1 1,-1 1-1,0-1 0,0 1 1,0 0-1,0 0 0,0-1 1,0 1-1,0 0 0,0-1 1,0 1-1,-1 1 0,0 20 290,1-21-258,-14 45 1026,11-39-861,1 0 0,-1 1 1,1-1-1,1 0 0,-1 1 1,1 7-1,1-15-165,0 1 0,1-1 0,-1 0 0,0 1 0,1-1 0,-1 0 0,0 0 0,1 1 0,-1-1 0,1 0 0,-1 0 0,0 0 0,1 0 0,-1 1 0,1-1 0,-1 0 0,1 0 0,-1 0 0,1 0 0,-1 0 0,1 0 0,-1 0 0,0 0 0,1 0 0,-1 0 0,1 0 0,-1-1 0,1 1 0,-1 0 0,1 0 0,-1 0 0,0-1 0,1 1 0,-1 0 0,1-1 0,18-6 0,4-9 0,-1 0 0,0-2 0,-2 0 0,0-2 0,29-35 0,13-12 0,-66 86 0,-8 11 0,5-17 0,2-3 0,0 0 0,0 0 0,1 0 0,0 1 0,1-1 0,1 1 0,-1 0 0,0 16 0,3-26-18,0-1 1,0 1-1,0-1 1,0 1-1,0-1 1,0 1-1,0 0 1,0-1-1,1 1 1,-1-1-1,0 1 1,0-1-1,1 1 1,-1-1-1,0 0 1,1 1-1,-1-1 0,0 1 1,1-1-1,-1 0 1,1 1-1,-1-1 1,1 0-1,-1 1 1,1-1-1,-1 0 1,1 0-1,-1 1 1,1-1-1,-1 0 1,1 0-1,0 0 0,25-1-1573,23-17-3766,-13-5-1914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19.899"/>
    </inkml:context>
    <inkml:brush xml:id="br0">
      <inkml:brushProperty name="width" value="0.025" units="cm"/>
      <inkml:brushProperty name="height" value="0.025" units="cm"/>
    </inkml:brush>
  </inkml:definitions>
  <inkml:trace contextRef="#ctx0" brushRef="#br0">205 0 19186,'0'0'6924,"-12"4"-2963,-7 2-3691,1 1-1,1 0 1,-1 1-1,1 1 1,1 1 0,-1 0-1,2 2 1,0-1-1,-25 26 1,40-36-270,1-1 0,-1 1 0,1 0 0,-1-1 0,1 1 0,0-1 0,-1 1 0,1-1 0,-1 1 0,1-1 0,0 0 0,0 1 0,-1-1 0,1 0 0,0 0 0,0 1 0,-1-1 0,1 0 0,0 0 0,0 0 0,0 0 0,-1 0 0,1 0 0,0 0 0,0 0 0,0 0 0,-1-1 0,2 1 0,31 0 0,139-16-2498,-171 16 2498,0 0-1,0 0 1,-1 0 0,1 0 0,0 0 0,0 0 0,0 0 0,0 1 0,0-1 0,0 0 0,-1 0 0,1 1-1,0-1 1,0 0 0,0 1 0,-1-1 0,1 1 0,0-1 0,0 1 0,-1-1 0,1 1 0,-1 0 0,1-1-1,0 1 1,-1 0 0,1-1 0,-1 1 0,1 1 0,0 0 69,-1 0 0,0 0 0,0 0 0,0 0 0,0 0 0,0-1-1,0 1 1,-1 0 0,1 0 0,-1 0 0,1 0 0,-2 3 0,-2 2 182,1 1-1,-1-1 1,-1 0-1,0 0 1,-5 7 0,4-7-243,0 0 0,0 0 1,-1-1-1,1 0 1,-1 0-1,-1-1 1,1 0-1,-1 0 1,0-1-1,0 0 1,-16 6-1,24-10-45,-1 0 0,1 0-1,0 0 1,-1-1 0,1 1 0,0 0-1,-1 0 1,1 0 0,0 0 0,-1-1-1,1 1 1,0 0 0,-1 0 0,1-1-1,0 1 1,0 0 0,-1 0 0,1-1-1,0 1 1,0 0 0,0-1 0,-1 1-1,1 0 1,0-1 0,0 1 0,0-1-1,0 1 1,0 0 0,0-1 0,0 1-1,0 0 1,0-1 0,0 1 0,0-1-1,0 1 1,0 0 0,0-1 0,0 1 0,0 0-1,0-1 1,0 1 0,0 0 0,1-1-1,-1 1 1,0 0 0,0-1 0,0 1-1,1 0 1,-1-1 0,0 1 0,0 0-1,1-1 1,11-20-4251,-2 9 1539,1 1 0,1 0-1,-1 1 1,24-14 0,0 1-2515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0.240"/>
    </inkml:context>
    <inkml:brush xml:id="br0">
      <inkml:brushProperty name="width" value="0.025" units="cm"/>
      <inkml:brushProperty name="height" value="0.025" units="cm"/>
    </inkml:brush>
  </inkml:definitions>
  <inkml:trace contextRef="#ctx0" brushRef="#br0">60 74 5317,'40'-23'1648,"-6"4"4204,-2-3 3629,-25 12-6309,-21 12 256,-23 12 441,23-5-3869,0 1 0,1 1 0,0 0 0,-18 21 0,27-29 0,1 2 0,-1-1 0,1 0 0,0 0 0,0 1 0,1 0 0,-1 0 0,1 0 0,0 0 0,0 0 0,1 0 0,0 0 0,0 0 0,0 1 0,0-1 0,1 0 0,0 1 0,1 8 0,-1-12 0,1 0 0,0 0 0,0-1 0,1 1 0,-1-1 0,0 1 0,1 0 0,-1-1 0,0 0 0,1 1 0,0-1 0,-1 0 0,1 0 0,0 0 0,0 0 0,-1 0 0,1 0 0,0-1 0,0 1 0,0-1 0,0 1 0,0-1 0,0 0 0,0 1 0,0-1 0,0 0 0,0 0 0,4-1 0,2 1 0,-1-1 0,1 1 0,-1-1 0,1-1 0,-1 0 0,13-4 0,-9 0 0,-1 0 0,1 0 0,-2-1 0,1 0 0,11-12 0,-18 16 0,0 1 0,0-1 0,0-1 0,0 1 0,0 0 0,-1-1 0,0 1 0,1-1 0,-1 0 0,-1 0 0,1 0 0,0 0 0,-1 0 0,0 0 0,0 0 0,0 0 0,-1 0 0,1-7 0,-2 10-91,1-1 0,-1 1 1,1 0-1,-1 0 0,1-1 0,-1 1 0,0 0 0,0 0 1,0 0-1,0 0 0,0 0 0,0 0 0,0 0 1,0 0-1,0 0 0,0 1 0,0-1 0,0 0 1,-1 1-1,1-1 0,0 1 0,0-1 0,-1 1 0,-1-1 1,-41-6-6415,25 5 1357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0.845"/>
    </inkml:context>
    <inkml:brush xml:id="br0">
      <inkml:brushProperty name="width" value="0.025" units="cm"/>
      <inkml:brushProperty name="height" value="0.025" units="cm"/>
    </inkml:brush>
  </inkml:definitions>
  <inkml:trace contextRef="#ctx0" brushRef="#br0">274 101 13773,'0'0'5445,"2"-11"-1019,1 1-3071,0 5-618,-1-1 1,0 0 0,0 0 0,-1 0 0,0 0 0,0 0 0,0-1 0,-1 1-1,0-10 1,-1 16-718,0-1-1,1 0 1,-1 0-1,0 1 1,0-1-1,0 0 1,1 1-1,-1-1 1,0 1-1,0-1 1,0 1-1,0-1 1,0 1-1,0 0 1,0-1-1,0 1 1,0 0-1,0 0 1,0 0-1,-1 0 1,1 0-1,0 0 0,0 0 1,-2 0-1,-29 4-116,9 2 97,0 1 0,1 1 0,0 1 0,0 1 0,1 1 0,0 1 0,1 1 0,-35 29 0,55-42 0,-1 1 0,1-1 0,0 0 0,-1 0 0,1 0 0,0 1 0,0-1 0,-1 0 0,1 0 0,0 0 0,0 1 0,-1-1 0,1 0 0,0 1 0,0-1 0,0 0 0,0 1 0,0-1 0,-1 0 0,1 1 0,0-1 0,0 0 0,0 1 0,0-1 0,0 0 0,0 1 0,0-1 0,0 0 0,0 1 0,0-1 0,0 0 0,0 1 0,1 0 0,11 3 0,28-5 0,-33 1 0,75-8-374,-57 4 156,0 1 0,0 2 0,1 0 0,-1 2 0,31 4 0,-55-5 236,1 0-1,-1 0 1,1 0-1,-1 1 1,1-1-1,-1 0 1,0 1-1,1-1 1,-1 1-1,0-1 1,1 1-1,-1 0 1,0 0-1,0-1 1,1 1-1,-1 0 1,0 0-1,0 0 1,0 0-1,0 0 1,0 1-1,-1-1 1,1 0-1,0 0 1,0 1-1,-1-1 1,1 0-1,-1 1 1,1-1-1,-1 0 1,0 1-1,1-1 1,-1 1-1,0-1 1,0 1-1,0-1 1,0 1-1,0-1 1,0 0-1,-1 1 1,1-1-1,0 1 1,-1-1-1,1 0 1,-2 3-1,0 1 71,-1 0 0,0 1-1,0-1 1,-1 0 0,1 0-1,-1-1 1,0 1 0,-1-1-1,-7 7 1,-1-1-88,-1 0 0,0-1 0,0-1 0,0 0 0,-1-1 0,-1-1 0,1 0 0,-19 4 0,34-10-37,0 0 0,-1 1 0,1-1 0,-1 0 0,1 0 0,-1 0 0,1 0 0,0 0 0,-1 0 0,1 0 0,-1 0 0,1 0 0,-1 0 0,1 0 0,0 0 0,-1 0 0,1 0 0,-1-1 0,1 1 0,0 0 1,-1 0-1,1 0 0,-1-1 0,1 1 0,0 0 0,-1 0 0,1-1 0,0 1 0,-1 0 0,1-1 0,0 1 0,-1-1 0,6-13-3143,19-12-6177,7 1-1870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1.442"/>
    </inkml:context>
    <inkml:brush xml:id="br0">
      <inkml:brushProperty name="width" value="0.025" units="cm"/>
      <inkml:brushProperty name="height" value="0.025" units="cm"/>
    </inkml:brush>
  </inkml:definitions>
  <inkml:trace contextRef="#ctx0" brushRef="#br0">111 207 7655,'0'0'13042,"-9"6"-7682,-2 0-4267,-44 32 2344,52-36-3302,0 0 0,0 1 0,1 0 0,-1-1 0,1 1 0,-1 0 0,1 0 0,0 0-1,0 0 1,0 1 0,0-1 0,1 1 0,0-1 0,-1 1 0,0 6 0,2-9-134,1 0-1,-1 0 1,1-1 0,-1 1 0,1 0 0,-1-1 0,1 1 0,0-1-1,-1 1 1,1-1 0,0 1 0,0-1 0,-1 1 0,1-1 0,0 0-1,0 1 1,0-1 0,-1 0 0,1 0 0,0 0 0,0 1 0,0-1-1,0 0 1,0 0 0,0 0 0,-1 0 0,1-1 0,0 1 0,0 0-1,1-1 1,30-3-6,-20-1 5,0-1 0,0 0 0,0 0 0,-1-2 0,0 1 0,18-18 0,-3 1 0,30-37 0,2-15 0,-53 69 0,0-1 0,-1 1 0,0-1 0,-1 0 0,1 0 0,-2 0 0,1-1 0,2-14 0,-5 22 0,0 1 0,0 0 0,0 0 0,0-1 0,0 1 0,0 0 0,0 0 0,0-1 0,0 1 0,0 0 0,-1 0 0,1-1 0,0 1 0,0 0 0,0 0 0,0 0 0,0-1 0,-1 1 0,1 0 0,0 0 0,0 0 0,0-1 0,0 1 0,-1 0 0,1 0 0,0 0 0,0 0 0,-1 0 0,1 0 0,0-1 0,0 1 0,-1 0 0,1 0 0,0 0 0,0 0 0,-1 0 0,1 0 0,0 0 0,0 0 0,-1 0 0,1 0 0,0 0 0,0 0 0,-1 0 0,1 1 0,0-1 0,0 0 0,-1 0 0,1 0 0,0 0 0,0 0 0,0 0 0,-1 1 0,1-1 0,0 0 0,-1 0 0,-14 10 0,-2 7 0,0 1 0,1 1 0,-16 24 0,25-32 0,0 0 0,0 1 0,1 0 0,1 0 0,0 0 0,0 0 0,-4 22 0,9-33 0,0-1 0,0 1 0,0 0 0,-1 0 0,1 0 0,0-1 0,1 1 0,-1 0 0,0 0 0,0 0 0,0-1 0,0 1 0,1 0 0,-1 0 0,0-1 0,0 1 0,1 0 0,-1-1 0,1 1 0,-1 0 0,1-1 0,-1 1 0,1-1 0,-1 1 0,1-1 0,0 1 0,-1-1 0,1 1 0,1 0 0,27 2 0,-19-4 0,1-1 0,-1-1 0,19-6 0,8-8-80,-26 11 27,0 1-1,0 0 1,1 0-1,0 1 1,0 1 0,0 0-1,18-2 1,-29 6 61,0 0 0,0 0 0,0-1 0,0 1 0,0 0 0,0 0 0,0 0 0,0 0 0,-1 0 0,1 0 0,0 1 0,-1-1 1,1 0-1,-1 0 0,1 0 0,-1 1 0,0-1 0,1 0 0,-1 0 0,0 1 0,0-1 0,0 0 0,0 1 0,0-1 0,0 0 0,0 0 0,-1 1 0,0 1 0,-4 43 266,-8 11-274,13-57 0,0 0 0,0 1 0,0-1 0,0 0 0,0 1 0,0-1 0,0 0 0,0 0 0,0 1 0,0-1 0,0 0 0,1 1 0,-1-1 0,0 0 0,0 0 0,0 1 0,0-1 0,0 0 0,1 0 0,-1 1 0,0-1 0,0 0 0,0 0 0,1 0 0,-1 1 0,0-1 0,0 0 0,0 0 0,1 0 0,-1 0 0,0 0 0,0 1 0,1-1 0,-1 0 0,0 0 0,1 0 0,-1 0 0,0 0 0,0 0 0,1 0 0,-1 0 0,0 0 0,1 0 0,-1 0 0,0 0 0,0 0 0,1 0 0,-1 0 0,0-1 0,1 1 0,-1 0 0,0 0 0,13-7 0,-12 7 0,45-33 0,-35 24 0,0 0 0,0 1 0,1 1 0,0-1 0,1 2 0,-1 0 0,1 0 0,0 1 0,22-5 0,-34 11 0,0 0 0,0 0 0,0 0 0,0 0 0,0 0 0,0 0 0,-1 0 0,1 0 0,0 0 0,0 0 0,-1 1 0,1-1 0,-1 0 0,1 0 0,-1 1 0,0-1 0,1 0 0,-1 1 0,0-1 0,0 0 0,0 1 0,0-1 0,0 0 0,0 1 0,0-1 0,-1 3 0,-2 40 0,-10-4 0,19-40-1499,4-4-3435,11-12-2886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2.110"/>
    </inkml:context>
    <inkml:brush xml:id="br0">
      <inkml:brushProperty name="width" value="0.025" units="cm"/>
      <inkml:brushProperty name="height" value="0.025" units="cm"/>
    </inkml:brush>
  </inkml:definitions>
  <inkml:trace contextRef="#ctx0" brushRef="#br0">17 278 6022,'0'0'26131,"9"1"-25608,-5 0-512,-1-1-1,1 1 0,-1-1 1,1 0-1,0 0 0,-1-1 0,1 1 1,-1 0-1,1-1 0,6-2 1,-8 2-12,-1 0 0,1-1 0,0 1 0,-1 0 0,1-1 0,-1 1 1,1-1-1,-1 1 0,1-1 0,-1 0 0,0 0 0,0 0 0,0 1 0,0-1 1,0 0-1,-1 0 0,1 0 0,-1 0 0,1-1 0,-1 1 0,1 0 1,-1 0-1,0 0 0,0 0 0,-1-4 0,1 5-2,0 1-1,0-1 1,0 1-1,0-1 1,0 1 0,0-1-1,0 1 1,0-1-1,0 1 1,-1 0 0,1-1-1,0 1 1,0-1-1,-1 1 1,1-1 0,0 1-1,0 0 1,-1-1 0,1 1-1,-1 0 1,1-1-1,0 1 1,-1 0 0,1-1-1,-1 1 1,1 0-1,0 0 1,-1-1 0,1 1-1,-1 0 1,1 0-1,-1 0 1,1 0 0,-1 0-1,1 0 1,-1 0-1,1 0 1,-1 0 0,1 0-1,-1 0 1,1 0-1,-1 0 1,1 0 0,-1 0-1,1 0 1,-1 0-1,1 1 1,-1-1 0,1 0-1,0 0 1,-1 1-1,1-1 1,-1 0 0,1 1-1,0-1 1,-1 1-1,-25 19-213,20-12 244,0 1 1,1-1-1,0 1 1,0 0-1,1 1 0,0-1 1,1 1-1,0-1 1,0 1-1,1 0 0,0 0 1,1 0-1,0 1 1,1 17-1,1-26-27,0-1 0,-1 1 0,1-1 0,0 1 0,0-1 0,0 0 0,0 1 0,0-1 0,0 0 0,0 0 0,0 0 0,1 0 0,-1 0 0,0 0 0,1 0 0,-1 0 0,1 0 0,-1-1 0,1 1 0,-1 0 0,1-1 0,0 1 0,-1-1 0,1 0 0,-1 0 0,1 1 0,0-1 0,2-1 0,2 2 0,0-1 0,0-1 0,0 1 0,0-1 0,0 0 0,0-1 0,6-1 0,0-3-12,-1 0 0,0 0 0,0-2 0,0 1 1,-1-1-1,0 0 0,0-1 0,-1-1 0,-1 1 0,12-17 0,9-16-31,30-57 0,-50 84 57,20-41 189,-43 81-203,-51 100 0,59-112 0,0 1 0,1 0 0,1 0 0,0 0 0,1 0 0,1 1 0,-2 26 0,4-39 0,0-1 0,0 1 0,1-1 0,-1 1 0,0-1 0,0 1 0,1-1 0,-1 1 0,1-1 0,-1 1 0,1-1 0,0 0 0,0 1 0,-1-1 0,1 0 0,0 1 0,0-1 0,0 0 0,0 0 0,1 0 0,-1 0 0,0 0 0,0 0 0,1 0 0,1 1 0,0-1 0,1 0 0,-1-1 0,0 1 0,1 0 0,-1-1 0,1 0 0,-1 0 0,1 0 0,-1 0 0,1-1 0,3 0 0,3-1 0,0-1 0,-1 0 0,1 0 0,-1-1 0,0-1 0,0 1 0,13-10 0,3-10 0,-1-1 0,-1-2 0,-1 0 0,-1-1 0,-2 0 0,-1-2 0,-1 0 0,-2-2 0,-1 1 0,17-56 0,-31 86 0,0 1 0,1-1 0,-1 0 0,0 1 0,1-1 0,-1 0 0,0 1 0,0-1 0,1 0 0,-1 1 0,0-1 0,0 0 0,0 1 0,0-1 0,0 0 0,0 0 0,0 1 0,0-1 0,0 0 0,-1 1 0,1-1 0,0 0 0,0 1 0,-1-1 0,1 0 0,0 1 0,-1-1 0,-14 10 0,-20 33 0,33-41 0,-20 28 0,2 0 0,-21 41 0,34-57 0,1 0 0,0 0 0,1 1 0,1 0 0,0 0 0,1 0 0,0 1 0,0 20 0,3-32-69,0 1 0,0-1 0,1 1 0,-1-1 0,1 0 0,0 1 0,0-1 0,0 0 0,1 0 0,-1 0 0,1 0-1,0 0 1,0 0 0,0 0 0,0 0 0,0-1 0,0 1 0,1-1 0,-1 0 0,1 0 0,0 0 0,0 0 0,0 0 0,0 0 0,0-1 0,0 1 0,0-1 0,0 0 0,1 0 0,-1 0 0,0 0 0,1-1 0,3 1-1,6 0-1049,1 1 0,-1-2 0,1 0 0,-1 0-1,0-2 1,1 1 0,19-7 0,11-7-15927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3.495"/>
    </inkml:context>
    <inkml:brush xml:id="br0">
      <inkml:brushProperty name="width" value="0.025" units="cm"/>
      <inkml:brushProperty name="height" value="0.025" units="cm"/>
    </inkml:brush>
  </inkml:definitions>
  <inkml:trace contextRef="#ctx0" brushRef="#br0">1 85 12620,'0'0'15273,"9"-10"-14830,-7 8-404,47-43 444,-46 43-471,-1 0 0,1 0 0,0 1 0,-1-1 0,1 0 1,0 1-1,0 0 0,0-1 0,0 1 0,0 1 0,0-1 0,1 0 1,-1 1-1,0-1 0,0 1 0,0 0 0,1 0 0,-1 0 0,0 1 0,0-1 1,0 1-1,4 1 0,-6-1-15,0 0 1,0 0-1,0 0 1,0 0-1,0 1 0,0-1 1,0 0-1,-1 1 1,1-1-1,0 1 1,-1-1-1,1 0 1,-1 1-1,0 0 0,1-1 1,-1 1-1,0-1 1,0 1-1,0-1 1,0 1-1,0-1 0,-1 4 1,-6 35 173,2-24 67,-1 0 0,-14 26 0,13-30-133,1 0-1,1 1 0,0 0 0,0 0 1,-3 18-1,8-31-95,0 1 0,0-1 0,0 1 1,0-1-1,0 1 0,0-1 0,0 1 0,0-1 1,0 1-1,0-1 0,0 1 0,0-1 0,0 1 0,0-1 1,0 1-1,1-1 0,-1 1 0,0-1 0,0 1 1,1-1-1,-1 1 0,0-1 0,1 0 0,-1 1 0,0-1 1,1 1-1,-1-1 0,1 0 0,-1 0 0,0 1 1,1-1-1,-1 0 0,1 0 0,-1 1 0,1-1 0,-1 0 1,1 0-1,-1 0 0,1 0 0,-1 0 0,1 0 1,-1 0-1,1 0 0,-1 0 0,1 0 0,-1 0 0,1 0 1,-1 0-1,1 0 0,-1 0 0,1-1 0,-1 1 1,1 0-1,-1 0 0,1-1 0,-1 1 0,1 0 0,-1 0 1,0-1-1,1 1 0,0-1 0,30-18 997,-6-1-749,39-42 0,-55 52-246,0 0 0,-1-1 0,0 0 0,-1 0 0,-1 0 1,1-1-1,4-14 0,-10 107-11,-1-72 0,-1-1 0,1 1 0,0 0 0,0-1 0,1 1 0,0-1 0,4 16 0,-4-22 0,0 0 0,0-1 0,0 1 0,0 0 0,0-1 0,1 1 0,-1 0 0,0-1 0,1 0 0,-1 1 0,1-1 0,0 0 0,-1 0 0,1 0 0,0 0 0,0 0 0,-1 0 0,1 0 0,0-1 0,0 1 0,0-1 0,0 1 0,0-1 0,0 0 0,0 0 0,0 0 0,0 0 0,0 0 0,0 0 0,0-1 0,0 1 0,0 0 0,0-1 0,0 0 0,3-1 0,4-1 0,-1-1 0,1 0 0,0 0 0,-1-1 0,0 0 0,0 0 0,-1-1 0,1 0 0,-1 0 0,7-9 0,-1 1 0,-1 0 0,-1-1 0,0 0 0,11-22 0,-18 30 0,-1 0 0,0 0 0,0-1 0,-1 1 0,0-1 0,0 1 0,-1-1 0,1-12 0,-6 19 0,-3 10 0,-7 11 0,12-17 0,-3 6 0,0-1 0,0 1 0,1 0 0,0 0 0,1 0 0,-1 0 0,2 1 0,-3 16 0,5-26 0,0 1 0,1-1 0,-1 1 0,0-1 0,0 0 0,1 1 0,-1-1 0,0 1 0,1-1 0,-1 0 0,1 1 0,-1-1 0,0 0 0,1 1 0,-1-1 0,1 0 0,-1 0 0,1 1 0,-1-1 0,1 0 0,-1 0 0,1 0 0,-1 0 0,1 0 0,-1 0 0,1 0 0,-1 0 0,1 0 0,-1 0 0,1 0 0,0 0 0,-1 0 0,1 0 0,-1 0 0,1 0 0,-1-1 0,1 1 0,-1 0 0,0 0 0,1-1 0,24-8 0,-11-2 0,-1 0 0,0 0 0,-1-1 0,0-1 0,-1 0 0,14-20 0,1-2 0,-32 84 0,5-44 0,-6 16 0,1 0 0,1 1 0,1-1 0,-1 34 0,5-54 0,0 0 0,0 0 0,0 0 0,1 0 0,-1 0 0,0 0 0,1 0 0,-1 0 0,1 0 0,-1 0 0,1 0 0,0 0 0,-1 0 0,1 0 0,0 0 0,0 0 0,0-1 0,-1 1 0,1 0 0,0-1 0,0 1 0,0-1 0,0 1 0,0-1 0,0 1 0,0-1 0,0 0 0,0 1 0,0-1 0,1 0 0,-1 0 0,0 0 0,0 0 0,0 0 0,0 0 0,0 0 0,0 0 0,0 0 0,1 0 0,-1-1 0,0 1 0,2-1 0,3-1 0,1 1 0,-1-1 0,1 0 0,-1-1 0,0 1 0,7-5 0,5-5 0,-1-1 0,0-1 0,19-19 0,-30 27 0,-1 0 0,1-1 0,-1 1 0,0-1 0,-1 0 0,1 0 0,-1-1 0,-1 1 0,0-1 0,0 0 0,3-12 0,-37 51 0,26-22 0,-1 0 0,1 0 0,0 0 0,1 0 0,0 1 0,1 0 0,0 0 0,0 0 0,1 0 0,-1 16 0,3-25 0,0 0 0,0 1 0,1-1 0,-1 0 0,0 0 0,1 1 0,-1-1 0,1 0 0,-1 0 0,1 0 0,-1 0 0,1 0 0,0 0 0,0 0 0,0 0 0,-1 0 0,1 0 0,0 0 0,0 0 0,0 0 0,0-1 0,1 1 0,-1 0 0,0-1 0,0 1 0,0-1 0,0 1 0,1-1 0,-1 0 0,0 1 0,0-1 0,3 0 0,49 1 0,-37-1 0,-1-1-135,0 1-1,-1-2 1,1 0 0,21-7-1,-30 8-155,1-1-1,-1-1 0,0 1 1,0-1-1,0 0 0,0-1 1,-1 1-1,1-1 0,-1 0 1,0 0-1,0-1 0,6-7 1,5-17-7701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3.837"/>
    </inkml:context>
    <inkml:brush xml:id="br0">
      <inkml:brushProperty name="width" value="0.025" units="cm"/>
      <inkml:brushProperty name="height" value="0.025" units="cm"/>
    </inkml:brush>
  </inkml:definitions>
  <inkml:trace contextRef="#ctx0" brushRef="#br0">90 23 17585,'0'0'8231,"-63"-18"-4291,45 17-1441,10 1-2083,16 0-6886,3-4-5221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5.879"/>
    </inkml:context>
    <inkml:brush xml:id="br0">
      <inkml:brushProperty name="width" value="0.025" units="cm"/>
      <inkml:brushProperty name="height" value="0.025" units="cm"/>
    </inkml:brush>
  </inkml:definitions>
  <inkml:trace contextRef="#ctx0" brushRef="#br0">18 204 3107,'0'0'3331,"10"-5"-1324,-9 5-1924,69-38 4519,-33 8 983,-34 27-4505,0 0 0,-1 0-1,1 0 1,-1 0 0,0-1-1,0 1 1,0-1 0,2-6-1,-7 6 1883,-9 6-2281,-9 10-848,6 1 109,1 1 1,1 1 0,0 0 0,-14 24 0,21-31 45,1 0 0,1 0 1,0 1-1,0-1 0,0 1 0,1 0 0,0 0 1,1 0-1,0 0 0,0 1 0,1 12 0,1-21 9,0 0 0,0 0 0,1 0-1,-1 0 1,1 0 0,-1-1 0,0 1 0,1 0-1,0 0 1,-1-1 0,1 1 0,-1 0-1,1-1 1,0 1 0,0 0 0,-1-1-1,1 1 1,0-1 0,0 1 0,0-1-1,0 0 1,-1 1 0,1-1 0,0 0-1,0 0 1,0 1 0,0-1 0,0 0 0,0 0-1,0 0 1,0 0 0,0 0 0,0 0-1,1-1 1,36-5 111,-25 0-62,0 0 0,0 0 0,-1-1 0,0-1 0,-1 0 0,1-1 0,-2 0 0,14-14 0,-3 1-26,-2 0-1,-1-1 0,16-27 0,-25 37-6,-1-1 0,0 0 0,-1-1 0,-1 0 0,0 0 0,6-28 0,-50 112-878,26-44 849,-40 100 213,47-111-144,1 0-1,1 0 1,0 0 0,1 1 0,0-1 0,1 1 0,1 15-1,0-29-48,1 1 0,-1-1 1,0 0-1,1 1 0,-1-1 0,1 0 0,0 0 0,-1 1 0,1-1 0,0 0 0,0 0 0,0 0 0,0 0 0,0 0 0,0 0 0,0 0 0,0 0 0,0 0 0,0-1 0,1 1 0,-1 0 0,0-1 0,1 1 0,-1-1 0,0 0 0,1 1 0,-1-1 0,0 0 0,1 0 0,-1 1 1,0-1-1,1 0 0,-1-1 0,1 1 0,-1 0 0,0 0 0,2-1 0,5 0 42,-1 0 1,0 0 0,1-1 0,-1 0-1,0-1 1,8-3 0,0-3-6,0-1 0,-1 0 0,0-1 0,0-1 0,-1 0-1,-1-1 1,0 0 0,-1-1 0,0 0 0,-1-1 0,14-28 0,-32 64-41,-20 61 0,27-75 0,-1 0 0,1 0 0,0 0 0,0 0 0,1 1 0,0-1 0,1 0 0,-1 0 0,4 12 0,-4-17 0,0-1 0,1 1 0,0-1 0,-1 1 0,1-1 0,0 0 0,0 1 0,0-1 0,0 0 0,0 0 0,0 0 0,0 1 0,0-1 0,1 0 0,-1 0 0,0-1 0,1 1 0,-1 0 0,1 0 0,-1-1 0,0 1 0,3 0 0,0 0 0,0 0 0,1-1 0,-1 1 0,1-1 0,-1 0 0,1 0 0,8-2 0,-2 0 0,1-1 0,-1 0 0,0-1 0,0 0 0,14-8 0,-8 2 0,-1-1 0,0-1 0,0 0 0,19-21 0,-30 28 0,0 0 0,0-1 0,-1 1 0,1-1 0,-1-1 0,0 1 0,-1 0 0,1-1 0,-1 0 0,-1 0 0,1 0 0,-1 0 0,-1 0 0,3-14 0,-4 21 0,0-1 0,0 1 0,0 0 0,0 0 0,0 0 0,0-1 0,0 1 0,0 0 0,0 0 0,0 0 0,0 0 0,0-1 0,0 1 0,0 0 0,0 0 0,0 0 0,0-1 0,-1 1 0,1 0 0,0 0 0,0 0 0,0 0 0,0-1 0,0 1 0,0 0 0,-1 0 0,1 0 0,0 0 0,0 0 0,0-1 0,0 1 0,0 0 0,-1 0 0,1 0 0,0 0 0,0 0 0,0 0 0,-1 0 0,1 0 0,0 0 0,0 0 0,0 0 0,-1 0 0,1 0 0,0 0 0,0 0 0,0 0 0,-1 0 0,1 0 0,-13 8 0,-10 16 0,-23 52 0,44-71 0,-1 0 0,1 0 0,0 0 0,0 0 0,1 0 0,-1 0 0,1 1 0,0-1 0,1 0 0,0 1 0,-1-1 0,1 1 0,1-1 0,0 7 0,1-11 0,-1 1 0,0-1 0,0 0 0,1 0 0,-1 1 0,1-1 0,-1 0 0,1 0 0,-1-1 0,1 1 0,-1 0 0,1 0 0,0-1 0,0 1 0,-1-1 0,1 0 0,0 1 0,0-1 0,-1 0 0,1 0 0,0 0 0,3-1 0,42-2 0,-41 3-294,-1-1 1,0-1-1,1 1 1,-1-1-1,0 0 1,0 0-1,7-5 1,-7 4-340,0 0 0,-1 0 0,0-1 0,0 0 1,0 0-1,0 0 0,0 0 0,-1 0 0,0-1 0,0 1 0,0-1 1,3-7-1,6-26-7306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2.989"/>
    </inkml:context>
    <inkml:brush xml:id="br0">
      <inkml:brushProperty name="width" value="0.025" units="cm"/>
      <inkml:brushProperty name="height" value="0.025" units="cm"/>
    </inkml:brush>
  </inkml:definitions>
  <inkml:trace contextRef="#ctx0" brushRef="#br0">11 78 7431,'0'0'20649,"11"8"-20083,36 24-294,-45-31-255,0 0-1,1 0 1,-1 0-1,0 0 1,1-1 0,-1 1-1,0-1 1,1 1-1,-1-1 1,1 0 0,-1 0-1,1 0 1,-1 0-1,0-1 1,1 1 0,-1-1-1,0 1 1,1-1-1,-1 0 1,0 0 0,1 0-1,-1 0 1,0 0-1,0 0 1,0-1-1,0 1 1,0-1 0,-1 0-1,1 1 1,3-5-1,-2 2 17,1 0-1,-1 0 0,0 0 1,0-1-1,-1 1 0,1-1 1,-1 0-1,0 0 0,-1 0 1,1 0-1,1-9 0,-3 12-30,1 1-1,-1-1 1,0 0 0,0 1-1,0-1 1,0 1 0,0-1-1,-1 1 1,1-1 0,0 1-1,-1-1 1,1 1-1,-1-1 1,1 1 0,-1-1-1,0 1 1,0 0 0,0-1-1,1 1 1,-1 0-1,-2-2 1,2 2-17,-1 1 0,1-1 1,0 1-1,-1-1 0,1 1 0,-1 0 0,1-1 0,0 1 0,-1 0 1,1 0-1,-1 0 0,1 0 0,0 0 0,-1 1 0,1-1 1,-1 0-1,1 1 0,-3 0 0,-2 2-20,0 0-1,0 0 1,0 0-1,0 1 0,1 0 1,-1 0-1,1 1 1,-8 8-1,1 1 230,2 0 1,0 1-1,-14 28 0,21-38-38,1 1-1,-1 0 1,1 0 0,0 0 0,1 1 0,-1-1-1,1 0 1,1 1 0,-1-1 0,1 0-1,0 1 1,0-1 0,3 12 0,-2-16-142,0 1-1,1-1 1,-1 0 0,1 0 0,0 0 0,0 0-1,0 0 1,0 0 0,0 0 0,0 0 0,1-1-1,-1 1 1,0-1 0,1 0 0,0 0 0,-1 0-1,1 0 1,-1 0 0,1 0 0,0-1-1,-1 0 1,1 1 0,0-1 0,5 0 0,69-3-813,-68 2 86,-1 0-1,0-1 1,1-1-1,-1 1 1,11-6-1,-9 3-1515,0-1 0,-1 1 0,17-15 1,7-11-8551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6.221"/>
    </inkml:context>
    <inkml:brush xml:id="br0">
      <inkml:brushProperty name="width" value="0.025" units="cm"/>
      <inkml:brushProperty name="height" value="0.025" units="cm"/>
    </inkml:brush>
  </inkml:definitions>
  <inkml:trace contextRef="#ctx0" brushRef="#br0">73 44 13229,'0'0'10025,"-57"-43"-6982,47 43-2435,4 3-672,6 12-160,0 5-2594,15 0-1667,1 2-4067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6.594"/>
    </inkml:context>
    <inkml:brush xml:id="br0">
      <inkml:brushProperty name="width" value="0.025" units="cm"/>
      <inkml:brushProperty name="height" value="0.025" units="cm"/>
    </inkml:brush>
  </inkml:definitions>
  <inkml:trace contextRef="#ctx0" brushRef="#br0">99 120 21652,'0'0'1997,"-10"6"32,4-3-1807,0 0-1,0 1 1,1 0 0,-1 1 0,1-1 0,0 1 0,0 0 0,0 0 0,1 0 0,0 1 0,0 0 0,0 0 0,1 0 0,0 0 0,0 0-1,0 1 1,1-1 0,0 1 0,0-1 0,0 9 0,0-7-127,1 0-1,1 1 1,0-1 0,0 1 0,0-1-1,2 10 1,-1-17-95,-1 1 1,1 0-1,0 0 0,-1-1 0,1 1 1,0-1-1,0 1 0,0 0 1,0-1-1,0 0 0,1 1 0,-1-1 1,0 0-1,1 1 0,-1-1 1,0 0-1,1 0 0,0 0 0,-1 0 1,1-1-1,-1 1 0,1 0 1,0-1-1,0 1 0,-1-1 0,1 1 1,0-1-1,0 0 0,0 0 1,-1 0-1,1 0 0,0 0 0,3-1 1,0 0 44,0 0 1,-1 0 0,1-1-1,0 0 1,-1 0 0,0 0-1,1-1 1,-1 1 0,0-1-1,0 0 1,0 0 0,-1 0-1,1-1 1,3-4 0,48-62 138,-45 54-135,8-12 2,-14 21-147,-1 1-1,2-1 1,-1 1-1,1-1 1,-1 1-1,2 1 1,-1-1 0,10-7-1,-14 19-67,0 1 1,0-1-1,-1 1 0,0-1 1,-1 11-1,-3 17 121,-2 3 442,1 2-1,2 63 1,3-100-383,0 1 0,0-1 0,0 1 0,1-1 0,-1 0 0,1 1 0,0-1 0,-1 0 0,1 0 0,0 1 0,0-1 0,0 0 0,1 0 0,-1 0 0,0 0 0,1 0 0,0 0 0,-1-1 0,1 1 0,0-1 0,0 1 0,0-1 0,0 1 0,0-1 0,0 0 0,0 0 0,0 0 0,0 0 0,1 0 0,-1-1 0,0 1 0,4 0 0,-2-1 35,1 0 0,-1 0 0,0 0 0,1 0 0,-1-1 0,0 0 0,0 0 0,0 0 0,0-1 0,0 1 0,0-1 0,0 0 0,0 0 0,0 0 1,-1 0-1,1-1 0,5-5 0,4-7-49,-1 1 0,0-2 0,-2 0-1,1 0 1,-2-1 0,0 0 0,-2 0 0,0-1 0,0 0 0,-2 0 0,0-1 0,-1 0 0,-1 0 0,-1 0 0,0 0 0,-2 0 0,0 0 0,-4-25 0,3 40 1,0 1 0,0-1 0,-1 1 0,1 0 0,-1-1 0,0 1 0,0 0 0,0 0 0,-1 1 0,1-1 0,-1 0 0,1 1 0,-1-1 0,0 1-1,0 0 1,0 0 0,-4-2 0,6 3-8,0 1-1,0-1 0,-1 0 0,1 1 0,0-1 1,-1 1-1,1 0 0,0-1 0,-1 1 0,1 0 1,0 0-1,-1 0 0,1 0 0,-1 0 0,1 0 1,0 0-1,-1 0 0,1 1 0,0-1 0,-1 0 1,1 1-1,0-1 0,0 1 0,-1 0 0,1-1 1,0 1-1,0 0 0,0 0 0,0 0 0,0 0 1,0 0-1,0 0 0,0 0 0,0 0 0,0 0 0,0 0 1,1 0-1,-1 1 0,1-1 0,-1 0 0,1 0 1,-1 1-1,1-1 0,-1 0 0,1 3 0,-1 1-742,0 1 0,0-1 0,0 1 0,1 0-1,0-1 1,1 11 0,-1-14-87,0 1 0,1-1-1,0 0 1,-1 1 0,1-1 0,0 1 0,0-1 0,0 0-1,0 0 1,3 4 0,11 6-8326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7.313"/>
    </inkml:context>
    <inkml:brush xml:id="br0">
      <inkml:brushProperty name="width" value="0.025" units="cm"/>
      <inkml:brushProperty name="height" value="0.025" units="cm"/>
    </inkml:brush>
  </inkml:definitions>
  <inkml:trace contextRef="#ctx0" brushRef="#br0">1 374 20852,'0'0'10538,"10"0"-9684,-2 0-821,1-1-1,0-1 1,-1 1 0,1-1-1,-1-1 1,0 0 0,0 0-1,0-1 1,0 0 0,0 0 0,-1 0-1,0-1 1,0 0 0,0-1-1,11-11 1,-11 11-33,-1-1 0,0 0 0,0 0 0,0 0 0,-1-1 0,0 1 0,-1-1 0,0-1 0,0 1 0,0 0 0,-1-1 0,0 0 0,-1 0 0,0 0 0,1-10 0,-3 19 0,0-1 0,-1 1 0,1-1 0,0 1 0,0-1 0,0 1 0,0-1 0,0 1 0,-1-1 0,1 1 0,0-1 0,0 1 0,-1-1 0,1 1 0,0 0 0,-1-1 0,1 1 0,0 0 0,-1-1 0,1 1 0,0 0 0,-1-1 0,1 1 0,-1 0 0,1 0 0,-1-1 0,1 1 0,-1 0 0,1 0 0,-1 0 0,1 0 0,-1 0 0,1 0 0,-1-1 0,1 1 0,-1 0 0,1 1 0,-1-1 0,1 0 0,-1 0 0,1 0 0,-1 0 0,1 0 0,-1 0 0,1 1 0,-1-1 0,1 0 0,0 0 0,-1 1 0,1-1 0,-1 1 0,-26 16 0,17-5 0,0 0 0,1 0 0,0 1 0,1 0 0,0 1 0,1 0 0,0 0 0,2 1 0,0-1 0,0 1 0,1 0 0,1 1 0,0-1 0,0 19 0,3-33 0,0 1 0,0-1 0,0 1 0,0-1 0,0 1 0,1-1 0,-1 1 0,0-1 0,1 1 0,-1-1 0,1 1 0,0-1 0,-1 0 0,1 1 0,0-1 0,0 0 0,0 0 0,0 0 0,0 1 0,0-1 0,0 0 0,0 0 0,0 0 0,0-1 0,1 1 0,2 1 0,-1-1 0,1 0 0,-1 0 0,1 0 0,-1-1 0,1 0 0,0 1 0,-1-1 0,1-1 0,0 1 0,-1 0 0,5-2 0,3-1 0,1 0 0,-1-1 0,0 0 0,0 0 0,-1-1 0,15-9 0,-5-4 0,0 0 0,-1-1 0,0-1 0,-2 0 0,-1-2 0,0 0 0,-2-1 0,0 0 0,-2-1 0,0 0 0,-2-1 0,-1 0 0,0-1 0,5-36 0,-55 160 0,31-68 0,1-1 0,2 1 0,1 0 0,1 1 0,2-1 0,0 43 0,3-71 0,0 0 0,-1 0 0,2 0 0,-1 0 0,0 0 0,0 0 0,1 0 0,-1 0 0,1 0 0,-1 0 0,1 0 0,0 0 0,0 0 0,0 0 0,0 0 0,0-1 0,0 1 0,1-1 0,-1 1 0,0-1 0,1 1 0,-1-1 0,1 1 0,0-1 0,-1 0 0,1 0 0,0 0 0,0 0 0,0 0 0,-1-1 0,1 1 0,0 0 0,0-1 0,0 0 0,0 1 0,0-1 0,0 0 0,1 0 0,-1 0 0,0 0 0,0 0 0,0-1 0,0 1 0,0 0 0,2-2 0,3 0 0,0 0 0,1-1 0,-1 0 0,0 0 0,0-1 0,-1 1 0,1-2 0,-1 1 0,0-1 0,0 0 0,5-5 0,7-13 0,-1 0 0,-1-2 0,-1 1 0,-1-2 0,11-28 0,44-137 0,-62 167 0,-13 33 0,-15 39 0,6-7 0,2 0 0,1 1 0,2 0 0,2 0 0,2 1 0,-1 70 0,7-137 0,1 8 0,-1 0 0,0 0 0,-2 0 0,1 0 0,-9-29 0,-3 9 0,6 18 0,0 0 0,2-1 0,-6-31 0,11 50 2,0-1 0,0 0 0,0 0 1,0 0-1,0 0 0,1 0 0,-1 1 0,0-1 0,0 0 0,1 0 1,-1 0-1,0 1 0,1-1 0,-1 0 0,1 1 0,-1-1 0,1 0 1,0 1-1,-1-1 0,1 0 0,-1 1 0,1-1 0,0 1 0,0-1 1,-1 1-1,1 0 0,0-1 0,0 1 0,0 0 0,-1-1 0,1 1 0,0 0 1,0 0-1,0 0 0,0 0 0,1 0 0,41 0-146,-29 0-138,74 0-6909,-40-3-1126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8.139"/>
    </inkml:context>
    <inkml:brush xml:id="br0">
      <inkml:brushProperty name="width" value="0.025" units="cm"/>
      <inkml:brushProperty name="height" value="0.025" units="cm"/>
    </inkml:brush>
  </inkml:definitions>
  <inkml:trace contextRef="#ctx0" brushRef="#br0">1 17 14926,'0'-1'313,"0"0"0,0 0 0,1 0 0,-1 0 0,0 1 0,1-1 0,-1 0-1,1 0 1,-1 1 0,1-1 0,-1 0 0,1 0 0,-1 1 0,1-1 0,0 1 0,-1-1 0,1 1 0,0-1 0,0 1-1,-1-1 1,1 1 0,0-1 0,0 1 0,1-1 0,-1 2-167,0-1-1,0 0 1,-1 1-1,1-1 1,0 0-1,0 1 1,0-1-1,-1 1 1,1-1-1,0 1 1,0-1-1,-1 1 1,1 0-1,-1-1 1,1 1-1,0 0 1,-1 0-1,1 1 1,18 45 1059,-10-11-1044,-3 0 1,-1 1-1,-2-1 1,-1 1-1,-5 67 1,-8-12 1102,-26 101-1,54-287 15,-9 37-1043,3 1 0,26-81 0,-33 123-260,1 1 1,1 0-1,-1 1 1,2-1-1,0 1 1,1 0-1,0 1 1,0 0-1,1 0 1,1 1-1,-1 0 1,2 1-1,0 0 1,0 0 0,22-12-1,-13 16-68,-20 16 45,-22 21 307,6-18-61,0 0 1,-1-1 0,-31 18-1,39-26-203,-1 0 0,0-1-1,0 0 1,0 0 0,0-1 0,0 0-1,-1-1 1,1 0 0,-13 0 0,22-2-64,1 0 0,0 0 1,0 1-1,0-1 1,0 0-1,-1 0 0,1 0 1,0 0-1,0 0 0,0 0 1,0-1-1,-1 1 1,1 0-1,0 0 0,0 0 1,0 0-1,0 0 1,-1 0-1,1 0 0,0 0 1,0 0-1,0 0 1,0 0-1,0-1 0,0 1 1,-1 0-1,1 0 1,0 0-1,0 0 0,0 0 1,0 0-1,0-1 1,0 1-1,0 0 0,0 0 1,0 0-1,0 0 0,0-1 1,0 1-1,0 0 1,0 0-1,0 0 0,0 0 1,0-1-1,0 1 1,0 0-1,0 0 0,0 0 1,0 0-1,0-1 1,0 1-1,0 0 0,0 0 1,0 0-1,0 0 1,0 0-1,0-1 0,0 1 1,1 0-1,11-15-3189,18-11-3151,4 0-1198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8.495"/>
    </inkml:context>
    <inkml:brush xml:id="br0">
      <inkml:brushProperty name="width" value="0.025" units="cm"/>
      <inkml:brushProperty name="height" value="0.025" units="cm"/>
    </inkml:brush>
  </inkml:definitions>
  <inkml:trace contextRef="#ctx0" brushRef="#br0">18 11 5765,'0'0'12871,"2"12"-9529,-1 8-2157,0 0 0,-2 0 0,0 0 1,-6 33-1,3-36-706,1 1 0,0-1 0,0 26 0,22-75 2468,-12-5-3295,-1 0-1,-1 0 1,-2-71 0,-2 110 45,-1 0 0,1-1 0,0 1 1,0-1-1,0 1 0,0-1 0,0 1 1,0-1-1,0 1 0,1-1 0,-1 0 1,1 0-1,-1 0 0,1 0 0,-1 0 1,1 0-1,-1 0 0,1 0 0,0 0 1,-1-1-1,1 1 0,0-1 0,0 1 0,3-1 1,49 3-5017,-46-3 3937,25 0-4672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8.864"/>
    </inkml:context>
    <inkml:brush xml:id="br0">
      <inkml:brushProperty name="width" value="0.025" units="cm"/>
      <inkml:brushProperty name="height" value="0.025" units="cm"/>
    </inkml:brush>
  </inkml:definitions>
  <inkml:trace contextRef="#ctx0" brushRef="#br0">151 45 17873,'0'0'7933,"-10"2"-6209,4-1-1661,0 0-1,0 1 1,0 0-1,1 0 1,-1 0 0,1 1-1,-1 0 1,1 0-1,0 0 1,0 0-1,0 1 1,1 0 0,-1 0-1,1 0 1,0 1-1,0-1 1,-5 9-1,1-1 77,1 0-1,0 1 1,-5 16-1,10-24-91,0 0 1,0 0-1,1 0 0,0 1 1,0-1-1,0 0 0,1 1 0,-1-1 1,1 0-1,1 1 0,1 9 1,-2-14-35,1 0 1,0 0-1,0 0 1,0 0 0,0 0-1,0 0 1,0 0 0,0 0-1,0 0 1,0-1-1,1 1 1,-1 0 0,0-1-1,0 1 1,1-1 0,-1 1-1,0-1 1,1 1 0,-1-1-1,0 0 1,1 0-1,-1 0 1,1 0 0,-1 0-1,0 0 1,1 0 0,-1 0-1,2-1 1,42-9 493,-36 4-420,0 0 0,0-1 0,-1 0 0,1-1 0,-2 1 0,1-1-1,-1-1 1,0 0 0,-1 0 0,0 0 0,0 0 0,-1-1 0,0 0 0,-1 0 0,0-1 0,-1 1 0,0-1 0,-1 0 0,0 0 0,0 1 0,-1-1 0,-1 0 0,0-12 0,0 22-87,0 0 0,-1 0 0,1 0 1,0 0-1,-1 0 0,1 1 0,0-1 0,-1 0 0,1 0 0,-1 0 0,0 0 1,1 0-1,-1 1 0,1-1 0,-1 0 0,0 1 0,0-1 0,1 0 0,-1 1 1,0-1-1,0 1 0,0-1 0,0 1 0,0 0 0,0-1 0,0 1 0,0 0 1,0 0-1,0-1 0,0 1 0,0 0 0,0 0 0,0 0 0,0 0 0,0 0 1,0 0-1,0 1 0,0-1 0,1 0 0,-1 0 0,-1 1 0,-1 0-2,0 0 0,0 0 0,0 0 0,0 0 0,1 1 0,-1-1 0,0 1 0,1 0 0,-1 0 0,1 0 0,0 0 0,-3 3 0,2-1-246,0 1 0,1-1-1,-1 1 1,1-1 0,0 1 0,1 0 0,-1-1 0,1 1 0,0 0 0,0 0 0,0 0 0,1 0 0,0 0 0,0 8 0,1-12 63,-1 0 0,1 0 1,0 0-1,0-1 0,-1 1 1,1 0-1,0 0 0,0 0 1,0-1-1,0 1 0,0 0 0,0-1 1,0 1-1,0-1 0,0 1 1,0-1-1,0 0 0,0 1 1,0-1-1,0 0 0,0 0 1,0 1-1,0-1 0,1 0 1,-1 0-1,0-1 0,0 1 0,0 0 1,0 0-1,0 0 0,0-1 1,1 1-1,0-1 0,42-15-6721,-13-7-2879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29.379"/>
    </inkml:context>
    <inkml:brush xml:id="br0">
      <inkml:brushProperty name="width" value="0.025" units="cm"/>
      <inkml:brushProperty name="height" value="0.025" units="cm"/>
    </inkml:brush>
  </inkml:definitions>
  <inkml:trace contextRef="#ctx0" brushRef="#br0">117 109 13901,'0'0'7453,"-7"11"-5089,-14 19-515,-21 41-1,34-56-1377,1 1 0,0 0 0,1 0 1,1 0-1,-6 33 0,11-48-471,-1-1-1,1 1 1,0 0 0,-1 0 0,1 0-1,0 0 1,0 0 0,0-1 0,0 1-1,0 0 1,0 0 0,0 0 0,0 0-1,0 0 1,0 0 0,0 0 0,0 0-1,1-1 1,-1 1 0,0 0 0,1 0-1,-1 0 1,1-1 0,-1 1 0,1 0-1,-1 0 1,1-1 0,-1 1 0,1 0-1,0-1 1,-1 1 0,1-1 0,0 1-1,-1-1 1,1 1 0,0-1 0,0 1-1,0-1 1,0 0 0,-1 1 0,1-1-1,0 0 1,0 0 0,0 0 0,0 0-1,0 0 1,0 0 0,0 0 0,-1 0-1,1 0 1,0 0 0,0 0 0,0 0-1,0-1 1,0 1 0,0 0 0,-1-1-1,2 0 1,3-1 50,1 0 0,-1-1 0,0 0 0,0 0 0,0-1 0,0 1-1,7-8 1,3-7-8,-1-1-1,0 0 1,-2-1 0,0 0-1,-1-1 1,9-25-1,-6 8-27,-2 0-1,13-68 0,-49 196 407,11-54-142,3 0 0,1 1 0,2 0 0,-5 73 0,12-109-278,0 0 0,0 0 0,0 0 0,0 1 0,0-1 0,0 0 0,0 0 0,0 0 0,1 0 0,-1 0 0,0 0 0,1 0 0,-1 0 0,1 0 0,-1 0 0,1 0 0,0 0 0,-1 0 0,1 0 0,0 0 0,-1-1 0,1 1 0,0 0 0,0-1 0,0 1 0,0 0 0,0-1 0,0 1 0,0-1 0,0 1 0,0-1 0,0 1 0,0-1 0,0 0 0,0 0 0,0 0 0,0 1 0,0-1 0,0 0 0,1 0 0,-1-1 0,0 1 0,0 0 0,0 0 0,0 0 0,0-1 0,0 1 0,0 0 0,0-1 0,0 1 0,0-1 0,1 0 0,4-2 0,0 0 0,-1 0 0,1 0 0,-1 0 0,0-1 0,0 0 0,0 0 0,4-5 0,7-12 0,-1 0 0,-1 0 0,-1-2 0,0 1 0,-2-2 0,13-41 0,-33 93 0,-1-2 0,2 0 0,0 1 0,2 0 0,1 0 0,-4 55 0,9-81 0,0 0 0,0 0 0,0 0 0,0-1 0,0 1 0,1 0 0,-1 0 0,0 0 0,0 0 0,1 0 0,-1 0 0,0 0 0,1 0 0,-1-1 0,1 1 0,-1 0 0,1 0 0,-1-1 0,1 1 0,0 0 0,-1-1 0,1 1 0,0 0 0,-1-1 0,1 1 0,0-1 0,1 1 0,0 0 0,0-1 0,0 0 0,0 0 0,-1 0 0,1 0 0,0 0 0,0 0 0,0-1 0,-1 1 0,1 0 0,0-1 0,0 0 0,2 0 0,3-3 0,0 1 0,0-1 0,0-1 0,-1 1 0,11-10 0,1-7 0,0-2 0,-2 0 0,0 0 0,-2-2 0,12-26 0,-6 14 0,-30 57 0,1 0 0,2 0 0,0 1 0,1 1 0,-6 33 0,12-54 2,0 0 0,0 0 1,-1 0-1,1 1 0,0-1 0,0 0 1,0 0-1,1 0 0,-1 1 0,0-1 0,0 0 1,1 0-1,-1 0 0,0 1 0,1-1 1,-1 0-1,1 0 0,0 0 0,-1 0 0,1 0 1,0 0-1,0 0 0,-1 0 0,1 0 1,0-1-1,0 1 0,0 0 0,0 0 0,0-1 1,0 1-1,0-1 0,2 2 0,0-2-176,0 0 1,0 0-1,0 1 0,-1-2 0,1 1 0,0 0 0,0-1 0,0 1 0,0-1 0,-1 0 0,1 0 0,0 0 0,-1 0 0,4-2 0,26-17-8020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30.575"/>
    </inkml:context>
    <inkml:brush xml:id="br0">
      <inkml:brushProperty name="width" value="0.025" units="cm"/>
      <inkml:brushProperty name="height" value="0.025" units="cm"/>
    </inkml:brush>
  </inkml:definitions>
  <inkml:trace contextRef="#ctx0" brushRef="#br0">77 75 19987,'-14'55'6774,"-8"32"-3104,-19 124-3379,41-211-281,0 0-1,0 0 1,0 0-1,0 0 0,0 0 1,1 0-1,-1 0 1,0 0-1,0-1 0,0 1 1,0 0-1,0 0 0,0 0 1,0 0-1,0 0 1,0 0-1,0 0 0,0 0 1,1 0-1,-1 0 1,0 0-1,0 0 0,0 0 1,0 0-1,0 0 0,0 0 1,0 0-1,0 0 1,0 0-1,0 0 0,1 0 1,-1 0-1,0 1 1,0-1-1,0 0 0,0 0 1,0 0-1,0 0 0,0 0 1,0 0-1,0 0 1,0 0-1,0 0 0,0 0 1,0 0-1,0 0 1,0 0-1,0 0 0,1 1 1,-1-1-1,0 0 1,0 0-1,0 0 0,0 0 1,0 0-1,0 0 0,0 0 1,0 0-1,0 0 1,0 0-1,0 1 0,0-1 1,0 0-1,0 0 1,-1 0-1,1 0 0,10-9 271,7-14-73,9-22-134,-18 29-341,1 1-1,0-1 0,2 1 0,12-14 1,-22 28 206,-1 1 1,0 0 0,0-1 0,1 1-1,-1 0 1,0-1 0,1 1 0,-1 0 0,0-1-1,1 1 1,-1 0 0,0 0 0,1-1-1,-1 1 1,1 0 0,-1 0 0,0 0-1,1-1 1,-1 1 0,1 0 0,-1 0 0,1 0-1,-1 0 1,0 0 0,1 0 0,-1 0-1,1 0 1,-1 0 0,1 0 0,-1 0-1,1 1 1,-1-1 0,0 0 0,2 0 0,3 17-814,-5 34 750,0-44 38,-6 39 88,4-35-51,1 0 1,0-1 0,0 1 0,1 14-1,0-25 54,0 0 0,0 1-1,0-1 1,1 0 0,-1 0-1,0 1 1,0-1 0,0 0 0,0 1-1,0-1 1,0 0 0,0 0-1,1 1 1,-1-1 0,0 0-1,0 0 1,0 1 0,0-1 0,1 0-1,-1 0 1,0 0 0,0 1-1,1-1 1,-1 0 0,0 0-1,0 0 1,1 0 0,-1 0 0,0 1-1,1-1 1,-1 0 0,0 0-1,0 0 1,1 0 0,-1 0-1,0 0 1,1 0 0,-1 0-1,15-6 370,10-14 520,5-14-766,-1-1 1,-2-2-1,-2-1 1,-1-1-1,-2-1 1,-2-1-1,-2 0 1,14-46-1,-24 57-858,-8 25 173,-4 21 192,-38 128 707,26-100 399,3 1 0,1-1 0,2 2 0,-6 90 1,15-136-739,1 0 1,0 1-1,0-1 1,0 0 0,0 0-1,0 1 1,0-1-1,0 0 1,0 0 0,0 0-1,0 1 1,0-1 0,0 0-1,0 0 1,0 1-1,0-1 1,0 0 0,0 0-1,0 1 1,0-1-1,1 0 1,-1 0 0,0 0-1,0 1 1,0-1-1,0 0 1,0 0 0,1 0-1,-1 0 1,0 1-1,0-1 1,0 0 0,0 0-1,1 0 1,-1 0 0,0 0-1,0 0 1,0 1-1,1-1 1,-1 0 0,0 0-1,0 0 1,1 0-1,-1 0 1,0 0 0,0 0-1,1 0 1,-1 0-1,12-10 248,9-17 104,-13 10-354,-2 1 0,0-1 0,0 0 0,-2-1 0,0 1 0,-1-1 0,-1 0 0,-1 0 0,0 0 0,-3-26 0,-2 38 0,-1 18 0,-3 19 0,8-29 0,0 2 0,-1 1 0,1-1 0,0 1 0,0-1 0,1 0 0,-1 1 0,1-1 0,2 6 0,-2-9 0,-1 0 0,1 1 0,1-1 0,-1 0 0,0 0 0,0 0 0,0 0 0,1 0 0,-1 0 0,0 0 0,1 0 0,-1-1 0,1 1 0,-1 0 0,1-1 0,-1 1 0,1-1 0,-1 0 0,1 1 0,-1-1 0,1 0 0,0 0 0,-1 0 0,1 0 0,2-1 0,3 1-14,-1-1 0,1 0 0,-1 0 0,1 0-1,-1-1 1,1 0 0,-1-1 0,0 1 0,0-1 0,0 0 0,-1-1 0,10-6 0,4-5-69,-1-1 0,18-21 0,-10 10 67,-29 70-182,-15 21 235,13-49-114,0 0 1,1 1-1,0-1 0,-2 30 0,7-45-68,-1 1 0,0-1 1,1 0-1,-1 0 0,0 0 0,1 0 0,-1 0 0,0 0 1,1 1-1,-1-1 0,0 0 0,1 0 0,-1 0 0,0 0 0,1 0 1,-1 0-1,1-1 0,-1 1 0,0 0 0,1 0 0,-1 0 1,0 0-1,1 0 0,-1 0 0,0-1 0,0 1 0,1 0 1,-1 0-1,0 0 0,1-1 0,-1 1 0,0 0 0,0 0 1,1-1-1,-1 1 0,0 0 0,0-1 0,19-22-5028,2-11-3656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30.906"/>
    </inkml:context>
    <inkml:brush xml:id="br0">
      <inkml:brushProperty name="width" value="0.025" units="cm"/>
      <inkml:brushProperty name="height" value="0.025" units="cm"/>
    </inkml:brush>
  </inkml:definitions>
  <inkml:trace contextRef="#ctx0" brushRef="#br0">33 0 16944,'0'0'12588,"-33"56"-22934,48-33 801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31.280"/>
    </inkml:context>
    <inkml:brush xml:id="br0">
      <inkml:brushProperty name="width" value="0.025" units="cm"/>
      <inkml:brushProperty name="height" value="0.025" units="cm"/>
    </inkml:brush>
  </inkml:definitions>
  <inkml:trace contextRef="#ctx0" brushRef="#br0">81 20 12876,'0'0'8339,"-9"8"-3924,4-3-3855,-35 33 2647,37-35-3020,0 0 0,1 0 1,-1 1-1,1-1 0,0 1 1,0-1-1,0 1 0,1 0 1,-1 0-1,1-1 1,0 1-1,0 0 0,-1 6 1,4-9-182,-1-1 0,1 0 0,-1 1 1,1-1-1,-1 0 0,1 0 0,-1 0 0,1 0 1,-1-1-1,1 1 0,-1 0 0,1-1 1,-1 1-1,1-1 0,-1 1 0,1-1 0,0-1 1,11-6 73,0 0 0,-1-1 0,18-18 0,-24 20-98,1 0 1,0 1-1,0 0 1,1 0-1,-1 1 1,1 0-1,0 0 0,1 0 1,-1 1-1,1 1 1,-1 0-1,1 0 1,10-2-1,-17 5 23,-1 0-1,1 0 0,-1 0 1,0 1-1,1-1 0,-1 0 1,1 1-1,-1-1 0,0 1 1,0-1-1,1 1 0,-1 0 1,0 0-1,0-1 0,0 1 1,1 0-1,-1 0 0,0 0 1,0 0-1,-1 0 0,1 1 1,0-1-1,0 0 0,0 0 1,-1 0-1,1 1 0,-1-1 1,1 0-1,-1 1 0,1-1 1,-1 1-1,0-1 0,0 0 1,0 1-1,1 1 0,0 66 309,-2-33-221,2-36-92,-1 1 0,1 0 0,-1 0 0,1 0 0,-1-1 0,1 1 0,-1 0 0,1-1 0,0 1 0,-1-1 0,1 1 0,0-1 0,0 1 0,0-1 0,-1 1 0,1-1 0,0 0 0,0 1 0,0-1 0,0 0 0,0 0 0,-1 0 0,1 0 0,0 1 0,0-1 0,0 0 0,0-1 0,0 1 0,0 0 0,0 0 0,0 0 0,-1 0 0,2-1 0,34-7 0,-3-5 27,-20 7-116,1 1 0,0 0-1,0 1 1,1 0 0,-1 1-1,23-1 1,-36 4-100,0 0 0,1 0 0,-1 0 0,0 0 0,0 0 0,0 0-1,0 0 1,0 0 0,0 1 0,0-1 0,0 0 0,0 1 0,0-1 0,0 1 0,0-1 0,0 1-1,0-1 1,0 2 0,4 12-6163,-5-7-2547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3.346"/>
    </inkml:context>
    <inkml:brush xml:id="br0">
      <inkml:brushProperty name="width" value="0.025" units="cm"/>
      <inkml:brushProperty name="height" value="0.025" units="cm"/>
    </inkml:brush>
  </inkml:definitions>
  <inkml:trace contextRef="#ctx0" brushRef="#br0">65 0 16560,'0'0'3598,"-3"12"-550,-14 49-658,2 1 0,4 1 1,-7 103-1,18-164-2414,0 0-1,0 0 1,0 0 0,0 0-1,0 0 1,1 0 0,-1 0-1,1 0 1,-1 0 0,1 0-1,0 0 1,0 0 0,0 0-1,0-1 1,2 4 0,-2-4-22,0-1 0,-1 1 1,1 0-1,0-1 0,0 1 1,0-1-1,0 1 1,0-1-1,0 1 0,0-1 1,1 0-1,-1 0 0,0 0 1,0 1-1,0-1 0,0 0 1,0 0-1,0 0 1,0-1-1,0 1 0,2 0 1,1-2-160,0 1 0,0-1 0,0 1 1,-1-1-1,1 0 0,0-1 0,-1 1 1,0-1-1,1 0 0,-1 1 0,0-1 0,0-1 1,3-4-1,5-10-1854,-1 0 0,-1-1 0,0 0 1,-2-1-1,8-27 0,3-16-3173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6.586"/>
    </inkml:context>
    <inkml:brush xml:id="br0">
      <inkml:brushProperty name="width" value="0.025" units="cm"/>
      <inkml:brushProperty name="height" value="0.025" units="cm"/>
    </inkml:brush>
  </inkml:definitions>
  <inkml:trace contextRef="#ctx0" brushRef="#br0">70 65 6662,'0'0'3518,"-9"3"-1505,-1 0-1475,6-2-305,1 0 0,0 0 1,-1 0-1,1 0 0,0 0 0,0 1 0,0 0 0,0-1 0,0 1 0,1 0 0,-1 0 0,0 1 0,-2 2 0,4-4-150,1-1 0,-1 0 1,1 1-1,-1-1 0,1 1 0,0-1 1,-1 1-1,1-1 0,0 1 0,0-1 1,-1 1-1,1-1 0,0 1 0,0-1 1,0 1-1,0-1 0,-1 1 0,1 0 1,0-1-1,0 1 0,0-1 0,0 1 1,0-1-1,0 1 0,1 0 0,-1-1 1,0 1-1,0-1 0,0 1 0,0-1 1,1 1-1,-1-1 0,0 1 0,1-1 1,-1 1-1,0-1 0,1 1 0,-1-1 1,0 0-1,1 1 0,-1-1 0,1 1 1,-1-1-1,1 0 0,-1 0 0,1 1 1,-1-1-1,1 0 0,-1 0 0,1 0 1,-1 1-1,1-1 0,0 0 0,-1 0 1,1 0-1,0 0 0,38 6 1232,-36-6-1113,203 6 1397,258-25-1,-103-8-1012,272-15 1105,3 43-626,209 5-168,-371-57 358,-545 59-2992,0-6-6258,29-2-1016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2:07.365"/>
    </inkml:context>
    <inkml:brush xml:id="br0">
      <inkml:brushProperty name="width" value="0.025" units="cm"/>
      <inkml:brushProperty name="height" value="0.025" units="cm"/>
    </inkml:brush>
  </inkml:definitions>
  <inkml:trace contextRef="#ctx0" brushRef="#br0">1 119 10410,'0'0'7308,"12"-2"-6187,86-7 1306,144 6 1,-64 3-1363,1296-62-136,-871 33-5301,-519 24 849,-14-4-2002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4.075"/>
    </inkml:context>
    <inkml:brush xml:id="br0">
      <inkml:brushProperty name="width" value="0.025" units="cm"/>
      <inkml:brushProperty name="height" value="0.025" units="cm"/>
    </inkml:brush>
  </inkml:definitions>
  <inkml:trace contextRef="#ctx0" brushRef="#br0">1762 261 9833,'0'0'4485,"5"-9"-2126,12-31-773,-16 39-1490,-1 0 1,1 0-1,-1 0 1,0-1-1,1 1 1,-1 0-1,0 0 1,0 0-1,0 0 1,0-1-1,0 1 1,0 0-1,0 0 1,0 0-1,0-1 1,0 1-1,-1 0 1,1 0-1,0 0 1,-1 0-1,1 0 1,-1 0-1,1 0 1,-1 0-1,0 0 1,0 0-1,1 0 1,-1 0-1,0 0 1,0 0-1,0 1 1,0-1-1,0 0 1,0 1-1,0-1 1,0 0-1,0 1 1,0-1-1,0 1 0,0 0 1,0-1-1,0 1 1,-1 0-1,0 0 1,-7-2-80,0 1-1,0 0 1,-1 1-1,-12 0 1,12 1 202,-87 0 297,0 5-1,1 4 1,1 4 0,0 4-1,1 4 1,1 4 0,-98 43-1,129-42-115,2 3-1,2 2 1,1 3 0,-80 65-1,96-65-264,1 1 0,2 3 0,2 1 0,2 1 0,2 2 0,-32 56 0,35-45-94,2 2 1,3 1-1,3 1 0,2 1 0,3 1 1,2 0-1,3 1 0,3 0 0,2 1 1,6 123-1,1-169-37,0 0 0,2-1 0,0 1 0,0-1 0,2 1 0,0-1 0,0 0 0,2-1 0,13 24 0,-14-29 13,0 0 1,1 0 0,1 0-1,-1-1 1,1-1-1,1 1 1,-1-1 0,1-1-1,0 1 1,1-2 0,0 1-1,0-1 1,0-1-1,19 6 1,-3-4 69,0-1 0,0-1 0,1-1 0,-1-2 0,1-1 1,0-1-1,-1-1 0,1-1 0,-1-1 0,0-2 0,50-17 0,-4-5 243,-1-3-1,125-74 1,-75 29-330,-3-4 0,111-100 0,-150 109 0,-3-2 0,-3-4 0,91-126 0,-129 152 0,-2-2 0,-2-1 0,-3-1 0,32-88 0,-45 97 0,-2-1 0,-2 0 0,-2-1 0,-2 0 0,-2 0 0,-2-61 0,-3 94 0,-1 0 0,0-1 0,-1 1 0,-1 0 0,0 0 0,-1 1 0,-1-1 0,0 1 0,-13-24 0,14 31 0,0 1 0,-1 0 0,0 0 0,0 0 0,0 1 0,-1 0 0,1 0 0,-1 0 0,-1 1 0,1 0 0,-1 0 0,1 1 0,-1-1 0,0 1 0,0 1 0,0 0 0,-1 0 0,1 0 0,0 1 0,-1 0 0,-9-1 0,-2 2-248,0 1 0,1 1 0,-1 0 0,1 1 0,0 1 0,0 1 0,0 0 0,0 2 0,-24 12 0,-18 12-3484,-70 50 0,67-40-182,-5 2-13810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4.824"/>
    </inkml:context>
    <inkml:brush xml:id="br0">
      <inkml:brushProperty name="width" value="0.025" units="cm"/>
      <inkml:brushProperty name="height" value="0.025" units="cm"/>
    </inkml:brush>
  </inkml:definitions>
  <inkml:trace contextRef="#ctx0" brushRef="#br0">0 1300 17136,'12'-10'2354,"364"-316"3376,632-563-4077,-990 873-1597,-11 11-27,-1 0 0,0-1 0,-1 1 0,1-1 0,-1 0 0,0-1 1,7-12-1,-44 27-264,-157 92-8942,96-53 2061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5.196"/>
    </inkml:context>
    <inkml:brush xml:id="br0">
      <inkml:brushProperty name="width" value="0.025" units="cm"/>
      <inkml:brushProperty name="height" value="0.025" units="cm"/>
    </inkml:brush>
  </inkml:definitions>
  <inkml:trace contextRef="#ctx0" brushRef="#br0">545 78 14318,'0'0'2226,"3"-9"-694,6-20-108,4-10 3825,-17 50-4935,-1 0-1,-1-1 1,1 0 0,-2 1 0,-12 14-1,-6 12-188,-129 200 182,-114 189 1794,257-408-2012,1 0 1,0 0-1,2 1 1,0 0-1,1 0 1,1 1 0,0 0-1,-4 41 1,10-60-96,0 0 0,0 0 1,0 0-1,0 1 0,0-1 0,0 0 1,1 0-1,-1 0 0,0 0 0,1 0 1,-1 0-1,1 0 0,-1 0 1,1 0-1,-1 0 0,1 0 0,0 0 1,-1 0-1,1 0 0,0 0 1,0 0-1,0-1 0,0 1 0,0 0 1,0-1-1,1 2 0,0-1-2,1-1 0,0 1 0,0 0 0,0-1 0,0 1 0,0-1-1,0 0 1,0 0 0,0 0 0,4-1 0,6-1 22,1-1 0,-1 0 1,24-10-1,171-85 131,-33 15-659,41-10-6004,-119 48-2509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7.209"/>
    </inkml:context>
    <inkml:brush xml:id="br0">
      <inkml:brushProperty name="width" value="0.025" units="cm"/>
      <inkml:brushProperty name="height" value="0.025" units="cm"/>
    </inkml:brush>
  </inkml:definitions>
  <inkml:trace contextRef="#ctx0" brushRef="#br0">1 0 10634,'0'0'11979,"2"51"-11915,-2-21-64,0 11 97,0 6-65,8 2-1250,-1-3-1921,5-4-3074,-3-8-5991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7.614"/>
    </inkml:context>
    <inkml:brush xml:id="br0">
      <inkml:brushProperty name="width" value="0.025" units="cm"/>
      <inkml:brushProperty name="height" value="0.025" units="cm"/>
    </inkml:brush>
  </inkml:definitions>
  <inkml:trace contextRef="#ctx0" brushRef="#br0">1 169 641,'0'0'15054,"2"-11"-10073,-1 7-4751,0-1-45,0 1-1,0-1 1,0 1-1,0 0 1,1-1 0,0 1-1,0 0 1,0 0-1,0 0 1,1 0-1,-1 0 1,1 1-1,0-1 1,0 1-1,1 0 1,-1 0-1,1 0 1,6-5-1,17-5-18,0 1-1,0 2 1,1 0-1,1 2 1,-1 1-1,1 2 1,0 0-1,1 2 1,-1 1-1,1 2 1,-1 0-1,38 7 1,-58-6-213,0 1 1,0 0 0,-1 1-1,1 0 1,-1 0 0,1 1-1,-1 0 1,0 0 0,-1 1-1,1 0 1,-1 0 0,0 1-1,0 0 1,-1 0 0,0 1-1,0 0 1,0 0 0,-1 0-1,0 0 1,0 1 0,-1 0-1,0 0 1,0 1 0,2 9-1,-2-6 222,-2 0 0,1 0-1,-1 0 1,-1 1 0,-1-1-1,1 0 1,-2 0 0,0 1 0,0-1-1,-1 0 1,-1 0 0,0 0-1,0-1 1,-1 1 0,-1-1-1,0 1 1,-9 13 0,1-6 141,-1 1 1,-1-2 0,0 0-1,-1-1 1,-2-1-1,1 0 1,-40 25 0,43-31-188,0-2 1,0 0-1,-1-1 1,-1 0 0,1-1-1,-1-1 1,0 0-1,0-1 1,-1-1-1,1 0 1,-1-2-1,-16 1 1,24-3-130,1-1 0,0 0 0,1 0 0,-1-1 0,0 0 0,1 0 0,-1 0 0,1-1 0,0 0 0,0-1 0,0 0 0,1 0 0,0 0 0,0-1 0,0 0 0,1 0 0,-1 0 0,2-1 0,-1 1 0,1-1 0,0 0 0,0-1 0,1 1 0,0-1 0,0 1 0,-3-15 0,6 21-60,0 0-1,0 0 1,0 0 0,0 0 0,0 0-1,1 1 1,-1-1 0,0 0 0,0 0-1,1 0 1,-1 1 0,0-1-1,1 0 1,-1 0 0,1 1 0,-1-1-1,1 0 1,0 1 0,-1-1-1,1 0 1,-1 1 0,1-1 0,0 1-1,0-1 1,-1 1 0,1 0 0,0-1-1,0 1 1,-1 0 0,1-1-1,0 1 1,0 0 0,0 0 0,0 0-1,-1-1 1,1 1 0,0 0 0,1 1-1,43-1-4468,-30 0 2910,33 2-3111,9 1-1451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8.049"/>
    </inkml:context>
    <inkml:brush xml:id="br0">
      <inkml:brushProperty name="width" value="0.025" units="cm"/>
      <inkml:brushProperty name="height" value="0.025" units="cm"/>
    </inkml:brush>
  </inkml:definitions>
  <inkml:trace contextRef="#ctx0" brushRef="#br0">9 172 17809,'0'0'5146,"-2"9"-2856,1-4-1931,-4 24 554,5-28-863,0 0-1,0 0 1,0 0 0,0 0 0,1 0-1,-1 0 1,0 0 0,1 0 0,-1-1-1,0 1 1,1 0 0,-1 0 0,1 0-1,-1-1 1,1 1 0,-1 0 0,1 0-1,0-1 1,0 1 0,-1-1-1,1 1 1,0-1 0,0 1 0,-1-1-1,1 1 1,0-1 0,0 1 0,0-1-1,0 0 1,0 0 0,0 0 0,-1 1-1,3-1 1,10 0 242,0 0 1,-1 0-1,1-1 0,0-1 1,0 0-1,-1-1 1,1 0-1,-1-1 0,0 0 1,0-1-1,0 0 0,18-12 1,-24 13-261,1 0 0,-1 0 1,0 0-1,0-1 0,0 0 0,0 0 1,-1-1-1,0 1 0,0-1 0,-1 0 1,0-1-1,0 1 0,0-1 1,0 1-1,-1-1 0,-1 0 0,1-1 1,-1 1-1,0 0 0,0-1 0,-1 1 1,0-15-1,-1 21-32,0-1 1,0 0-1,-1 1 1,1-1-1,0 0 1,-1 0-1,0 1 1,1-1-1,-1 1 1,0-1-1,0 1 1,0-1-1,0 1 1,0-1-1,0 1 1,0 0-1,-1 0 1,1-1-1,0 1 1,-1 0-1,1 0 1,-1 0-1,1 1 1,-1-1-1,0 0 1,1 0-1,-1 1 1,1-1-1,-1 1 1,0 0-1,0-1 1,1 1-1,-1 0 1,0 0-1,0 0 1,1 0-1,-1 0 1,0 1-1,0-1 1,-2 1-1,-3 0 0,0 1-1,0-1 1,0 1-1,1 0 1,-1 1 0,0 0-1,1 0 1,0 0-1,-7 5 1,-2 5 0,1 0 0,0 1 0,0 0 0,1 1 0,1 0 0,-11 20 0,16-24 0,0 1 0,1 1 0,0-1 0,1 1 0,0 0 0,1 0 0,1 1 0,0-1 0,-1 21 0,3-32 1,1 0-1,1 0 1,-1 0-1,0 0 1,0 0-1,1 0 1,-1-1-1,1 1 1,-1 0 0,1 0-1,0 0 1,0 0-1,0-1 1,0 1-1,0 0 1,0-1-1,0 1 1,0-1-1,1 1 1,-1-1 0,1 0-1,1 2 1,1-1 0,0 0 0,1 0 0,-1 0 1,1 0-1,-1 0 0,1-1 1,-1 0-1,1 0 0,5 0 0,8 0-32,0 0-1,1-2 0,33-4 1,-34 1-791,0 0 1,26-10 0,32-21-9058,-35 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09.388"/>
    </inkml:context>
    <inkml:brush xml:id="br0">
      <inkml:brushProperty name="width" value="0.025" units="cm"/>
      <inkml:brushProperty name="height" value="0.025" units="cm"/>
    </inkml:brush>
  </inkml:definitions>
  <inkml:trace contextRef="#ctx0" brushRef="#br0">158 80 2114,'1'0'15150,"0"5"-12942,-1-1-1101,-11 199 3608,1 4-4006,9-152-712,0-24-951,1 0-1,6 50 1,-18-101-3052,-9-16 2422,-3-21-1070,2-1-1,-18-80 0,24 49 2686,9 2 3279,6 79-2733,2-1 1,-1 1-1,1 0 0,0 0 0,1 0 0,-1 0 0,2 1 0,-1-1 1,1 0-1,0 1 0,1 0 0,0-1 0,0 1 0,9-11 1,-6 10-165,0 1 1,1 1 0,0-1 0,0 1 0,0 0 0,0 1 0,1 0-1,0 1 1,0-1 0,1 2 0,14-5 0,-10 4-208,0 1-1,0 0 1,0 1 0,1 0-1,-1 2 1,0-1 0,27 4 0,-37-2-206,0-1 0,1 1 1,-1 0-1,0 0 0,0 1 0,0-1 1,0 1-1,0 0 0,0 0 1,-1 0-1,1 0 0,0 1 1,-1-1-1,0 1 0,0 0 0,1 0 1,-2 0-1,1 1 0,0-1 1,-1 1-1,1-1 0,-1 1 1,0 0-1,-1 0 0,1 0 0,0 0 1,-1 0-1,0 0 0,1 7 1,-1-4 77,-1 1 0,0-1 0,0 1 0,0-1 0,-1 0 0,0 1 0,-1-1 0,1 0 0,-1 1 1,-1-1-1,1 0 0,-6 9 0,-3 2 549,0 0 0,-28 31 0,29-38-442,0 1 0,1 0 1,0 0-1,1 1 0,0 0 1,1 1-1,1-1 1,-6 17-1,11-25-323,0 0 0,0 0-1,1 1 1,-1-1 0,1 1 0,0-1-1,0 0 1,1 1 0,0-1 0,0 1 0,0-1-1,0 0 1,1 0 0,0 0 0,0 0-1,0 0 1,1 0 0,0 0 0,0-1 0,0 0-1,0 1 1,1-1 0,-1 0 0,1 0 0,0-1-1,0 1 1,1-1 0,-1 0 0,7 3-1,-2-1-363,1 0-1,0 0 0,0-1 1,0-1-1,0 1 0,1-2 1,-1 1-1,1-2 0,0 1 1,0-2-1,0 1 0,-1-1 1,22-3-1,5-9-6186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0.043"/>
    </inkml:context>
    <inkml:brush xml:id="br0">
      <inkml:brushProperty name="width" value="0.025" units="cm"/>
      <inkml:brushProperty name="height" value="0.025" units="cm"/>
    </inkml:brush>
  </inkml:definitions>
  <inkml:trace contextRef="#ctx0" brushRef="#br0">0 1 12524,'0'0'15374,"10"59"-13292,-10-19-544,0 5-641,0 0-545,0-5-352,0-3 0,0-12 0,7-10-1185,3-10-64,-4-5-385,2-24-704,-8-11-1698,0-14-3299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3.689"/>
    </inkml:context>
    <inkml:brush xml:id="br0">
      <inkml:brushProperty name="width" value="0.025" units="cm"/>
      <inkml:brushProperty name="height" value="0.025" units="cm"/>
    </inkml:brush>
  </inkml:definitions>
  <inkml:trace contextRef="#ctx0" brushRef="#br0">55 0 9513,'0'0'15567,"-34"77"-13934,26-36 193,1 7-705,4 1-416,0-2-289,3 1-256,0-6-128,3-6 0,6-7-384,0-8-929,2-12-1442,-1-6-2177,1-3-3204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0.417"/>
    </inkml:context>
    <inkml:brush xml:id="br0">
      <inkml:brushProperty name="width" value="0.025" units="cm"/>
      <inkml:brushProperty name="height" value="0.025" units="cm"/>
    </inkml:brush>
  </inkml:definitions>
  <inkml:trace contextRef="#ctx0" brushRef="#br0">1 1 16111,'0'0'11851,"3"63"-11786,24-49-1219,3-5-2849,5-5-2051,2-4-4100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0.755"/>
    </inkml:context>
    <inkml:brush xml:id="br0">
      <inkml:brushProperty name="width" value="0.025" units="cm"/>
      <inkml:brushProperty name="height" value="0.025" units="cm"/>
    </inkml:brush>
  </inkml:definitions>
  <inkml:trace contextRef="#ctx0" brushRef="#br0">126 0 14350,'0'0'6827,"-11"9"-4419,0-1-2129,-52 44 2692,59-49-2800,0 1-1,1-1 0,0 1 0,-1 0 0,1 0 0,1 0 1,-1 0-1,0 0 0,1 1 0,0-1 0,0 1 0,1-1 0,-1 1 1,-1 8-1,4-12-182,-1 0-1,1 0 1,-1 0 0,1-1 0,0 1 0,-1 0-1,1 0 1,0 0 0,0-1 0,0 1 0,0 0-1,-1-1 1,1 1 0,0-1 0,0 1 0,0-1-1,0 1 1,0-1 0,0 0 0,1 1 0,-1-1-1,0 0 1,0 0 0,0 0 0,0 0 0,0 0-1,1 0 1,43 2-778,-35-2 432,24 1-682,59 4-1958,-87-4 2857,1 0 0,0 0 0,0 1 0,-1 0 0,1 0 0,-1 0 0,0 1 0,1 0 0,-1 0 0,8 7 0,-13-9 205,1 0 0,-1 0 0,1 0 0,-1 0 0,0 1 0,0-1 1,1 0-1,-1 1 0,0-1 0,0 1 0,-1 0 0,1-1 0,0 1 0,0-1 0,-1 1 0,1 0 0,-1 0 0,1-1 0,-1 1 0,0 0 0,0 0 0,0 0 1,0-1-1,0 1 0,0 2 0,-2-1 192,1 0 1,0 0-1,-1 0 1,1-1-1,-1 1 1,0 0-1,0-1 1,0 1-1,0-1 1,-1 0 0,1 0-1,0 0 1,-4 2-1,-6 4 611,0-1 0,-1 0 0,1-1-1,-1 0 1,-16 4 0,19-7-933,0 0-1,0-1 1,0 0 0,-1-1 0,-19 0-1,28-1-11,0 0 0,1 0 0,-1 0-1,0 0 1,1 0 0,-1-1 0,1 1-1,-1-1 1,1 0 0,-1 1 0,1-1-1,-1 0 1,1 0 0,-1 0 0,1 0 0,0 0-1,-1 0 1,1 0 0,0 0 0,0 0-1,0-1 1,0 1 0,0 0 0,0-1-1,1 1 1,-1-1 0,0 1 0,1-1-1,-1 1 1,1-1 0,-1 1 0,1-1 0,0 0-1,0 1 1,-1-1 0,1 0 0,0 1-1,1-1 1,-1 0 0,0 1 0,0-1-1,1 1 1,-1-1 0,2-1 0,5-20-8496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1.424"/>
    </inkml:context>
    <inkml:brush xml:id="br0">
      <inkml:brushProperty name="width" value="0.025" units="cm"/>
      <inkml:brushProperty name="height" value="0.025" units="cm"/>
    </inkml:brush>
  </inkml:definitions>
  <inkml:trace contextRef="#ctx0" brushRef="#br0">1 0 6246,'0'0'18343,"2"13"-17713,19 150 1562,-12-78-1241,21 93 0,-29-176-891,-1 1 1,0-1-1,1 1 0,-1-1 0,1 0 0,0 1 1,0-1-1,0 0 0,0 1 0,0-1 1,1 0-1,-1 0 0,0 0 0,1 0 1,0 0-1,-1-1 0,1 1 0,0 0 0,0-1 1,0 1-1,0-1 0,0 0 0,1 0 1,-1 1-1,0-2 0,0 1 0,1 0 0,-1 0 1,1-1-1,1 1 0,1-1 34,-1-1-1,0 0 0,0 0 1,0 0-1,0-1 0,0 1 1,0-1-1,0 0 0,0 0 1,-1-1-1,1 1 0,-1-1 1,1 1-1,-1-1 0,0 0 1,4-6-1,17-19-93,-2-1 0,-1 0 0,-2-2 0,-1 0 0,-1-2 0,-2 0 0,-1 0 0,-1-1 0,11-56 0,-21 68 0,-3 22-47,0 0 0,0 0 0,0 1 0,-1-1 1,1 0-1,0 0 0,0 0 0,0 0 0,0 1 0,0-1 0,0 0 0,0 0 0,0 0 0,-1 0 1,1 0-1,0 1 0,0-1 0,0 0 0,0 0 0,0 0 0,-1 0 0,1 0 0,0 0 0,0 0 1,0 0-1,0 0 0,-1 0 0,1 0 0,0 0 0,0 1 0,0-1 0,-1 0 0,1 0 0,0-1 1,0 1-1,0 0 0,0 0 0,-1 0 0,1 0 0,0 0 0,0 0 0,0 0 0,-1 0 0,1 0 1,0 0-1,0 0 0,0 0 0,0 0 0,0-1 0,-1 1 0,1 0 0,0 0 0,0 0 0,0 0 1,0 0-1,0-1 0,0 1 0,0 0 0,0 0 0,-1 0 0,1 0 0,0-1 0,0 1 0,-10 12-6790,-4 11-1293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1.878"/>
    </inkml:context>
    <inkml:brush xml:id="br0">
      <inkml:brushProperty name="width" value="0.025" units="cm"/>
      <inkml:brushProperty name="height" value="0.025" units="cm"/>
    </inkml:brush>
  </inkml:definitions>
  <inkml:trace contextRef="#ctx0" brushRef="#br0">1 95 15951,'0'0'2845,"3"9"508,1 4-2374,1 0 0,1-1 0,0 0 1,9 13-1,-12-21-883,-1 0 1,1 0 0,1 0-1,-1-1 1,0 1 0,1-1-1,0 0 1,-1 0 0,1 0-1,1-1 1,-1 1 0,0-1-1,1 0 1,-1 0 0,1 0-1,-1-1 1,10 2 0,-6-2-246,-1-1 1,1 0-1,-1 0 1,1-1 0,0 0-1,-1 0 1,0-1 0,1 0-1,-1 0 1,0-1-1,0 0 1,0 0 0,0-1-1,-1 1 1,10-8-1,2-4 64,0-1-1,-1 0 0,25-32 0,-42 47 131,0 0-1,0 1 1,1-1-1,-1 1 1,0-1-1,1 1 1,-1-1-1,1 1 1,-1-1-1,1 1 1,-1-1-1,1 1 1,-1 0-1,1-1 1,-1 1-1,1 0 1,-1-1-1,1 1 1,0 0-1,-1 0 1,1-1-1,-1 1 1,1 0-1,0 0 1,-1 0-1,1 0 1,0 0-1,-1 0 1,1 0-1,0 0 1,-1 0-1,1 0 1,-1 0-1,1 1 1,0-1-1,-1 0 1,1 0-1,-1 1 1,1-1-1,0 0 1,-1 1-1,1-1 1,-1 1-1,1-1 1,0 1-1,16 33 809,-5-9-432,-9-22-389,-1 0 1,1-1-1,0 1 1,0-1 0,1 0-1,-1 0 1,0 0-1,1 0 1,-1-1-1,1 1 1,-1-1-1,1 0 1,0 0 0,0 0-1,-1-1 1,1 1-1,0-1 1,0 0-1,0 0 1,0 0-1,0 0 1,-1-1 0,1 0-1,0 0 1,6-2-1,5-2 94,1-1-1,0 0 0,-1-1 1,20-13-1,21-18 57,28-18-152,-77 52-161,0 0 0,1 1 0,-1-1 0,1 2-1,-1-1 1,1 1 0,0 0 0,0 1 0,10-1 0,-16 2 123,-1 0 1,0 0-1,0 0 1,0 0-1,0 1 1,1-1-1,-1 0 1,0 1 0,0-1-1,0 1 1,0-1-1,0 1 1,0-1-1,0 1 1,0 0 0,0-1-1,0 1 1,0 0-1,0 0 1,-1 0-1,1 0 1,0 0-1,0 0 1,-1 0 0,2 2-1,7 34-1,2 3 137,-10-39-119,-1 1 0,1-1 0,0 0 0,0 1 0,0-1 0,0 0 0,0 0 0,0 0 0,0 0 0,0 1 0,1-2 0,-1 1 0,0 0 0,1 0 0,-1 0 1,1-1-1,-1 1 0,0 0 0,1-1 0,-1 0 0,1 1 0,2-1 0,5 1 47,0-2 1,0 1-1,0-1 0,0-1 0,0 1 1,0-1-1,-1-1 0,1 0 1,-1 0-1,14-8 0,12-8-1886,36-25 1,-46 28-1596,-9 4-2479,-5 2-2621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2.232"/>
    </inkml:context>
    <inkml:brush xml:id="br0">
      <inkml:brushProperty name="width" value="0.025" units="cm"/>
      <inkml:brushProperty name="height" value="0.025" units="cm"/>
    </inkml:brush>
  </inkml:definitions>
  <inkml:trace contextRef="#ctx0" brushRef="#br0">1 1 19058,'0'0'12107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3.364"/>
    </inkml:context>
    <inkml:brush xml:id="br0">
      <inkml:brushProperty name="width" value="0.025" units="cm"/>
      <inkml:brushProperty name="height" value="0.025" units="cm"/>
    </inkml:brush>
  </inkml:definitions>
  <inkml:trace contextRef="#ctx0" brushRef="#br0">455 116 16047,'1'-9'3721,"-1"-5"-2866,1 0 249,-1 1 0,2-1 0,0 0-1,6-23 1,-5 89-597,-2 14-222,0 0 1400,-13 120 0,9-166-1461,-1 0 0,-1 0 0,0-1 0,-2 0 0,0 0 0,-1 0-1,-1-1 1,-1 0 0,0-1 0,-18 23 0,12-22-224,0 0 0,-1-2 0,-1 0 0,-34 24 0,40-32 0,0-1 0,0 0 0,-1-1 0,0 0 0,0-1 0,0-1 0,0 0 0,-1-1 0,-21 3 0,31-6 0,0 0 0,1 0 0,-1 0 0,0-1 0,1 0 0,-1 1 0,0-1 0,1-1 0,-1 1 0,1 0 0,-1-1 0,1 0 0,0 1 0,0-1 0,0-1 0,0 1 0,0 0 0,0-1 0,0 0 0,1 1 0,-1-1 0,1 0 0,0 0 0,0 0 0,0-1 0,0 1 0,1 0 0,-1-1 0,1 1 0,0-1 0,0 0 0,0 1 0,0-7 0,-1-3 0,0-1 0,1 1 0,0-1 0,1 1 0,1 0 0,0-1 0,1 1 0,4-19 0,-2 19 0,1 1 0,0-1 0,1 1 0,0 0 0,1 1 0,0-1 0,1 1 0,0 1 0,0-1 0,20-16 0,4 0 0,1 1 0,42-23 0,9-7 0,-82 55 0,-1 0 0,1-1 0,0 1 0,0 0 0,0-1 0,-1 1 0,1-1 0,-1 0 0,1 1 0,-1-1 0,0 0 0,0 0 0,0 0 0,0 0 0,0 0 0,0 0 0,0 0 0,0 0 0,-1 0 0,1 0 0,-1 0 0,0-1 0,0 1 0,0 0 0,0 0 0,0 0 0,0-1 0,0 1 0,-1 0 0,1 0 0,-1 0 0,1 0 0,-1 0 0,0 0 0,0 0 0,0 0 0,0 0 0,0 0 0,-1 0 0,-2-3 0,-6-6 0,-1 1 0,0-1 0,0 2 0,-26-17 0,18 13 0,1 0 0,10 5 0,-1 1 0,1 1 0,-2 0 0,1 0 0,-1 0 0,1 1 0,-1 1 0,-1 0 0,1 0 0,-1 1 0,-19-3 0,27 6-2,1 1-1,0-1 1,-1 1-1,1 0 1,0 0 0,0 0-1,0 0 1,0 1-1,0-1 1,0 1 0,0-1-1,1 1 1,-1-1 0,0 1-1,1 0 1,-1 0-1,1 0 1,0 0 0,0 0-1,-1 0 1,1 0-1,1 0 1,-1 0 0,0 1-1,0-1 1,1 0-1,0 1 1,-1 3 0,-2 10-32,0 0 0,0 27 0,3-34 31,0 1-1,1-1 1,0 0-1,0 0 1,1 0-1,0 0 1,0 0-1,1 0 1,0 0 0,1-1-1,0 1 1,0-1-1,1 0 1,0-1-1,0 1 1,1-1-1,11 11 1,5 2 84,1-2 0,2 0 1,0-2-1,30 16 0,-24-15-191,0 2 0,47 38 0,-70-50-31,-1 0 0,1 1-1,-1 0 1,-1 0 0,0 0-1,0 1 1,0 0 0,-1 0-1,0 0 1,-1 1 0,0 0-1,-1 0 1,4 16 0,-3 12-6105,-3-3-6513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3.790"/>
    </inkml:context>
    <inkml:brush xml:id="br0">
      <inkml:brushProperty name="width" value="0.025" units="cm"/>
      <inkml:brushProperty name="height" value="0.025" units="cm"/>
    </inkml:brush>
  </inkml:definitions>
  <inkml:trace contextRef="#ctx0" brushRef="#br0">0 1 13164,'0'0'5862,"3"75"-2595,4-30-1409,1 5-801,3 3 160,2-3-512,0-4-353,2-10-256,-1-5-448,-2-10-2275,-9-11-2177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4.149"/>
    </inkml:context>
    <inkml:brush xml:id="br0">
      <inkml:brushProperty name="width" value="0.025" units="cm"/>
      <inkml:brushProperty name="height" value="0.025" units="cm"/>
    </inkml:brush>
  </inkml:definitions>
  <inkml:trace contextRef="#ctx0" brushRef="#br0">10 203 14862,'-2'-10'2845,"1"6"-2708,0-1 164,-1 1 1,1-1-1,0 1 1,1-1-1,-1 0 1,1 1-1,0-1 1,0 0-1,0 1 1,0-1-1,1 0 1,0 1-1,0-1 1,1 0-1,-1 1 1,1 0-1,0-1 1,0 1-1,0 0 1,0 0-1,1 0 1,0 0-1,4-5 1,5 0-26,1 0 0,0 1 0,0 1 0,1 0 0,0 0 0,0 2-1,0 0 1,1 0 0,-1 1 0,1 1 0,0 0 0,29 0 0,-27 2-264,0 0 0,0 2 0,0 0 0,-1 1 0,1 1 0,0 0 0,-1 1 0,1 1 0,-1 0 0,-1 2 0,22 10 0,-29-12 58,1 1 1,-1 0-1,0 1 0,-1 0 0,1 0 1,-1 0-1,-1 1 0,1 0 0,-1 1 0,-1-1 1,0 1-1,0 0 0,0 0 0,-1 1 0,-1-1 1,0 1-1,0 0 0,-1 0 0,0 0 0,0 0 1,-1 0-1,-1 1 0,0-1 0,0 0 0,-1 0 1,0 0-1,-4 17 0,0-9 63,0 0-1,-1 0 1,-1 0 0,0 0-1,-1-1 1,-2-1 0,1 1-1,-2-2 1,0 1 0,-1-1-1,0-1 1,-1 0 0,-1-1-1,-17 13 1,21-19-131,0 0-1,-1 0 1,0-1 0,0 0-1,0-1 1,-1-1 0,-18 6-1,28-10-2,-1 1-1,1-1 1,-1 1-1,1-1 1,-1 0-1,1 0 0,-1 0 1,1 0-1,-1 0 1,1-1-1,-1 1 1,1-1-1,0 0 1,-1 1-1,1-1 1,-1 0-1,1 0 0,0-1 1,0 1-1,0 0 1,0-1-1,0 1 1,0-1-1,0 0 1,0 0-1,1 0 0,-1 0 1,1 0-1,-1 0 1,1 0-1,0 0 1,0 0-1,0-1 1,0 1-1,0 0 1,0-1-1,1 1 0,-1-1 1,1 1-1,-1-1 1,1 1-1,0-4 1,0 1-237,0 1 1,0 0-1,0-1 1,0 1-1,0 0 1,1-1-1,0 1 1,2-6-1,-1 4-667,1 1 0,-1 0-1,1 0 1,0 0-1,1 0 1,-1 1-1,1-1 1,0 1 0,0 0-1,4-4 1,33-23-8181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4.489"/>
    </inkml:context>
    <inkml:brush xml:id="br0">
      <inkml:brushProperty name="width" value="0.025" units="cm"/>
      <inkml:brushProperty name="height" value="0.025" units="cm"/>
    </inkml:brush>
  </inkml:definitions>
  <inkml:trace contextRef="#ctx0" brushRef="#br0">113 232 22229,'0'0'6588,"9"-1"-4336,1-1-2130,0 0-1,-1-1 0,1 0 0,-1 0 1,1-1-1,-1 0 0,0-1 0,-1 0 1,1 0-1,-1-1 0,0 0 0,-1-1 1,11-10-1,-10 9-121,0-1 0,-1-1 0,0 1 0,0-1 0,-1 0 0,5-11 0,-9 18 0,-1 0 0,0 0 0,0 0 0,0 0 0,0 0 0,-1 0 0,1 0 0,-1 0 0,0 0 0,0-1 0,0 1 0,-1-4 0,1 6 0,-1-1 0,0 0 0,1 1 0,-1-1 0,0 1 0,0-1 0,0 0 0,0 1 0,0 0 0,0-1 0,-1 1 0,1 0 0,0 0 0,-1-1 0,1 1 0,-1 0 0,1 0 0,-1 1 0,0-1 0,1 0 0,-1 0 0,-3 0 0,-4-1 0,-1 0 0,0 0 0,1 1 0,-1 0 0,0 1 0,0 0 0,0 1 0,1 0 0,-1 0 0,0 1 0,1 0 0,-1 1 0,1 0 0,0 0 0,0 1 0,0 0 0,0 1 0,1 0 0,-16 12 0,17-12 0,1 1 0,-1 0 0,1 0 0,0 0 0,0 0 0,1 1 0,0 0 0,0 0 0,1 1 0,0-1 0,0 1 0,1 0 0,0 0 0,0 0 0,1 0 0,0 1 0,0-1 0,1 1 0,0-1 0,0 1 0,1 0 0,0-1 0,2 11 0,-1-16-18,0 0 0,-1 0 1,2 1-1,-1-1 0,0 0 0,0 0 0,1 0 1,0 0-1,0-1 0,-1 1 0,2 0 0,-1-1 1,0 1-1,0-1 0,1 0 0,-1 0 0,1 0 0,4 3 1,-1-2-149,0 0-1,1-1 1,-1 1 0,1-1 0,-1 0 0,1-1 0,0 0-1,10 1 1,2-1-1391,0-2-1,0 0 1,-1-1-1,1 0 1,34-11-1,30-19-18781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4.833"/>
    </inkml:context>
    <inkml:brush xml:id="br0">
      <inkml:brushProperty name="width" value="0.025" units="cm"/>
      <inkml:brushProperty name="height" value="0.025" units="cm"/>
    </inkml:brush>
  </inkml:definitions>
  <inkml:trace contextRef="#ctx0" brushRef="#br0">156 320 7399</inkml:trace>
  <inkml:trace contextRef="#ctx0" brushRef="#br0" timeOffset="1">292 1 13741,'0'0'12519,"-12"1"-11441,3-1-1010,0 1 1,1 1-1,-1-1 0,1 1 1,-1 1-1,1 0 0,0 0 1,0 1-1,0-1 0,1 2 1,-1-1-1,1 1 0,0 0 1,-10 11-1,-3 2 359,2 2 0,0 0 0,1 1 0,-20 33 0,31-45-345,1 0 1,1 0-1,-1 0 0,1 1 0,1 0 0,0-1 1,0 1-1,1 1 0,0-1 0,1 0 1,0 0-1,1 1 0,0-1 0,2 18 0,-1-25-126,0 1-1,0-1 0,0 0 1,1 1-1,-1-1 0,1 0 1,0 0-1,0 0 0,0 0 1,0 0-1,0-1 0,0 1 1,1 0-1,0-1 0,-1 0 1,5 3-1,-1-1-209,0-1-1,1 0 1,0 0 0,-1 0 0,1-1-1,0 0 1,11 2 0,7-1-1768,1-1 1,-1-1-1,35-3 1,12-5-5891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4.046"/>
    </inkml:context>
    <inkml:brush xml:id="br0">
      <inkml:brushProperty name="width" value="0.025" units="cm"/>
      <inkml:brushProperty name="height" value="0.025" units="cm"/>
    </inkml:brush>
  </inkml:definitions>
  <inkml:trace contextRef="#ctx0" brushRef="#br0">16 122 18193,'0'0'5264,"11"1"-3284,-8-1-1919,8 1 432,0-1 0,-1 0 0,1-1 0,19-3 0,-28 4-441,1-1 0,-1 1 0,0-1 0,1 1 1,-1-1-1,0 0 0,0 0 0,0 0 0,0-1 1,0 1-1,0 0 0,0-1 0,0 1 1,0-1-1,0 0 0,-1 0 0,1 0 0,-1 1 1,1-1-1,-1-1 0,0 1 0,0 0 0,0 0 1,0 0-1,0-1 0,0 1 0,-1 0 0,1-1 1,-1 1-1,0 0 0,1-4 0,-2 5-60,1 1 0,-1-1-1,0 1 1,1-1 0,-1 1-1,0-1 1,1 1 0,-1 0-1,0-1 1,1 1 0,-1 0-1,0 0 1,0-1 0,0 1-1,1 0 1,-1 0 0,0 0-1,0 0 1,0 0 0,1 0-1,-1 0 1,0 0 0,0 0-1,1 0 1,-1 1 0,0-1-1,0 0 1,1 0 0,-1 1-1,0-1 1,-1 1-1,-28 11-151,20-5 155,0 1 0,0 0 0,0 1 0,-11 14 0,16-19 52,2 1 0,-1 0 0,1 0 0,0 0 0,0 1 0,0-1 0,0 1 0,1 0 0,0-1 0,1 1 0,-3 10 0,4-15-33,0 0-1,0 0 0,0-1 0,0 1 0,1 0 0,-1 0 0,0 0 0,0 0 0,0 0 0,1-1 0,-1 1 0,0 0 0,1 0 0,-1 0 0,1-1 1,-1 1-1,1 0 0,-1-1 0,1 1 0,-1 0 0,1-1 0,0 1 0,-1-1 0,1 1 0,0-1 0,0 1 0,-1-1 0,1 1 0,0-1 1,0 0-1,0 1 0,-1-1 0,1 0 0,0 0 0,1 0 0,38 2 239,-26-3-190,25-1-360,49-8 0,-48 4-285,50 0 1,-88 5 643,-1 0 0,1 1 0,-1-1 0,1 0 0,-1 0 0,1 0 0,-1 0 1,0-1-1,0 1 0,1 0 0,-1 0 0,0-1 0,0 1 0,0-1 0,0 1 0,-1-1 1,1 1-1,0-1 0,-1 1 0,1-1 0,-1 0 0,1 1 0,-1-1 0,1-3 1,10-60 2090,-8 45-1834,-2 15-318,0-2 2,0 0 0,0 0 0,1 0 0,0 0 0,5-8 0,-6 13-4,0 0-1,0 1 1,0-1-1,0 0 1,0 1 0,1 0-1,-1-1 1,0 1-1,1 0 1,0-1 0,-1 1-1,1 0 1,0 0-1,-1 1 1,1-1 0,0 0-1,0 0 1,0 1-1,-1-1 1,1 1 0,0 0-1,0-1 1,0 1-1,3 0 1,95 2-6799,-55-2 197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5.365"/>
    </inkml:context>
    <inkml:brush xml:id="br0">
      <inkml:brushProperty name="width" value="0.025" units="cm"/>
      <inkml:brushProperty name="height" value="0.025" units="cm"/>
    </inkml:brush>
  </inkml:definitions>
  <inkml:trace contextRef="#ctx0" brushRef="#br0">208 94 11883,'-10'-1'9556,"-2"0"-8034,-1 0-1,0 1 1,-22 2-1,29-1-1342,-1 1-1,1-1 0,0 1 1,0 0-1,0 0 0,1 1 1,-1 0-1,1 0 0,-1 0 1,1 1-1,-7 5 0,8-6-82,0 1 0,0-1 0,0 1 0,1 0-1,0 0 1,-1 0 0,1 1 0,1-1 0,-1 1-1,1 0 1,-1-1 0,1 1 0,1 0 0,-1 0-1,1 1 1,0-1 0,-1 9 0,2-13-88,1 0 0,-1 0 0,1 0 0,0 0 0,-1 0 0,1 0 0,0 0 0,-1-1 0,1 1 0,0 0 0,0 0 0,0-1 0,0 1 0,0 0 0,-1-1 0,1 1 0,0-1 0,0 1 0,1-1 0,-1 0 0,0 1 0,0-1 0,0 0 0,0 0 0,0 0 0,0 0 0,0 0 0,0 0 0,1 0 0,-1 0 0,1-1 0,40-4 734,-30 0-703,1 0 0,-1-1 1,0 0-1,-1-1 0,1 0 0,-1-1 0,13-11 1,-5 1-19,0 0 1,29-37 0,-40 43-22,-11 13 0,-14 16 0,14-12 0,-27 43 0,29-46 0,0 0 0,0 0 0,0 0 0,0 0 0,0 0 0,0 0 0,1 1 0,-1-1 0,1 0 0,0 0 0,0 1 0,-1-1 0,1 0 0,1 1 0,-1-1 0,0 0 0,0 0 0,1 1 0,0-1 0,1 3 0,-1-4 0,0 0 0,0 0 0,1 0 0,-1 0 0,1-1 0,-1 1 0,1 0 0,-1-1 0,1 1 0,-1-1 0,1 0 0,-1 0 0,1 1 0,0-1 0,-1 0 0,1 0 0,-1-1 0,1 1 0,1 0 0,33-7 0,-17-1 0,-1 0 0,0-1 0,-1 0 0,0-2 0,-1 0 0,0-1 0,17-17 0,0 3 0,-19 17 0,-14 9 0,0-1 0,0 1 0,1 0 0,-1 0 0,0 0 0,0 0 0,0 0 0,1 0 0,-1 0 0,0 0 0,0 0 0,1 0 0,-1 0 0,0 0 0,0 0 0,1 0 0,-1 0 0,0 0 0,0 0 0,0 1 0,1-1 0,-1 0 0,0 0 0,0 0 0,0 0 0,1 0 0,-1 0 0,0 1 0,0-1 0,0 0 0,0 0 0,1 0 0,-1 0 0,0 1 0,0-1 0,0 0 0,0 0 0,0 1 0,0-1 0,0 0 0,0 0 0,0 0 0,1 1 0,-1-1 0,0 0 0,0 0 0,0 1 0,0-1 0,0 0 0,-1 0 0,1 1 0,0-1 0,-1 10 0,-12 40 0,10-40 0,0-1 0,0 0 0,1 1 0,0 0 0,1-1 0,0 14 0,1-22 0,0-1 0,0 1 0,0 0 0,0 0 0,0-1 0,0 1 0,0 0 0,0-1 0,1 1 0,-1 0 0,0 0 0,1-1 0,-1 1 0,0 0 0,1-1 0,-1 1 0,1-1 0,-1 1 0,1-1 0,-1 1 0,1-1 0,-1 1 0,1-1 0,0 1 0,-1-1 0,1 1 0,0-1 0,-1 0 0,1 0 0,0 1 0,0-1 0,28-4 0,-20 0 0,0 0 0,-1-1 0,0 1 0,11-9 0,7-11 0,-1-1 0,25-32 0,16-17 0,-64 100 0,-7-3 0,3-18 0,1 0 0,0 0 0,0 0 0,0 1 0,1-1 0,0 0 0,0 1 0,1 6 0,-1-12-44,0 1 1,0-1-1,1 1 1,-1-1-1,0 1 0,1-1 1,-1 1-1,0-1 1,1 1-1,-1-1 1,1 0-1,-1 1 0,0-1 1,1 1-1,-1-1 1,1 0-1,-1 0 0,1 1 1,0-1-1,-1 0 1,1 0-1,-1 0 1,1 0-1,-1 1 0,1-1 1,0 0-1,-1 0 1,1 0-1,-1 0 0,1 0 1,-1 0-1,1-1 1,0 1-1,0 0 0,3 0-1291,18 0-6310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6.002"/>
    </inkml:context>
    <inkml:brush xml:id="br0">
      <inkml:brushProperty name="width" value="0.025" units="cm"/>
      <inkml:brushProperty name="height" value="0.025" units="cm"/>
    </inkml:brush>
  </inkml:definitions>
  <inkml:trace contextRef="#ctx0" brushRef="#br0">44 3 18514,'0'0'6165,"1"11"-4846,3 96 373,-4 1 0,-5-1 1,-31 171-1,29-225-1692,24-82 0,52-169 0,-51 137 0,3 1 0,2 1 0,2 1 0,43-70 0,-63 121-22,0 0-1,0 0 1,1 0-1,0 0 1,1 1-1,10-9 1,-13 13 8,-1 0 0,1 0 0,-1 0 0,1 0 0,-1 1 0,1 0 0,0-1 0,0 1 0,0 0 0,0 1 0,0-1 0,-1 1 0,1 0 0,0 0 0,0 0 0,7 1 0,-10 0 9,1-1 1,-1 0-1,1 1 0,-1 0 1,1-1-1,-1 1 0,0 0 1,1 0-1,-1-1 0,0 1 1,0 0-1,1 0 0,-1 0 1,0 1-1,0-1 0,0 0 1,0 0-1,0 1 0,-1-1 0,1 0 1,0 1-1,-1-1 0,1 1 1,0-1-1,-1 1 0,0-1 1,1 1-1,-1-1 0,0 1 1,0 0-1,0-1 0,0 1 1,0-1-1,0 1 0,0-1 1,-1 1-1,1-1 0,-1 1 1,0 2-1,-1 1 37,1 1 0,-1 0 0,0-1 0,-1 1 0,0-1 0,0 1 0,0-1 0,0 0 0,-5 5 0,-14 11 18,0-1 0,-1-1 0,-29 18-1,40-29-42,-1-1 0,1 0 0,-1-1 0,0 0 0,-1-1 0,0-1 0,1 0 0,-24 3 0,36-6-49,0-1 1,0 0-1,0 1 1,0-1-1,0 0 1,0 0-1,0 0 1,0 0-1,0 0 1,0 0-1,0 0 1,0 0-1,0-1 1,0 1-1,0 0 0,0-1 1,0 1-1,0 0 1,0-1-1,0 1 1,0-1-1,0 0 1,0 1-1,0-1 1,1 0-1,-1 1 1,0-1-1,0 0 1,1 0-1,-1 0 0,1 0 1,-1 0-1,1 0 1,-1 0-1,1 0 1,-1 0-1,1 0 1,0 0-1,-1 0 1,1 0-1,0 0 1,0 0-1,0 0 1,0 0-1,0 0 0,0 0 1,0 0-1,0 0 1,1 0-1,-1 0 1,0 0-1,1 0 1,-1 0-1,1 0 1,-1 0-1,1 0 1,0-1-1,2-6-644,1 1 0,0-1 0,0 1-1,0 0 1,1 0 0,7-7 0,28-26-4893,9-3-1777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6.453"/>
    </inkml:context>
    <inkml:brush xml:id="br0">
      <inkml:brushProperty name="width" value="0.025" units="cm"/>
      <inkml:brushProperty name="height" value="0.025" units="cm"/>
    </inkml:brush>
  </inkml:definitions>
  <inkml:trace contextRef="#ctx0" brushRef="#br0">139 0 19635,'0'0'6715,"-10"10"-5113,-2 3-1329,1 1 1,0 0-1,0 0 1,2 2-1,0-1 0,0 1 1,2 0-1,-7 19 1,6-11-133,0 0 1,2 1-1,1-1 1,1 1-1,1 0 1,2 0-1,1 27 1,-1-49-140,1 0 0,1 0 0,-1-1 0,0 1 0,1 0 0,-1 0 1,1-1-1,0 1 0,0-1 0,0 1 0,0-1 0,0 1 1,1-1-1,-1 0 0,1 1 0,0-1 0,-1 0 0,1 0 0,0 0 1,0 0-1,0 0 0,1-1 0,-1 1 0,0-1 0,0 1 1,1-1-1,-1 0 0,1 0 0,0 0 0,-1 0 0,1-1 1,0 1-1,-1-1 0,1 1 0,3-1 0,1 0 64,0 0 1,0-1-1,0 0 0,1-1 1,-1 1-1,0-1 0,-1-1 1,1 1-1,0-1 0,-1 0 0,1-1 1,8-5-1,61-55 165,-55 44-214,1 2 1,26-18-1,-48 36-17,1-1 0,0 0 0,-1 1 0,1-1 0,0 1 0,0-1 0,0 1 0,-1-1 0,1 1 0,0-1 0,0 1 0,0 0 0,0 0 0,0-1 0,0 1 0,0 0 0,0 0 0,-1 0 0,1 0 0,0 0 0,0 0 0,0 0 0,0 0 0,0 1 0,0-1 0,0 0 0,0 1 0,0-1 0,-1 0 0,1 1 0,0-1 0,0 1 0,0-1 0,-1 1 0,1-1 0,0 1 0,-1 0 0,1 0 0,0-1 0,-1 1 0,1 0 0,-1 0 0,1-1 0,0 2 0,1 5 0,0 0 0,0 0 0,-1 0 0,0 0 0,1 9 0,1 10 0,-2-22 0,0-1 0,0 0 0,0 0 0,0 0 0,0 0 0,0-1 0,1 1 0,-1 0 0,1 0 0,0-1 0,0 1 0,0-1 0,0 0 0,0 0 0,1 1 0,-1-1 0,1-1 0,-1 1 0,1 0 0,0-1 0,0 1 0,0-1 0,-1 0 0,1 0 0,0 0 0,1 0 0,-1 0 0,0-1 0,0 1 0,0-1 0,0 0 0,0 0 0,1 0 0,-1-1 0,0 1 0,0-1 0,0 1 0,0-1 0,5-2 0,12-4 0,-1-1 0,1-1 0,-2-1 0,31-20 0,-35 21 0,7-5 0,-11 7 0,0 0 0,0 0 0,1 1 0,0 1 0,0 0 0,0 0 0,0 1 0,1 0 0,0 1 0,17-2 0,-28 5 0,0 0 0,0 0 0,0 0 0,0 0 0,0 1 0,0-1 0,0 0 0,0 1 0,0-1 0,0 1 0,0-1 0,0 1 0,-1-1 0,1 1 0,0 0 0,0-1 0,-1 1 0,1 0 0,0 0 0,-1 0 0,1-1 0,0 1 0,-1 0 0,0 0 0,1 0 0,0 1 0,8 36 0,-8-35 0,-1 1 0,1 0 0,-1 0 0,1 0 0,0 0 0,1-1 0,-1 1 0,1-1 0,0 1 0,-1-1 0,6 7 0,-6-9-67,0 0 1,0-1-1,1 1 1,-1 0-1,0 0 0,1 0 1,-1-1-1,1 1 1,-1-1-1,1 1 0,-1-1 1,1 1-1,-1-1 1,1 0-1,-1 0 0,1 0 1,0 0-1,-1 0 1,1 0-1,-1 0 0,1-1 1,-1 1-1,1 0 1,-1-1-1,1 0 1,-1 1-1,1-1 0,-1 0 1,0 1-1,1-1 1,-1 0-1,0 0 0,0 0 1,1 0-1,-1 0 1,0-1-1,0 1 0,0 0 1,1-3-1,3-3-1071,0-1 0,0 0 0,-1 0 0,0 0 0,4-13 0,5-19-8812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6.797"/>
    </inkml:context>
    <inkml:brush xml:id="br0">
      <inkml:brushProperty name="width" value="0.025" units="cm"/>
      <inkml:brushProperty name="height" value="0.025" units="cm"/>
    </inkml:brush>
  </inkml:definitions>
  <inkml:trace contextRef="#ctx0" brushRef="#br0">0 1 24119,'0'0'8648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7.123"/>
    </inkml:context>
    <inkml:brush xml:id="br0">
      <inkml:brushProperty name="width" value="0.025" units="cm"/>
      <inkml:brushProperty name="height" value="0.025" units="cm"/>
    </inkml:brush>
  </inkml:definitions>
  <inkml:trace contextRef="#ctx0" brushRef="#br0">157 76 21236,'0'0'6139,"0"-11"-2856,-1-34-1505,1 45-1770,0-1-1,0 0 1,0 0 0,0 1-1,0-1 1,0 0 0,0 1-1,0-1 1,0 0 0,0 0-1,-1 1 1,1-1 0,0 0-1,-1 1 1,1-1 0,0 0-1,-1 1 1,1-1 0,0 1-1,-1-1 1,1 1 0,-1-1-1,1 1 1,-1-1 0,0 1-1,1-1 1,-1 1 0,1-1-1,-1 1 1,0 0 0,1 0-1,-1-1 1,0 1 0,0 0-1,1 0 1,-1 0 0,0-1-1,1 1 1,-1 0-1,0 0 1,0 0 0,1 0-1,-1 1 1,0-1 0,1 0-1,-1 0 1,0 0 0,0 1-1,1-1 1,-1 0 0,0 0-1,1 1 1,-2 0 0,-25 22-91,19-11 83,1 0 0,0 1 0,-9 23 0,14-30 0,0 0 0,1 0 0,-1 0 0,1-1 0,0 2 0,1-1 0,0 0 0,0 0 0,0 0 0,0 0 0,3 9 0,-2-13 0,0 0 0,0 1 0,0-1 0,1 0 0,-1 0 0,1 0 0,0 0 0,-1-1 0,1 1 0,0 0 0,0-1 0,0 1 0,0-1 0,0 0 0,1 0 0,-1 1 0,0-1 0,0-1 0,1 1 0,-1 0 0,1-1 0,-1 1 0,1-1 0,4 1 0,11 0 0,0 0 0,25-2 0,-19 0 0,1 0 0,-18 0 0,0 1 0,-1 0 0,1 0 0,-1 1 0,1-1 0,-1 1 0,9 3 0,-13-3 0,0 0 0,0 0 0,-1 0 0,1 0 0,0 0 0,-1 1 0,1-1 0,0 1 0,-1 0 0,0-1 0,1 1 0,-1 0 0,0 0 0,0-1 0,0 1 0,0 0 0,0 0 0,-1 0 0,1 0 0,0 1 0,-1-1 0,0 0 0,1 0 0,-1 0 0,0 0 0,-1 4 0,1 17 0,-1 0 0,-1 0 0,-1 0 0,-2-1 0,0 1 0,-8 21 0,-57 129 0,60-151 0,-11 27 0,-3-1 0,-1-1 0,-61 84 0,57-105 0,28-25 0,1-1 0,-1 0 0,0 0 0,1 1 0,-1-1 0,0 0 0,1 0 0,-1 0 0,0 0 0,1 0 0,-1 0 0,0 0 0,1 0 0,-1 0 0,0-1 0,1 1 0,-1 0 0,0 0 0,1 0 0,-1-1 0,1 1 0,-1 0 0,0-1 0,1 1 0,-1-1 0,1 1 0,-1 0 0,1-1 0,-1 1 0,1-1 0,0 0 0,-1 1 0,1-1 0,-1 1 0,1-1 0,0 1 0,0-1 0,-1 0 0,1 1 0,0-1 0,0 0 0,0 1 0,0-1 0,0 0 0,0 1 0,0-1 0,0 0 0,0 1 0,0-1 0,0-1 0,-6-41 0,3 0 0,0-1 0,3 1 0,2 0 0,10-63 0,-9 94 11,0-1-1,0 1 1,1 0 0,1 0-1,0 0 1,1 1 0,0 0-1,0 0 1,1 0 0,1 1-1,0 0 1,0 0 0,13-10-1,-5 7-103,2 0 0,0 1-1,0 1 1,1 0-1,0 2 1,1 0 0,22-6-1,45-14-3824,4-2-4314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8.554"/>
    </inkml:context>
    <inkml:brush xml:id="br0">
      <inkml:brushProperty name="width" value="0.025" units="cm"/>
      <inkml:brushProperty name="height" value="0.025" units="cm"/>
    </inkml:brush>
  </inkml:definitions>
  <inkml:trace contextRef="#ctx0" brushRef="#br0">34 16 10890,'-2'16'5002,"-10"47"-2689,-4 68 0,14-114-2048,1 1 1,1-1 0,0 1 0,2 0-1,0-1 1,1 0 0,0 1 0,2-1-1,0-1 1,8 19 0,-12-33-231,0 1 0,1-1 0,-1 1 0,0-1 0,1 0 0,0 0 0,0 0 0,-1 0 0,1 0 0,0 0 0,0 0-1,1 0 1,-1-1 0,0 1 0,1-1 0,-1 0 0,1 0 0,-1 0 0,1 0 0,-1 0 0,1 0 0,3 0 0,-2-1 74,-1-1 0,1 1 0,0-1 0,-1 0-1,1 0 1,0 0 0,-1 0 0,1-1 0,-1 1 0,1-1 0,-1 0-1,0 0 1,0 0 0,3-3 0,8-7 349,-1-1-1,0-1 1,-1 0 0,-1 0 0,13-22-1,56-121 387,-24 42 448,-56 114-1265,1-1 1,0 1-1,0-1 1,-1 1-1,1 0 1,0-1-1,0 1 0,0 0 1,0 0-1,0 0 1,1 0-1,-1 0 1,0 0-1,2-1 1,-2 2-26,-1 0 0,1 0 0,-1 0 0,0 0 0,1 0 0,-1 1 0,0-1 1,1 0-1,-1 0 0,0 1 0,1-1 0,-1 0 0,0 0 0,1 1 0,-1-1 0,0 0 0,0 1 1,1-1-1,-1 1 0,0-1 0,0 0 0,0 1 0,1-1 0,-1 1 0,0-1 0,0 0 0,0 1 0,0-1 1,0 1-1,0-1 0,0 1 0,0-1 0,1 56-123,-1-43 204,-3 202 237,3-215-314,0 1-1,-1 0 1,1-1-1,0 1 1,0 0-1,0 0 0,0-1 1,0 1-1,0 0 1,0-1-1,0 1 1,0 0-1,1-1 1,-1 1-1,0 0 1,0-1-1,1 1 1,-1 0-1,0-1 1,1 1-1,-1 0 1,0-1-1,1 1 1,-1-1-1,1 1 1,-1-1-1,1 1 0,-1-1 1,1 1-1,0-1 1,-1 0-1,1 1 1,-1-1-1,1 0 1,0 1-1,1-1 1,0 0 26,0-1 0,0 1 0,0-1 0,0 0 0,0 0 0,0 0 1,0 0-1,0 0 0,0 0 0,-1-1 0,1 1 0,1-2 0,48-51 591,-51 53-622,70-91-1,-41 51 0,58-62 0,-86 101 0,0 1 0,1-1 0,-1 1 0,1 0 0,-1-1 0,1 1 0,0 0 0,-1 0 0,1 0 0,0 0 0,0 0 0,0 1 0,0-1 0,3 0 0,-5 1 0,1 0 0,0 0 0,-1 0 0,1 1 0,0-1 0,-1 0 0,1 0 0,-1 1 0,1-1 0,-1 0 0,1 1 0,0-1 0,-1 1 0,1-1 0,-1 0 0,0 1 0,1-1 0,-1 1 0,1 0 0,-1-1 0,0 1 0,1-1 0,-1 1 0,0 0 0,0-1 0,1 1 0,-1-1 0,0 2 0,2 7 0,-1 0 0,0 0 0,-1 1 0,-1 16 0,1-8 0,-12 148 0,13-154 0,3-11 0,3-9 0,-6 8 0,16-26 0,0-1 0,-1 0 0,12-32 0,-16 32 0,0 1 0,2 1 0,1 1 0,24-31 0,-38 54 0,0-1 0,0 1 0,0 0 0,0 0 0,0-1 0,0 1 0,0 0 0,1 0 0,-1 0 0,0 0 0,1 1 0,-1-1 0,0 0 0,1 1 0,-1-1 0,1 0 0,-1 1 0,1 0 0,0-1 0,2 1 0,-3 0 0,0 1 0,0-1 0,0 1 0,0 0 0,0-1 0,0 1 0,0 0 0,-1 0 0,1-1 0,0 1 0,0 0 0,-1 0 0,1 0 0,0 0 0,-1 0 0,1 0 0,-1 0 0,0 0 0,1 0 0,-1 0 0,1 2 0,2 11 0,-1 1 0,-1-1 0,0 23 0,-1-24 0,1-11 0,-1 13 0,1 0 0,1 0 0,6 25 0,-7-38 0,-1-1 0,1 1 0,-1-1 0,1 1 0,-1-1 0,1 0 0,0 1 0,0-1 0,0 0 0,0 1 0,0-1 0,0 0 0,0 0 0,0 0 0,0 0 0,1 0 0,-1 0 0,0 0 0,2 1 0,-1-2 0,0 0 0,-1 0 0,1 0 0,0-1 0,-1 1 0,1 0 0,0-1 0,-1 1 0,1-1 0,0 0 0,-1 1 0,1-1 0,-1 0 0,1 0 0,-1 0 0,0 0 0,1 0 0,-1 0 0,0 0 0,0-1 0,0 1 0,2-3 0,33-46-2750,-31 40 898,0-1 1,0 0 0,-1 0-1,0-1 1,3-20 0,-2-13-11837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18.896"/>
    </inkml:context>
    <inkml:brush xml:id="br0">
      <inkml:brushProperty name="width" value="0.025" units="cm"/>
      <inkml:brushProperty name="height" value="0.025" units="cm"/>
    </inkml:brush>
  </inkml:definitions>
  <inkml:trace contextRef="#ctx0" brushRef="#br0">61 19 21813,'0'0'6726,"-57"-15"-4260,53 12-2177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1.123"/>
    </inkml:context>
    <inkml:brush xml:id="br0">
      <inkml:brushProperty name="width" value="0.025" units="cm"/>
      <inkml:brushProperty name="height" value="0.025" units="cm"/>
    </inkml:brush>
  </inkml:definitions>
  <inkml:trace contextRef="#ctx0" brushRef="#br0">3 1 15983,'3'0'5862,"-3"16"-4613,0 13 32,-2 14 128,-1 6-352,2 8 64,1 0-608,0-2-449,4-5-32,10-6-32,3-9-544,1-6-1282,0-7-737,-6-8-864,-2-5-2146,-10-1-4741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1.497"/>
    </inkml:context>
    <inkml:brush xml:id="br0">
      <inkml:brushProperty name="width" value="0.025" units="cm"/>
      <inkml:brushProperty name="height" value="0.025" units="cm"/>
    </inkml:brush>
  </inkml:definitions>
  <inkml:trace contextRef="#ctx0" brushRef="#br0">1 222 3619,'0'0'21269,"69"6"-20116,-12-18-128,6-4-225,7-7-383,1 1-161,-6-2-224,-6 1 0,-17 3-64,-13 1-897,-13 2-1601,-16 1-1730,-2-1-1538,-27-2-8423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1.827"/>
    </inkml:context>
    <inkml:brush xml:id="br0">
      <inkml:brushProperty name="width" value="0.025" units="cm"/>
      <inkml:brushProperty name="height" value="0.025" units="cm"/>
    </inkml:brush>
  </inkml:definitions>
  <inkml:trace contextRef="#ctx0" brushRef="#br0">0 204 18546,'0'0'7559,"41"-61"-6438,2 32 128,13 1-288,9-3-609,3 7-224,-2 6-96,3 6-512,-6 11-2659,-9 1-2787,-6 0-2562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8:48.728"/>
    </inkml:context>
    <inkml:brush xml:id="br0">
      <inkml:brushProperty name="width" value="0.025" units="cm"/>
      <inkml:brushProperty name="height" value="0.025" units="cm"/>
    </inkml:brush>
  </inkml:definitions>
  <inkml:trace contextRef="#ctx0" brushRef="#br0">0 1 3972,'5'28'13336,"9"-13"-8803,-9-14-4042,0 1 0,0-1 0,0 0 0,0 0 0,0-1 0,0 1 0,1-1 0,4-1-1,117 0 1819,182-25 0,-240 24-1770,-56 2-382,1 0-1,-1 0 1,0-1 0,0-1-1,14-3 1,-24 4-102,1 1 0,-1-1 1,0 1-1,0 0 0,0 0 1,1 0-1,-1 1 0,0-1 0,0 1 1,4 1-1,0 1-4140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5.013"/>
    </inkml:context>
    <inkml:brush xml:id="br0">
      <inkml:brushProperty name="width" value="0.025" units="cm"/>
      <inkml:brushProperty name="height" value="0.025" units="cm"/>
    </inkml:brush>
  </inkml:definitions>
  <inkml:trace contextRef="#ctx0" brushRef="#br0">182 18 14894,'0'0'6881,"-8"-5"-4777,6 3-2061,0 1 0,0-1 0,0 1 0,-1 0 0,1 0 0,0 0 1,0 1-1,-1-1 0,1 0 0,0 1 0,-1-1 0,1 1 0,-1 0 1,1 0-1,-1 0 0,1 0 0,0 0 0,-5 2 0,3 0-36,0 0-1,0 1 0,0-1 1,0 1-1,0 0 0,1 0 1,0 1-1,-1-1 0,1 1 1,1-1-1,-1 1 0,-2 5 1,-6 5 127,2 1 0,0 1-1,1-1 1,1 1 0,0 0 0,1 1 0,1 0 0,0 0 0,1 0 0,1 0 0,-1 22 0,4-38-113,0 1 0,0-1 0,0 1 0,0-1 0,0 0 0,0 1 0,0-1 0,0 0 0,1 1 0,-1-1 0,1 0 0,-1 1 1,1-1-1,-1 0 0,1 0 0,0 1 0,-1-1 0,1 0 0,0 0 0,0 0 0,0 0 0,0 0 0,0 0 0,0 0 0,0 0 0,0 0 0,0-1 1,0 1-1,1 0 0,-1-1 0,0 1 0,1-1 0,-1 1 0,0-1 0,1 0 0,-1 0 0,0 1 0,1-1 0,-1 0 0,0 0 0,1 0 0,-1 0 1,1-1-1,-1 1 0,0 0 0,1-1 0,-1 1 0,2-1 0,5-1 130,-1-1-1,0 0 1,1 0-1,-1 0 1,0-1-1,-1 0 1,11-8-1,2-6 366,-1-2-1,-1 0 0,-1-1 0,-1 0 1,0-1-1,11-26 0,-4-3-1506,-28 78 854,-2 8-59,1 0-1,-3 66 1,10-100 168,0 0 1,0 0-1,0 0 0,0 0 0,0 0 1,1 0-1,-1 0 0,0 0 1,0 0-1,1 0 0,-1 0 0,1 0 1,-1 0-1,1 0 0,-1 0 0,1 0 1,-1 0-1,1-1 0,0 1 0,-1 0 1,1-1-1,0 1 0,0 0 0,0-1 1,-1 1-1,1-1 0,0 1 0,0-1 1,0 1-1,0-1 0,0 0 1,0 1-1,0-1 0,0 0 0,0 0 1,0 0-1,0 0 0,0 0 0,0 0 1,0 0-1,0 0 0,0 0 0,0 0 1,0-1-1,0 1 0,0 0 0,0-1 1,0 1-1,0-1 0,1 0 1,5-2-391,0 0 1,0 0 0,-1 0 0,0-1 0,0 0 0,6-5-1,2-4-2671,-1 0 0,23-29 0,-7-3-5047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2.159"/>
    </inkml:context>
    <inkml:brush xml:id="br0">
      <inkml:brushProperty name="width" value="0.025" units="cm"/>
      <inkml:brushProperty name="height" value="0.025" units="cm"/>
    </inkml:brush>
  </inkml:definitions>
  <inkml:trace contextRef="#ctx0" brushRef="#br0">24 53 20019,'-4'15'3251,"1"-5"-2515,0 0-154,-1-1 1,2 1-1,-1 1 1,1-1-1,1 0 1,0 0-1,0 0 0,1 1 1,1-1-1,1 12 1,-1-21-542,0 1 0,1-1 0,-1 1 0,0-1 0,1 1 0,-1-1 0,1 0-1,-1 0 1,1 0 0,0 0 0,0 0 0,-1 0 0,1 0 0,0 0 0,0-1 0,0 1 0,0-1 0,0 1 0,0-1 0,0 0 0,0 0 0,0 0 0,0 0 0,0 0 0,0 0 0,0-1 0,3 0 0,3 0 46,0-1 0,0 0 1,0 0-1,0 0 0,12-6 1,-5-2-34,0-1 0,0 0 1,-1 0-1,-1-1 0,0-1 1,-1-1-1,0 1 1,-1-2-1,0 0 0,15-28 1,-14 26-32,-4 19-2,2 31 12,-4-9-25,-6-22-8,1 0 0,-1 0 0,1 0 0,0 0 0,0 0 0,0 1 0,0-2 0,0 1 0,0 0 0,1 0 0,-1 0 0,1-1 0,-1 1 0,1 0 0,0-1 0,0 0 0,-1 1 0,1-1 0,0 0 0,0 0 0,0 0 0,0 0 0,1 0 0,-1 0 0,0-1 0,0 1 0,0-1 0,1 0 0,-1 1 0,0-1 0,0 0 0,1 0 0,-1-1 0,0 1 0,0 0 0,1-1 0,-1 1 0,0-1 0,0 0 0,0 0 0,3-1 0,8-6 0,-1 0 0,1-1 0,-2 0 0,1-1 0,13-15 0,10-7 0,-35 31 1,1 0 1,-1 1-1,1-1 1,-1 0-1,1 1 1,-1-1-1,1 1 1,0-1-1,0 1 1,-1-1-1,1 1 1,0 0-1,0-1 1,-1 1-1,1 0 1,0 0-1,0-1 1,0 1-1,-1 0 1,1 0-1,0 0 1,0 0-1,0 0 1,0 0-1,0 0 1,-1 0-1,1 0 1,0 1-1,0-1 1,0 0-1,-1 0 1,1 1-1,0-1 1,0 1-1,-1-1 1,1 0-1,0 1 1,0-1-1,-1 1 1,1 0-1,-1-1 1,1 1-1,0 1 0,2 3-1,-1 1 0,-1 0 0,1 0 0,-1-1 0,2 12 0,-3-12-48,0 0-1,1 0 1,0 0 0,0 0 0,1 0 0,-1 0 0,1-1 0,3 6 0,10 1-3417,-1-13-4212,5-11-8711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2.889"/>
    </inkml:context>
    <inkml:brush xml:id="br0">
      <inkml:brushProperty name="width" value="0.025" units="cm"/>
      <inkml:brushProperty name="height" value="0.025" units="cm"/>
    </inkml:brush>
  </inkml:definitions>
  <inkml:trace contextRef="#ctx0" brushRef="#br0">1 300 12876,'0'0'7437,"2"8"-5222,-1-4-1895,1 0 1,-1-1-1,1 1 0,-1 0 0,1-1 1,0 1-1,1-1 0,-1 0 0,4 3 1,-5-5-212,0 0 0,0 0 0,0 0 0,1 0 0,-1 0 0,1-1 0,-1 1 0,0 0 0,1-1 0,-1 1 0,1-1 0,-1 0 0,1 0 0,0 1 0,-1-1 0,1 0 0,-1 0 0,1 0 0,-1-1 0,1 1 0,-1 0 0,1-1 0,-1 1 0,1 0 0,-1-1 0,1 0 0,-1 1 0,0-1 0,1 0 0,-1 0 0,0 0 0,0 0 0,1 0 0,-1 0 0,1-1 0,7-7 90,0 0 0,-1-1 0,0 1 0,-1-2 0,0 1 1,-1-1-1,0 0 0,9-22 0,-7 12 131,-1-1 0,0 0 0,6-45 0,-12 19-330,-1 48 0,0-1 0,0 1 0,0-1 0,-1 0 0,1 1 0,0-1 0,0 1 0,0-1 0,-1 1 0,1-1 0,0 1 0,-1-1 0,1 1 0,0-1 0,-1 1 0,1-1 0,0 1 0,-1-1 0,1 1 0,-1 0 0,1-1 0,-1 1 0,1 0 0,-1-1 0,0 1 0,-1 0 0,1 0 0,0 0 0,0 1 0,-1-1 0,1 0 0,0 1 0,0-1 0,-1 1 0,1 0 0,0-1 0,0 1 0,0 0 0,0-1 0,0 1 0,0 0 0,0 0 0,-1 2 0,-15 18 0,1 0 0,1 2 0,2-1 0,0 2 0,1 0 0,1 0 0,-8 27 0,11-14 0,8-36 0,0-1 0,0 1 0,0 0 0,1-1 0,-1 1 0,0 0 0,0-1 0,0 1 0,1 0 0,-1-1 0,0 1 0,1-1 0,-1 1 0,0 0 0,1-1 0,-1 1 0,1-1 0,-1 1 0,1-1 0,-1 1 0,1-1 0,-1 0 0,1 1 0,0-1 0,-1 0 0,1 1 0,-1-1 0,1 0 0,0 0 0,-1 1 0,1-1 0,0 0 0,-1 0 0,1 0 0,0 0 0,0 0 0,-1 0 0,1 0 0,0 0 0,-1 0 0,1 0 0,0-1 0,-1 1 0,2-1 0,8-1 0,1-1 0,-1-1 0,0 0 0,0 0 0,0-1 0,0 0 0,11-9 0,66-53 0,-55 42 0,-7 3 0,-16 14 0,-1 0 0,1 1 0,0 0 0,1 1 0,-1 0 0,1 0 0,1 1 0,10-4 0,-20 9 0,0 0 0,0 1 0,0-1 0,-1 0 0,1 0 0,0 1 0,0-1 0,-1 1 0,1-1 0,0 0 0,-1 1 0,1 0 0,0-1 0,-1 1 0,1-1 0,-1 1 0,1 0 0,-1-1 0,1 1 0,-1 0 0,0-1 0,1 1 0,-1 0 0,0 0 0,1-1 0,-1 1 0,0 0 0,0 0 0,0 0 0,0 0 0,0-1 0,0 1 0,0 0 0,0 0 0,0 0 0,0 1 0,-1 43 0,1-37 0,-10 60 0,6-55 0,2 1 0,0 0 0,1 0 0,0 0 0,2 18 0,-1-32 0,0 1 0,0-1 0,0 0 0,0 1 0,1-1 0,-1 0 0,0 1 0,0-1 0,1 0 0,-1 0 0,0 1 0,0-1 0,1 0 0,-1 0 0,0 1 0,1-1 0,-1 0 0,0 0 0,1 0 0,-1 0 0,1 1 0,-1-1 0,0 0 0,1 0 0,-1 0 0,0 0 0,1 0 0,-1 0 0,1 0 0,-1 0 0,0 0 0,1 0 0,-1 0 0,1-1 0,-1 1 0,0 0 0,1 0 0,-1 0 0,0 0 0,1-1 0,-1 1 0,0 0 0,1 0 0,-1 0 0,0-1 0,0 1 0,1 0 0,-1-1 0,0 1 0,0 0 0,1-1 0,-1 1 0,0 0 0,0-1 0,0 1 0,1-1 0,16-17 0,-10 3 0,-1 0 0,-1-1 0,0 1 0,-1-1 0,0-1 0,-1 1 0,-1 0 0,-1-1 0,0 1 0,-1-1 0,-4-27 0,4 41 0,0 1 0,0 0 0,1 0 0,-1 0 0,1 0 0,-1-1 0,1 1 0,0 0 0,0 0 0,0 0 0,0 0 0,0 0 0,0 1 0,0-1 0,1 0 0,-1 0 0,1 1 0,-1-1 0,1 1 0,0-1 0,-1 1 0,5-2 0,45-23 0,-45 23 0,7-1-282,-1 1-1,1-1 1,-1 2 0,20-2 0,3-1-2540,-18 0-6174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5.094"/>
    </inkml:context>
    <inkml:brush xml:id="br0">
      <inkml:brushProperty name="width" value="0.025" units="cm"/>
      <inkml:brushProperty name="height" value="0.025" units="cm"/>
    </inkml:brush>
  </inkml:definitions>
  <inkml:trace contextRef="#ctx0" brushRef="#br0">154 1 14958,'0'3'7021,"1"4"-3532,1 45-2623,32 474 4779,-19-369-4857,-12-129-788,-2-18 0,-2-19 0,-14-65-2425,-24-39-5363,25 73 5440,-54-127-10196,38 115 14402,-5 5 6826,34 46-8256,1 1 1,-1-1-1,0 0 1,1 1-1,-1-1 1,1 0-1,-1 0 1,1 0-1,-1 1 1,1-1-1,0 0 1,-1 0-1,1 0 1,0 0-1,0 0 1,0 0-1,-1 0 1,1 0-1,0 1 1,0-3-1,14-6 2921,39 8-3820,-30 1 1658,96-12-997,-42-8-5606,-32-1-3937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5.963"/>
    </inkml:context>
    <inkml:brush xml:id="br0">
      <inkml:brushProperty name="width" value="0.025" units="cm"/>
      <inkml:brushProperty name="height" value="0.025" units="cm"/>
    </inkml:brush>
  </inkml:definitions>
  <inkml:trace contextRef="#ctx0" brushRef="#br0">1 51 8936,'0'0'19875,"1"11"-19234,0 48 314,3 49-426,-4-107-525,0-1-1,0 1 1,0-1-1,0 1 1,0-1 0,0 1-1,1 0 1,-1-1-1,0 1 1,0-1 0,0 1-1,0-1 1,1 0 0,-1 1-1,0-1 1,1 1-1,-1-1 1,0 1 0,1-1-1,-1 0 1,0 1-1,1-1 1,-1 0 0,1 1-1,-1-1 1,0 0-1,1 0 1,-1 1 0,1-1-1,-1 0 1,1 0 0,-1 0-1,1 0 1,-1 1-1,1-1 1,0 0 0,20-11 755,14-25 158,-21 14-896,13-16-17,-26 36-4,1 0 0,-1 0 0,1 1-1,-1-1 1,1 0 0,0 1-1,0 0 1,0-1 0,0 1-1,0 0 1,0 0 0,0 0 0,0 0-1,5-1 1,-6 3 0,0-1 0,0 0 0,0 1 0,0-1 0,0 1 0,0-1 0,0 1 0,0 0 0,0-1 0,0 1 0,0 0 0,0 0 0,-1 0 0,1-1 0,0 1 0,0 0 0,-1 0 0,1 0 0,-1 0 0,1 0 0,-1 0 0,1 1 0,-1-1 0,0 0 0,1 0 0,-1 0 0,0 2 0,9 41 0,-8-35 0,3 25 0,-4-25 0,0 0 0,1 0 0,1 0 0,-1-1 0,2 1 0,-1-1 0,7 15 0,-9-22 0,1 0 0,-1-1 0,1 1 0,-1 0 0,1-1 0,0 1 0,-1-1 0,1 1 0,0-1 0,-1 0 0,1 1 0,0-1 0,0 1 0,-1-1 0,1 0 0,0 0 0,0 1 0,0-1 0,-1 0 0,1 0 0,0 0 0,0 0 0,0 0 0,-1 0 0,1 0 0,0 0 0,0 0 0,0-1 0,0 1 0,-1 0 0,1-1 0,0 1 0,0 0 0,-1-1 0,1 1 0,0-1 0,-1 1 0,1-1 0,0 1 0,-1-1 0,1 1 0,-1-1 0,1 0 0,-1 1 0,1-1 0,-1 0 0,1 0 0,26-39 0,-23 35 0,28-55 0,-2-2 0,27-78 0,-55 178 0,-12 38 0,4-41 0,2 0 0,1 36 0,3-70 0,0 0 0,0 0 0,0 0 0,0-1 0,0 1 0,1 0 0,-1 0 0,0 0 0,1-1 0,-1 1 0,0 0 0,1 0 0,-1-1 0,1 1 0,-1 0 0,1-1 0,-1 1 0,1 0 0,0-1 0,-1 1 0,1-1 0,0 1 0,-1-1 0,1 1 0,0-1 0,0 0 0,-1 1 0,1-1 0,0 0 0,0 1 0,0-1 0,-1 0 0,1 0 0,0 0 0,0 0 0,0 0 0,0 0 0,0 0 0,-1 0 0,1 0 0,0 0 0,0-1 0,0 1 0,-1 0 0,1-1 0,0 1 0,0 0 0,0-1 0,-1 1 0,1-1 0,1 0 0,3-1 0,0-1 0,0 0 0,1 0 0,-2 0 0,1 0 0,6-7 0,-5 5-349,-1-2 0,0 1 0,-1-1 0,1 1 0,-1-1-1,6-14 1,-7 13-696,-1 0-1,0 0 0,0 0 0,-1-1 1,0 1-1,0-14 0,-1-14-11067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6.290"/>
    </inkml:context>
    <inkml:brush xml:id="br0">
      <inkml:brushProperty name="width" value="0.025" units="cm"/>
      <inkml:brushProperty name="height" value="0.025" units="cm"/>
    </inkml:brush>
  </inkml:definitions>
  <inkml:trace contextRef="#ctx0" brushRef="#br0">0 0 24407,'0'0'4484,"52"57"-8199,-21-44-65,3 1-2049,-1-2-4613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7.052"/>
    </inkml:context>
    <inkml:brush xml:id="br0">
      <inkml:brushProperty name="width" value="0.025" units="cm"/>
      <inkml:brushProperty name="height" value="0.025" units="cm"/>
    </inkml:brush>
  </inkml:definitions>
  <inkml:trace contextRef="#ctx0" brushRef="#br0">131 437 14958,'0'0'8531,"-11"8"-7490,5-3-1077,-62 52 2534,63-53-2248,1 0-1,0 1 1,0-1 0,0 1-1,1 0 1,0 0 0,0 0-1,0 1 1,0-1 0,1 1-1,0 0 1,0 0 0,-2 11 0,4-16-238,1 0 0,-1-1 1,0 1-1,1 0 0,-1-1 1,0 1-1,1-1 0,-1 1 1,1-1-1,-1 1 0,1-1 1,-1 1-1,1-1 0,0 1 1,-1-1-1,1 0 0,-1 1 1,1-1-1,0 0 0,-1 1 1,1-1-1,0 0 0,-1 0 1,1 0-1,0 0 0,-1 0 1,1 0-1,0 0 0,0 0 1,-1 0-1,1 0 0,0 0 1,-1 0-1,1 0 0,0 0 1,-1-1-1,1 1 0,0 0 1,-1-1-1,1 1 0,0 0 1,0-1-1,33-13 664,5-11-291,-18 11-303,44-22 0,-59 33-204,0 1-1,0 0 0,-1 0 0,1 0 1,0 1-1,0 0 0,1 0 0,-1 0 1,0 1-1,0 0 0,0 0 0,0 1 1,8 1-1,-11-1 108,0 1-1,-1-1 1,1 1 0,0 0 0,-1 0 0,1 0-1,-1 1 1,0-1 0,0 0 0,0 1 0,0-1-1,0 1 1,0 0 0,-1 0 0,1 0 0,-1 0-1,0 0 1,0 0 0,0 0 0,0 0-1,-1 0 1,1 6 0,0-6-46,-1 0 1,0 0-1,1 0 0,0 0 1,0 0-1,0 0 0,0 0 1,0 0-1,0-1 0,1 1 0,-1 0 1,1-1-1,0 1 0,0-1 1,0 0-1,0 1 0,0-1 1,0 0-1,1 0 0,-1-1 1,1 1-1,2 1 0,-2-2-61,-1-1-1,0 0 1,0 0 0,0 0-1,0 0 1,0 0 0,0 0-1,1-1 1,-1 1 0,0-1-1,0 1 1,0-1-1,0 0 1,0 0 0,0 0-1,-1 0 1,1 0 0,0 0-1,2-3 1,31-32-1475,-22 22 420,8-8-1290,3-6 270,1 1-1,2 2 1,0 0-1,2 2 1,42-23 7639,-71 46-5313,-6 10 2564,-9 12-1037,1-5-388,2-5-599,1 1 0,1 1 1,0-1-1,1 2 0,1-1 0,-11 24 1,19-27-714,9-14 125,9-12 266,3-10-24,0-1 0,28-48 0,-28 40-236,26-33-1,-47 67-93,1 0 0,-1 0 1,0-1-1,0 1 0,0 0 0,0 0 0,0-1 0,0 1 0,1 0 0,-1 0 0,0 0 0,0-1 0,0 1 0,1 0 0,-1 0 1,0 0-1,0-1 0,0 1 0,1 0 0,-1 0 0,0 0 0,1 0 0,-1 0 0,0 0 0,0 0 0,1 0 0,-1 0 0,0 0 1,0-1-1,1 1 0,-1 0 0,0 1 0,1-1 0,-1 0 0,0 0 0,0 0 0,1 0 0,-1 0 0,0 0 0,1 0 0,2 14-143,-6 19 248,-8 18 299,8-39-347,0 0-1,0 1 1,2-1-1,-1 1 1,1 0 0,1-1-1,0 1 1,3 15 0,-3-27-35,1 0 0,0 0 0,-1 1 1,1-1-1,0 0 0,-1 0 1,1 0-1,0 0 0,0 0 1,0 0-1,0 0 0,0 0 1,0 0-1,0 0 0,1 0 1,-1-1-1,0 1 0,0 0 1,1-1-1,-1 1 0,0-1 0,1 1 1,-1-1-1,0 0 0,1 0 1,-1 0-1,1 1 0,-1-1 1,0-1-1,1 1 0,-1 0 1,1 0-1,-1 0 0,0-1 1,1 1-1,-1-1 0,2 0 0,4-1 165,0 0-1,0-1 0,0 0 0,-1 0 0,1 0 1,6-5-1,11-12 94,0 0-1,-1-2 1,-1 0 0,-1-2 0,34-49-1,-31 37-191,-2-1 0,-2-1-1,26-71 1,-42 98-58,-1 5-26,0-1 1,0 1 0,-1-1-1,0 0 1,0 0 0,-1 0-1,0 0 1,0 0 0,-1 0-1,0 0 1,-1-14 0,1 21-3,-1-1 0,1 1 0,-1 0 0,1 0 0,0-1 0,-1 1 0,1 0 0,-1 0 0,1-1 0,-1 1 0,1 0 0,0 0 0,-1 0 0,1 0 0,-1 0 0,1 0 0,-1 0 0,1 0 0,-1 0 0,1 0 0,-1 0 0,1 0 0,-1 0 0,1 0 0,-1 0 0,1 0 0,-1 1 0,1-1 0,0 0 0,-1 0 0,1 1 0,-1-1 0,0 1 0,-16 9-103,-2 10 166,1 0-1,0 2 1,2-1-1,1 2 1,0 0-1,2 1 1,0 1-1,-14 39 1,23-51 30,-1 0 0,2 0 0,0 0 0,-3 27 0,5-37-86,1 0 0,0-1 0,0 1 0,0 0 0,0-1 0,0 1 1,1 0-1,-1-1 0,1 1 0,0 0 0,-1-1 0,1 1 0,0-1 0,1 1 0,-1-1 0,0 0 1,1 0-1,-1 1 0,1-1 0,0 0 0,0 0 0,-1 0 0,1-1 0,1 1 0,-1 0 1,0-1-1,0 1 0,1-1 0,-1 0 0,0 0 0,6 2 0,-1-2 1,0 1 0,1-1-1,-1 0 1,1-1 0,-1 0 0,1 0-1,-1-1 1,1 1 0,-1-2 0,1 1 0,-1-1-1,0 0 1,9-4 0,-5 0 6,0 1 1,-1-1-1,0-1 0,0 0 1,-1 0-1,0-1 0,16-17 1,-13 11-1,-1-1 1,0 0-1,-1 0 1,-1-1-1,0 0 1,-1-1 0,-1 0-1,0 0 1,-2-1-1,8-34 1,-13 50-10,0 0 0,0 1 0,1-1 0,-1 1 0,0-1 0,0 0 0,-1 1 0,1-1 0,0 0 0,0 1 0,-1-1 0,1 1 0,-1-1 0,-1-2 0,2 4 0,-1-1 0,1 1 0,0-1 0,-1 1 0,1 0 0,-1-1 0,0 1 0,1 0 0,-1-1 0,1 1 0,-1 0 0,1-1 0,-1 1 0,0 0 0,1 0 0,-1 0 0,0 0 0,1 0 0,-1 0 0,1 0 0,-1 0 0,0 0 0,1 0 0,-2 0 0,-2 1 0,1 0 0,0 1 0,0-1 0,0 1 0,0-1 0,0 1 0,0 0 0,0 0 0,0 0 0,1 1 0,-5 4 0,-5 7 0,2 0 0,0 0 0,1 1 0,0 0 0,-10 26 0,15-32 0,0 1 0,1 0 0,0 0 0,1 1 0,0-1 0,1 0 0,0 1 0,1-1 0,-1 1 0,4 16 0,-2-24 0,0 0 0,0 0 0,0 0 0,1-1 0,-1 1 0,1 0 0,0-1 0,0 1 0,0-1 0,0 0 0,0 0 0,0 0 0,1 0 0,-1 0 0,1 0 0,-1-1 0,1 1 0,0-1 0,0 0 0,-1 1 0,1-1 0,0-1 0,0 1 0,0 0 0,0-1 0,0 1 0,0-1 0,0 0 0,6 0 0,1 0 0,0 0 0,1-1 0,-1 0 0,0-1 0,0 1 0,0-2 0,18-6 0,5-10-1297,-14 3-3444,-3-4-7382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7.687"/>
    </inkml:context>
    <inkml:brush xml:id="br0">
      <inkml:brushProperty name="width" value="0.025" units="cm"/>
      <inkml:brushProperty name="height" value="0.025" units="cm"/>
    </inkml:brush>
  </inkml:definitions>
  <inkml:trace contextRef="#ctx0" brushRef="#br0">11 49 11691,'11'-17'3498,"8"-14"6387,-15 31-6165,-8 19-2795,-10 29 214,7-31-900,2 1 0,0 0-1,2 0 1,-3 21 0,6-38-234,0-1 1,0 1-1,0 0 1,0 0-1,0 0 1,0 0-1,0-1 1,0 1-1,0 0 1,0 0-1,0 0 1,0-1 0,1 1-1,-1 0 1,0 0-1,1-1 1,-1 1-1,1 0 1,-1-1-1,1 1 1,-1 0-1,1-1 1,-1 1-1,1 0 1,-1-1-1,1 1 1,0-1-1,-1 0 1,2 1-1,0 0 13,0-1-1,-1 0 0,1 0 0,0 0 0,-1 0 0,1 0 0,0 0 1,0 0-1,-1-1 0,1 1 0,0-1 0,-1 1 0,3-2 0,46-28 293,-14 0-310,-29 22 0,0 1 0,1 0 0,0 1 0,0 0 0,0 0 0,1 1 0,0 0 0,0 0 0,0 1 0,19-6 0,-27 10 0,0 0 0,1 0 0,-1 1 0,0-1 0,0 0 0,0 1 0,0-1 0,0 0 0,0 1 0,0-1 0,0 1 0,0 0 0,0-1 0,0 1 0,-1 0 0,1-1 0,0 1 0,0 0 0,0 0 0,-1 0 0,1 0 0,-1 0 0,1 0 0,-1 0 0,1 0 0,-1 0 0,1 0 0,-1 0 0,0 0 0,0 0 0,1 0 0,-1 0 0,0 0 0,0 1 0,0 0 0,1 52 0,-1-42 0,0 145-53,6-138-1466,-5-19 1307,-1 1-1,1-1 0,-1 0 1,1 1-1,-1-1 1,1 0-1,-1 0 0,1 0 1,-1 0-1,1 1 0,-1-1 1,1 0-1,-1 0 0,1 0 1,-1 0-1,1 0 1,-1 0-1,1 0 0,-1 0 1,1-1-1,0 1 0,-1 0 1,1 0-1,-1 0 0,1 0 1,-1-1-1,1 1 1,-1 0-1,0-1 0,1 1 1,-1 0-1,1-1 0,-1 1 1,0 0-1,1-1 0,-1 1 1,1-1-1,14-21-10442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8.514"/>
    </inkml:context>
    <inkml:brush xml:id="br0">
      <inkml:brushProperty name="width" value="0.025" units="cm"/>
      <inkml:brushProperty name="height" value="0.025" units="cm"/>
    </inkml:brush>
  </inkml:definitions>
  <inkml:trace contextRef="#ctx0" brushRef="#br0">0 328 5605,'52'-235'20521,"-54"254"-17621,4 22-2678,0-1-216,-5 396 619,3-434-626,0-1 0,-1 1-1,1 0 1,0-1 0,0 1 0,1 0 0,-1 0 0,0-1-1,1 1 1,-1-1 0,1 1 0,-1 0 0,1-1 0,0 1-1,0-1 1,-1 1 0,1-1 0,0 0 0,2 2-1,-3-3 3,1 1-1,0-1 0,0 0 1,0 0-1,0 1 0,0-1 1,0 0-1,0 0 0,0 0 1,0 0-1,0 0 0,-1-1 1,1 1-1,0 0 0,0 0 1,0 0-1,0-1 0,0 1 1,0-1-1,-1 1 0,1 0 1,0-1-1,0 0 0,0 0 1,6-4 25,0-1 1,-1 0 0,1-1-1,-2 1 1,1-1-1,5-8 1,10-20 79,-2-1 1,-1-1 0,-2-1 0,-1-1-1,18-74 1,-21 54 145,-2 1 1,-3-1-1,-1-73 0,-7 269-643,-2-27 397,21 204 0,-16-304-10,10 54-32,-11-61 32,0 0 0,0 1 0,0-1 0,0 0 1,0 0-1,1-1 0,-1 1 0,1 0 0,0 0 1,-1-1-1,2 1 0,-1-1 0,0 0 0,0 1 1,6 3-1,-8-6 6,0 0 0,1 0 0,-1 0 0,0 0 0,1 0 0,-1-1 0,1 1 0,-1 0 0,0 0 0,1 0 0,-1 0 0,0 0 0,1-1 0,-1 1 0,0 0 0,0 0 0,1 0 0,-1-1 0,0 1 0,1 0 0,-1 0 0,0-1 0,0 1 0,0 0 0,1-1 0,-1 1 0,0 0 0,0-1 0,0 1 0,0 0 0,0-1 0,0 1 0,1 0 0,-1-1 0,0 1 0,0-1 0,0 1 0,0 0 0,0-1 1,0 1-1,0 0 0,-1-1 0,1 1 0,0 0 0,0-1 0,0-20 104,-1 20-102,-1-11 34,0 0 0,-1 0 0,-1 0 0,0 0-1,0 1 1,-1-1 0,-1 1 0,-11-17 0,-64-81 115,68 93-113,-38-46 520,58 69-878,-1 0 0,1-1-1,0 0 1,1 0 0,-1 0 0,1-1-1,0-1 1,0 1 0,1-1 0,-1-1-1,1 1 1,16 3 0,-3-2-1849,0-1 1,0-1 0,1-1 0,28-1-1,6-2-5867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8.844"/>
    </inkml:context>
    <inkml:brush xml:id="br0">
      <inkml:brushProperty name="width" value="0.025" units="cm"/>
      <inkml:brushProperty name="height" value="0.025" units="cm"/>
    </inkml:brush>
  </inkml:definitions>
  <inkml:trace contextRef="#ctx0" brushRef="#br0">179 110 9513,'0'0'5205,"-9"-6"-1175,4 2-3608,0 1 0,0 0 0,-1 0 0,1 1 0,-1-1 0,1 1 0,-1 0 1,-10-1-1,13 2-297,0 1 0,0 0 1,0 0-1,0 1 1,0-1-1,0 1 1,0-1-1,0 1 1,0 0-1,0 0 1,1 0-1,-1 0 0,0 1 1,1-1-1,-1 1 1,1-1-1,-1 1 1,1 0-1,0 0 1,0 0-1,0 0 1,0 1-1,0-1 1,-1 3-1,-3 4 28,0 0 1,1 1-1,0 0 1,1-1-1,0 1 0,1 1 1,0-1-1,0 1 0,1-1 1,1 1-1,0 0 1,0-1-1,1 1 0,2 19 1,-2-29-138,1 0-1,-1 1 1,1-1 0,0 0 0,0 0-1,-1 1 1,1-1 0,0 0 0,0 0-1,0 0 1,0 0 0,1 0 0,-1 0-1,0 0 1,0 0 0,0-1 0,1 1-1,-1 0 1,0-1 0,1 1 0,-1-1-1,1 0 1,-1 1 0,1-1 0,-1 0-1,1 0 1,-1 0 0,0 0 0,1 0-1,-1 0 1,1 0 0,-1 0 0,1-1-1,-1 1 1,1 0 0,1-2 0,4 1 176,0-1 0,0-1 0,1 1 0,-1-1 0,11-7 0,7-8 149,-2-1-1,0-1 1,-1-1 0,23-28 0,26-26-182,-70 74-165,-1 0 1,1 0-1,0 0 0,0 0 1,0 0-1,0 1 0,0-1 1,0 0-1,0 1 1,1-1-1,-1 1 0,0-1 1,0 1-1,0-1 0,1 1 1,-1 0-1,0 0 1,2-1-1,-2 2 8,0-1-1,-1 0 1,1 1-1,0-1 1,-1 0-1,1 1 1,-1-1-1,1 1 1,-1-1-1,1 1 1,-1-1 0,1 1-1,-1-1 1,0 1-1,1 0 1,-1-1-1,0 1 1,1 0-1,-1-1 1,0 1 0,0 0-1,1-1 1,-1 2-1,1 57 396,-1-40-132,0-7-222,0-1 7,0-1 0,1 1 0,0 0-1,1-1 1,0 1 0,4 10 0,-5-20-44,-1 0 1,1 1-1,-1-1 1,1 0-1,0 0 1,0 0-1,0 0 1,-1 0-1,1 0 1,0 0-1,0 0 1,0 0-1,1 0 1,-1 0-1,0-1 1,0 1-1,0 0 1,0-1-1,1 1 1,-1-1-1,2 1 1,0-1-3,0 0-1,0 0 1,0-1 0,-1 1 0,1-1 0,0 1 0,-1-1 0,1 0 0,0 0 0,-1-1-1,1 1 1,-1 0 0,0-1 0,5-3 0,29-23-1862,0-3 0,34-39 1,37-31-4944,-70 71-556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29.590"/>
    </inkml:context>
    <inkml:brush xml:id="br0">
      <inkml:brushProperty name="width" value="0.025" units="cm"/>
      <inkml:brushProperty name="height" value="0.025" units="cm"/>
    </inkml:brush>
  </inkml:definitions>
  <inkml:trace contextRef="#ctx0" brushRef="#br0">18 545 7399,'0'0'15663,"8"-1"-15492,14-8-122,-15 7-16,-18 6 18,8-3 7,1 0 0,-1 0 0,1 1 0,0-1 0,0 1-1,0 0 1,0 0 0,0-1 0,0 1 0,0 1 0,1-1 0,-1 0 0,1 0-1,0 1 1,-1-1 0,1 0 0,0 1 0,-1 2 0,0 2 75,0 0 1,1 0-1,0 0 1,0 0-1,0 12 1,1-18-121,0 0 0,0 0 1,0 0-1,0 0 1,1 0-1,-1 0 1,0 0-1,1 0 1,-1-1-1,1 1 1,-1 0-1,1 0 0,-1 0 1,1-1-1,-1 1 1,1 0-1,0-1 1,-1 1-1,1-1 1,0 1-1,0 0 0,-1-1 1,1 0-1,0 1 1,0-1-1,0 1 1,0-1-1,0 0 1,0 0-1,-1 0 1,1 1-1,0-1 0,0 0 1,0 0-1,0 0 1,0 0-1,0 0 1,0-1-1,0 1 1,0 0-1,1-1 0,3 0 173,0 1 0,0-2-1,-1 1 1,1-1 0,0 1-1,-1-1 1,8-5-1,7-7 281,-2 0 0,0-1-1,-1-1 1,0-1-1,-2 0 1,20-28-1,-8 5 1,-2-2-1,20-46 1,-34 69-353,-1-2 1,-2 1-1,1-1 1,-2 0 0,-1-1-1,5-43 1,-10 65-114,0 0 0,0-1 1,0 1-1,0 0 0,0 0 0,0-1 0,0 1 0,0 0 1,0 0-1,0-1 0,0 1 0,0 0 0,0 0 1,0-1-1,0 1 0,0 0 0,0 0 0,0-1 0,0 1 1,0 0-1,0 0 0,0-1 0,-1 1 0,1 0 1,0 0-1,0-1 0,0 1 0,0 0 0,-1 0 1,1 0-1,0 0 0,0-1 0,0 1 0,-1 0 0,1 0 1,0 0-1,0 0 0,-1 0 0,1 0 0,0 0 1,0 0-1,-1-1 0,1 1 0,-11 8-40,3 2 38,-1 0 1,2 1-1,0 0 1,0 1-1,1 0 1,-5 13-1,-28 82 44,35-94-41,-4 8-1,1 0 0,1 0 0,1 0 0,1 0 0,1 1 0,1 0 0,1 0 0,2 36 0,0-55 0,0 0 0,-1 0 0,1 0 0,1 0 0,-1 0 0,0 0 0,1 0 0,-1 0 0,1-1 0,0 1 0,0-1 0,0 1 0,0-1 0,1 0 0,-1 0 0,0 0 0,1 0 0,0 0 0,-1 0 0,1-1 0,0 0 0,0 1 0,0-1 0,0 0 0,0 0 0,0 0 0,0-1 0,0 1 0,0-1 0,1 0 0,-1 0 0,3 0 0,3 0 0,0-1 0,0 0 0,0 0 0,-1-1 0,1 0 0,-1 0 0,1-1 0,-1 0 0,0 0 0,12-8 0,-2-1 0,0-1 0,-2-1 0,1-1 0,21-25 0,-29 30 0,0-1 0,-1 0 0,0-1 0,-1 1 0,-1-1 0,0-1 0,0 1 0,5-18 0,-11 30 0,-1 0 0,1 0 0,0 1 0,0-1 0,0 0 0,0 0 0,0 1 0,0-1 0,-1 0 0,1 0 0,0 0 0,0 1 0,0-1 0,0 0 0,-1 0 0,1 0 0,0 0 0,0 1 0,-1-1 0,1 0 0,0 0 0,0 0 0,-1 0 0,1 0 0,0 0 0,0 0 0,-1 0 0,1 0 0,0 0 0,-1 0 0,1 0 0,0 0 0,0 0 0,-1 0 0,1 0 0,0 0 0,0 0 0,-1 0 0,1 0 0,0 0 0,0 0 0,-1 0 0,1-1 0,0 1 0,0 0 0,-1 0 0,1 0 0,0 0 0,0-1 0,0 1 0,0 0 0,-1 0 0,1-1 0,0 1 0,0 0 0,0 0 0,0-1 0,0 1 0,0 0 0,-1 0 0,1-1 0,0 1 0,0 0 0,0 0 0,0-1 0,0 1 0,0 0 0,0-1 0,-9 10 0,1 0 0,0 1 0,0 0 0,1 1 0,-12 21 0,15-26 0,1 1 0,0-1 0,1 1 0,-1 0 0,1-1 0,0 1 0,1 0 0,0 0 0,0 0 0,0 0 0,1 1 0,1 8 0,-1-14 0,1-1 0,0 0 0,-1 0 0,1 0 0,0 0 0,0 0 0,0 0 0,0 0 0,0 0 0,0 0 0,0-1 0,0 1 0,1 0 0,-1-1 0,0 1 0,0-1 0,1 1 0,-1-1 0,0 0 0,0 1 0,1-1 0,-1 0 0,0 0 0,1 0 0,-1 0 0,0 0 0,1 0 0,-1 0 0,0 0 0,1-1 0,1 0 0,46-12 0,-32 3 0,0-1 0,0 0 0,-1-1 0,-1-1 0,0-1 0,-1 0 0,0-1 0,-1 0 0,20-30 0,1-11 0,46-96 0,-66 125 0,-2 1 0,-1-2 0,-1 1 0,10-49 0,-20 75 0,0 1 0,0-1 0,0 1 0,1 0 0,-1-1 0,0 1 0,0-1 0,0 1 0,0-1 0,0 1 0,0-1 0,0 1 0,0 0 0,0-1 0,0 1 0,0-1 0,0 1 0,0-1 0,-1 1 0,1 0 0,0-1 0,0 1 0,0-1 0,-1 1 0,1 0 0,0-1 0,0 1 0,-1 0 0,1-1 0,0 1 0,-1 0 0,1-1 0,0 1 0,-1 0 0,1 0 0,-1-1 0,1 1 0,0 0 0,-1 0 0,0 0 0,-17 9 0,8 3 0,0 0 0,0 1 0,1 0 0,1 1 0,0-1 0,0 1 0,-5 17 0,1 2 0,1 0 0,-9 43 0,17-61 0,0 1 0,1 0 0,1 0 0,0 0 0,3 27 0,-2-38 0,1-1 0,-1 0 0,1 0 0,0 0 0,1 0 0,-1 0 0,1 0 0,-1 0 0,1 0 0,1 0 0,-1-1 0,0 1 0,1-1 0,0 0 0,-1 0 0,1 0 0,1 0 0,-1 0 0,0 0 0,1-1 0,-1 0 0,1 1 0,0-1 0,0-1 0,0 1 0,4 1 0,5 0-37,-1-1 0,0-1 0,1 1 0,0-2 1,-1 0-1,1 0 0,-1-2 0,1 1 0,-1-1 0,1-1 0,-1 0 0,0-1 0,0 0 0,-1-1 1,18-10-1,-19 9-337,0 0 1,0-1-1,-1 0 1,0 0 0,0-1-1,0 0 1,-1-1-1,0 0 1,-1 0 0,9-15-1,6-22-11968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5.340"/>
    </inkml:context>
    <inkml:brush xml:id="br0">
      <inkml:brushProperty name="width" value="0.025" units="cm"/>
      <inkml:brushProperty name="height" value="0.025" units="cm"/>
    </inkml:brush>
  </inkml:definitions>
  <inkml:trace contextRef="#ctx0" brushRef="#br0">114 0 9897,'0'0'12684,"-5"14"-12331,-16 39-118,-37 104 2908,51-133-2363,0 1 1,2 0 0,1-1 0,-2 42-1,6-63-765,0 0 0,0 0 0,1 0 0,-1 1 0,1-1 0,0 0 0,0 0 0,0 0 0,0 0 0,1-1 0,-1 1 0,1 0 0,-1 0 0,1-1 0,0 1 0,0-1 0,1 0 0,-1 1 0,0-1 0,1 0 0,-1 0 0,1-1 0,-1 1 0,1 0 0,0-1 0,0 0 0,0 1 0,0-1 0,0 0 0,0-1 0,0 1 0,0-1 0,0 1 0,6-1 0,7 1 34,0 0-1,0-2 1,1 0 0,-1 0-1,26-7 1,49-17-1452,-82 21-49,0 1 0,-1-1-1,1-1 1,10-7 0,-7 1-4260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49:30.444"/>
    </inkml:context>
    <inkml:brush xml:id="br0">
      <inkml:brushProperty name="width" value="0.025" units="cm"/>
      <inkml:brushProperty name="height" value="0.025" units="cm"/>
    </inkml:brush>
  </inkml:definitions>
  <inkml:trace contextRef="#ctx0" brushRef="#br0">1 1479 13004,'0'0'7842,"11"7"-7270,-6-3-529,1-1 0,-1 0 0,1-1 0,0 1 0,0-1 0,-1 0 1,1 0-1,1-1 0,9 1 0,-4-1 23,0-1 1,0-1-1,-1 0 1,1-1-1,0 0 1,11-4-1,582-200 3109,-371 119-2778,1788-577-60,-871 297-808,-1047 334 276,91-31 179,-72 13-4187,-72 24-2081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0:32.437"/>
    </inkml:context>
    <inkml:brush xml:id="br0">
      <inkml:brushProperty name="width" value="0.025" units="cm"/>
      <inkml:brushProperty name="height" value="0.025" units="cm"/>
    </inkml:brush>
  </inkml:definitions>
  <inkml:trace contextRef="#ctx0" brushRef="#br0">3554 1035 6246,'-26'-69'702,"-3"1"-1,-4 1 1,-70-108-1,-152-166-245,226 305-410,-1 2 0,-2 0 0,-2 3 1,-41-31-1,55 47 59,-1 1 1,-1 1-1,-1 2 1,1 0 0,-2 1-1,0 1 1,0 1-1,0 1 1,-29-3-1,4 5 129,0 2 0,0 2 0,0 2-1,0 3 1,0 1 0,0 3 0,1 2 0,-93 31-1,23 5 45,2 5-1,-141 85 0,124-58-33,4 6-1,4 6 0,4 4 1,4 6-1,4 5 0,5 5 1,-146 193-1,187-210-188,4 2 0,5 3 0,4 2 0,4 3 0,5 2 0,5 1 0,4 2 0,5 2 0,4 1 0,-21 215 0,41-213-43,5 0-1,22 197 1,-7-230-8,2 0-1,4-1 1,4-1 0,51 120-1,-29-107-4,3-2-1,4-3 0,4-2 1,4-2-1,3-3 0,3-3 1,90 79-1,-43-55 3,4-6-1,5-5 1,3-5-1,157 79 1,-172-109 23,2-4 0,2-4 0,211 52 0,-244-80 11,1-4 0,1-3 0,0-4 0,0-4 0,0-3 0,125-17 0,-145 6-2,-1-4 0,0-2 0,-2-3-1,0-3 1,-1-2 0,-1-2 0,-2-4-1,-1-1 1,-1-3 0,51-44 0,-34 19 97,-3-3 1,-3-2 0,-2-4 0,-4-2 0,-2-3-1,60-106 1,-76 109 67,-4-1 1,-2-3-1,-4-1 0,-4-1 0,-2-1 0,-4-1 1,-4-1-1,-3-1 0,-4 0 0,-3 0 0,-4-1 1,-3 0-1,-4 0 0,-3 1 0,-37-160 0,-5 73 239,-96-222-1,-102-149-164,191 422-216,38 79-48,-193-391 78,-29 19 18,205 356-81,-3 2 0,-2 1 0,-90-87 0,116 125-27,-1 1 0,0 0 0,0 1 0,-2 0 0,1 2 0,-1 0 0,-1 0 0,1 2 0,-1 0 1,-1 1-1,1 1 0,-1 1 0,0 1 0,0 0 0,0 1 0,0 1 0,-33 3 0,28 1-98,-1 2 1,1 1-1,0 1 0,0 1 0,0 1 0,1 1 0,1 1 1,-25 17-1,-19 17-854,-77 69 1,127-101 787,-311 272-4036,181-156 1634,-144 126-3724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2:28.843"/>
    </inkml:context>
    <inkml:brush xml:id="br0">
      <inkml:brushProperty name="width" value="0.025" units="cm"/>
      <inkml:brushProperty name="height" value="0.025" units="cm"/>
    </inkml:brush>
  </inkml:definitions>
  <inkml:trace contextRef="#ctx0" brushRef="#br0">2103 0 9513,'-231'30'3170,"-194"30"-2363,336-42-821,1 4 0,-145 55-1,191-58 251,0 2-1,1 1 1,2 2-1,0 2 1,-61 54-1,56-38 168,1 2 0,2 2 0,-62 92-1,42-37-123,5 3-1,4 1 0,5 3 0,-37 126 0,30-53-689,9 2-1,8 2 1,8 1-1,8 2 1,4 292-1,29-200 268,11-1-1,13-1 0,78 299 0,-56-344 1114,168 425 0,-178-549-805,4-1 1,6-2 0,4-4-1,4-2 1,141 162-1,-166-218-160,2-2-1,2-3 1,2-1 0,1-2-1,2-2 1,1-3-1,2-2 1,0-2-1,97 33 1,-105-46-14,1-2-1,1-2 1,0-2 0,0-2 0,0-2 0,0-2 0,1-3 0,-1-1 0,1-2 0,-1-3 0,-1-1-1,79-26 1,-64 12 12,-2-3-1,0-2 0,-2-2 0,-2-4 1,56-41-1,-44 22 5,-2-3 0,-2-2 0,74-90 0,-50 37-2,-5-5 1,-5-2-1,-5-4 0,85-195 1,-79 128 183,-8-4 0,-9-2 0,53-289 0,-71 207 360,14-552-1,-100-135 173,22 801-480,-6 1 1,-8 2-1,-106-293 0,116 389-197,-2 1 0,-4 1 0,-1 2 0,-75-101 0,89 137-37,-1 1 0,-1 1 0,0 1 0,-2 1 0,0 1 0,-1 0 0,-1 2 0,-1 1 0,0 1 0,-1 1 0,0 1 0,-1 1 0,-54-13 0,45 18-171,0 1-1,-1 2 0,1 2 1,-1 1-1,1 2 0,-1 2 0,1 1 1,0 1-1,1 3 0,0 0 1,-52 23-1,2 6-1272,2 3 0,1 5 0,-102 75 0,-21 28-3217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14.055"/>
    </inkml:context>
    <inkml:brush xml:id="br0">
      <inkml:brushProperty name="width" value="0.025" units="cm"/>
      <inkml:brushProperty name="height" value="0.025" units="cm"/>
    </inkml:brush>
  </inkml:definitions>
  <inkml:trace contextRef="#ctx0" brushRef="#br0">1 73 12300,'0'0'-742,"3"-3"1110,2-1-274,0 0 1,1 1-1,-1-1 0,1 2 1,0-1-1,0 0 1,-1 1-1,12-2 0,62-12-131,-43 10 84,-9 0 15,0 1-1,-1 2 0,1 0 0,1 2 0,-1 0 0,0 2 0,0 2 1,0 0-1,-1 1 0,30 10 0,39 19 27,1-4 0,1-4 0,179 22 0,-82-34-49,203-13 0,191-40-53,2 15 715,-87 7 344,-350 6-1008,223-8 839,-368 20-1052,1 1 0,-1 0-1,0 0 1,0 1 0,0 0 0,0 1 0,0 0 0,0 0-1,-1 0 1,0 1 0,1 0 0,-1 1 0,-1 0 0,1 0-1,-1 0 1,0 1 0,0-1 0,9 13 0,9 26-3881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17.347"/>
    </inkml:context>
    <inkml:brush xml:id="br0">
      <inkml:brushProperty name="width" value="0.025" units="cm"/>
      <inkml:brushProperty name="height" value="0.025" units="cm"/>
    </inkml:brush>
  </inkml:definitions>
  <inkml:trace contextRef="#ctx0" brushRef="#br0">3202 399 9417,'0'0'705,"-7"-11"-641,-72-86-4396,38 54 6582,26 30-1684,0 0 0,0 1 0,-1 1 1,-1 1-1,1 0 0,-2 1 0,1 1 1,-1 1-1,0 0 0,-1 2 0,0 0 0,-29-4 1,-18 2-339,-1 3 0,-87 5 0,51 1-111,-13-8-111,1-5 0,-141-32-1,136 20 638,-225-14 0,265 38-437,0 3 1,-107 21-1,-153 49-9,54-9-95,228-57-72,-70 2 1,77-8 150,0 3-1,-51 10 1,92-13-112,1 1 0,-1 0 1,1 0-1,0 1 0,0 0 0,0 0 0,-15 11 1,22-13-61,-1 0 0,1 0 1,0 0-1,0 1 1,0-1-1,0 1 1,0-1-1,0 1 1,0 0-1,1-1 0,0 1 1,-1 0-1,1 0 1,0 0-1,0 0 1,1 1-1,-1-1 1,1 0-1,-1 0 0,1 0 1,0 0-1,0 1 1,1-1-1,-1 0 1,1 0-1,-1 0 1,1 0-1,1 4 1,1 0-14,1 0 1,-1 0 0,2 0-1,-1 0 1,0-1-1,1 1 1,1-1 0,-1-1-1,1 1 1,0-1 0,0 0-1,11 7 1,5 2 2,0 0-1,40 16 0,29 4 56,1-5 0,129 25 0,41 12 19,113 73-70,-33-11-10,-271-106-4,2-3 0,142 18 0,-97-29-36,1-5 0,0-5 1,201-30-1,-182 7 74,-1-5-1,243-89 1,-374 116-23,48-17 4,65-36 1,-106 49 2,-1 0 0,1-1 0,-2 0 1,1 0-1,-1-2 0,-1 1 0,0-1 1,0-1-1,-1 0 0,16-24 0,-22 30 33,-1-1 0,0 1 0,1-1 0,-2 0 0,1 0 0,-1 0 0,0 0 0,0 0 1,0 0-1,-1 0 0,0 0 0,-1 0 0,1 0 0,-1 0 0,-2-8 0,0 5 31,0-1 0,-1 1 0,0 0 1,-1 0-1,0 0 0,-1 0 0,0 1 1,-9-11-1,-8-5 168,-1 2 1,-1 1 0,0 1-1,-48-29 1,20 19-42,-2 2-1,0 2 1,-2 3-1,0 3 1,-1 2-1,-1 2 1,-1 3-1,-63-5 1,45 11-329,1 4 0,0 3 0,-1 3 0,1 3 0,-148 34 0,-41 34-2717,180-49 1134,-94 28-3751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2:10.493"/>
    </inkml:context>
    <inkml:brush xml:id="br0">
      <inkml:brushProperty name="width" value="0.025" units="cm"/>
      <inkml:brushProperty name="height" value="0.025" units="cm"/>
    </inkml:brush>
  </inkml:definitions>
  <inkml:trace contextRef="#ctx0" brushRef="#br0">3390 15 5894,'-425'-14'7078,"-4"22"-4957,254 3-1840,1 8-1,-320 78 1,382-64-325,2 4-1,2 6 0,1 4 1,3 5-1,2 4 1,3 4-1,2 5 1,-170 151-1,205-156 139,2 2 0,4 3-1,2 3 1,3 2 0,-54 100-1,72-108 5,4 2-1,2 0 0,3 2 1,3 1-1,2 1 0,4 0 0,-7 77 1,17-87-95,2 1 0,2 0 1,3 0-1,3 0 1,20 99-1,-15-117 55,3-1 0,1 0 1,1 0-1,3-2 0,1 0 0,1-1 1,3-1-1,45 57 0,-28-49-5,2-1 1,2-3-1,2-1 0,1-2 0,2-2 1,2-3-1,0-2 0,105 44 1,-55-35-34,2-4 1,2-5-1,0-4 1,113 11-1,-60-19 3,0-7 0,2-7 0,-1-7 1,-1-7-1,305-58 0,-173-2 279,-4-13 0,-4-12 0,-4-13 0,334-180 1,-452 202-72,-5-7 0,217-170 1,-301 205-267,-3-3 0,-2-3-1,-4-3 1,-2-2 0,-4-3 0,89-148 0,-123 179-42,-2 0 1,-2-2-1,-1 0 1,-3-1-1,17-82 1,-28 103 61,0 1 1,-1-1-1,-1 0 1,-2 0-1,0 0 1,-1 0-1,-2 0 1,0 1-1,-1-1 1,-1 1-1,-1 0 1,-2 1 0,-15-32-1,5 23 44,-1 2 1,-1 0-1,-1 1 0,-2 2 1,-1 0-1,0 1 0,-2 2 1,-1 1-1,0 0 0,-1 3 0,-34-17 1,9 9 175,-1 2-1,-1 3 1,-1 2 0,-1 2-1,-96-14 1,69 21 145,0 3-1,-1 5 1,1 3 0,0 3-1,0 5 1,-139 32-1,129-17-388,2 5-1,0 4 1,2 4-1,2 3 1,-127 80-1,162-85-1319,1 3-1,-87 81 1,85-58-4017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2:11.569"/>
    </inkml:context>
    <inkml:brush xml:id="br0">
      <inkml:brushProperty name="width" value="0.025" units="cm"/>
      <inkml:brushProperty name="height" value="0.025" units="cm"/>
    </inkml:brush>
  </inkml:definitions>
  <inkml:trace contextRef="#ctx0" brushRef="#br0">1995 19 6182,'-31'-7'847,"-1"2"1,1 2-1,-1 1 1,0 1-1,0 1 1,0 2-1,0 1 0,-37 10 1,28-3-468,0 2-1,1 2 1,0 2-1,1 2 1,-58 35 0,37-13-188,2 3 1,1 3-1,3 1 1,2 3 0,2 3-1,2 1 1,-44 67-1,5 11 164,6 3-1,7 3 0,-76 193 1,-106 466 480,183-477-732,14 4 0,-16 334-1,29 663 462,45-1202-528,11 699 266,2-639 0,7 0 0,67 270 0,-72-392-238,3-1-1,2-1 1,3-1 0,2-1-1,37 60 1,-49-94-62,0 0 0,2 0 1,1-2-1,0 0 0,1-1 0,0 0 1,2-1-1,-1-1 0,2-1 0,0 0 1,1-2-1,0 0 0,0-1 0,1-1 1,0-1-1,26 6 0,-21-8 4,-1-2-1,1-1 0,0-1 0,0-1 1,0-1-1,0-2 0,0 0 1,0-2-1,43-11 0,-35 3-7,1 0 0,-2-3-1,0 0 1,0-2 0,-2-2-1,36-27 1,-14 4-11,-1-2 0,72-81-1,67-110-4,-56 42 87,-9-5-1,176-375 1,-158 237-20,106-375 1,-138 322 472,88-569-1,-162 669 32,-12-1 0,-20-510-1,-16 664-436,-5 1 0,-6 1-1,-6 0 1,-5 2-1,-79-202 1,88 281 43,-2 0 0,-2 2 1,-2 1-1,-45-58 0,57 87-113,-1 0 0,0 1 0,-2 1 0,0 1 1,-1 0-1,-1 2 0,-1 1 0,0 0 0,-1 2 0,0 1 0,-31-12 0,29 16-85,0 1 0,0 1 0,-1 2 0,0 0 0,1 2 0,-1 1 0,0 1 0,-33 4 0,22 2-190,0 1 1,1 2 0,-1 2-1,2 1 1,-38 18-1,-11 14-913,2 3-1,2 4 1,-131 110 0,-26 45-3279,-3 24-3198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25.598"/>
    </inkml:context>
    <inkml:brush xml:id="br0">
      <inkml:brushProperty name="width" value="0.025" units="cm"/>
      <inkml:brushProperty name="height" value="0.025" units="cm"/>
    </inkml:brush>
  </inkml:definitions>
  <inkml:trace contextRef="#ctx0" brushRef="#br0">1 130 3171,'0'0'641,"49"-61"-994,-30 48 65,-1 1 160,1 2 128,-1 2-256,3 3-257,-2-1 289,3 3 224,2 2 64,-1-1 64,1-1-96,-3-3-1986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25.957"/>
    </inkml:context>
    <inkml:brush xml:id="br0">
      <inkml:brushProperty name="width" value="0.025" units="cm"/>
      <inkml:brushProperty name="height" value="0.025" units="cm"/>
    </inkml:brush>
  </inkml:definitions>
  <inkml:trace contextRef="#ctx0" brushRef="#br0">132 1 3395,'0'0'192,"-89"0"-288,46 0-1729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26.364"/>
    </inkml:context>
    <inkml:brush xml:id="br0">
      <inkml:brushProperty name="width" value="0.025" units="cm"/>
      <inkml:brushProperty name="height" value="0.025" units="cm"/>
    </inkml:brush>
  </inkml:definitions>
  <inkml:trace contextRef="#ctx0" brushRef="#br0">59 104 3107,'0'0'2797,"-8"0"-154,-41 0 149,48 0-1580,8 0 90,785-20 1191,-630 9-2518,644-26 1673,-781 39-1335,-42 4-56,-42 5 0,-556 52 79,54-8-122,534-51-183,25-4-24,5 0-7,45-6-70,493-47-139,31-5 189,-544 54 36,-17 3 17,0-1-1,0 0 1,0-1 0,0 0-1,0 0 1,-1-1 0,16-8-1,-26 12-4,0 0 0,1 0 0,-1 0-1,1 0 1,-1 0 0,0-1 0,1 1 0,-1 0-1,0 0 1,1 0 0,-1-1 0,0 1 0,1 0-1,-1 0 1,0-1 0,0 1 0,1 0 0,-1-1-1,0 1 1,0 0 0,1-1 0,-1 1 0,0 0-1,0-1 1,0 1 0,0-1 0,0 1 0,0 0-1,1-1 1,-1 1 0,0-1 0,0 1 0,0 0-1,0-1 1,-1 1 0,1-1 0,0 1-1,0 0 1,0-1 0,0 1 0,0-1 0,-1 1-1,-19-8 423,-29 3-312,-55 5-243,-206 28-1,38 24-5384,183-33 776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5.712"/>
    </inkml:context>
    <inkml:brush xml:id="br0">
      <inkml:brushProperty name="width" value="0.025" units="cm"/>
      <inkml:brushProperty name="height" value="0.025" units="cm"/>
    </inkml:brush>
  </inkml:definitions>
  <inkml:trace contextRef="#ctx0" brushRef="#br0">204 1 14510,'0'0'11280,"-11"0"-9684,6 0-1463,-3 0-93,1-1 0,0 1 0,-1 1-1,1 0 1,0 0 0,-1 0 0,1 1 0,0 0 0,0 0 0,0 1-1,0 0 1,-7 4 0,6-1-34,0-1 157,0 0 1,0 0 0,1 1 0,0 0 0,0 0 0,0 1 0,1 0 0,0 0 0,-9 15-1,15-22-167,0 1 0,1-1 0,-1 0 0,0 1 0,1-1 0,-1 1 0,0-1 0,1 1-1,-1-1 1,0 0 0,1 1 0,-1-1 0,0 0 0,1 1 0,-1-1 0,1 0 0,-1 0-1,1 1 1,-1-1 0,1 0 0,-1 0 0,1 0 0,-1 0 0,1 0 0,-1 0 0,1 0-1,-1 0 1,1 0 0,-1 0 0,1 0 0,0 0 0,-1 0 0,1 0 0,28 0 130,-24 0-75,70-7 226,-59 4-368,0 1 0,0 1 1,0 0-1,27 3 1,-42-1 81,1-1 0,-1 0 0,0 1 0,0 0 1,0-1-1,-1 1 0,1 0 0,0-1 1,0 1-1,0 0 0,0 0 0,-1 0 0,1-1 1,0 1-1,-1 0 0,1 0 0,0 0 1,-1 0-1,1 0 0,-1 0 0,0 1 0,1-1 1,-1 0-1,0 0 0,0 0 0,0 0 1,0 0-1,0 0 0,0 1 0,0-1 0,0 0 1,0 2-1,-1 0 54,1 1 0,0-1 0,-1 1 0,0-1 0,0 1 0,0-1 0,0 0 0,0 1 0,-3 3 0,-6 4 188,0 0 1,-1-1-1,0 0 1,0-1 0,-1 0-1,0-1 1,0 0-1,-1-1 1,0 0-1,-1-1 1,-18 5-1,20-9-2392,6-4-2285,2-4-3969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30.015"/>
    </inkml:context>
    <inkml:brush xml:id="br0">
      <inkml:brushProperty name="width" value="0.025" units="cm"/>
      <inkml:brushProperty name="height" value="0.025" units="cm"/>
    </inkml:brush>
  </inkml:definitions>
  <inkml:trace contextRef="#ctx0" brushRef="#br0">1 283 5894,'4'-6'160,"1"1"1,0 0 0,0 0 0,0 0 0,0 1 0,1 0 0,0 0 0,0 0 0,0 1 0,0-1 0,1 2 0,-1-1 0,1 1-1,-1 0 1,1 0 0,8-1 0,16-1 491,0 1 0,44 1-1,-23 1 291,532-51 920,20 0 141,-550 49-1979,563-49 138,-609 51-123,-5 1 21,1 0 0,-1 0 0,0-1 0,0 1 0,1-1 0,-1 0 1,0 0-1,0 0 0,0 0 0,0-1 0,0 1 0,-1-1 0,1 0 0,4-3 0,-35-1 805,-414 1-827,-4 30-65,410-23 26,-499 61-63,424-41 43,1 5 0,-185 71-1,276-88 23,19-10-1,0 0 0,0 0 0,0 0-1,0 0 1,0 0 0,-1 0 0,1 0 0,0 1 0,0-1 0,0 0 0,0 0 0,0 0 0,0 0-1,0 0 1,0 0 0,0 0 0,0 0 0,0 0 0,0 1 0,0-1 0,0 0 0,0 0 0,0 0 0,0 0-1,0 0 1,0 0 0,0 0 0,0 0 0,0 1 0,0-1 0,0 0 0,0 0 0,0 0 0,0 0-1,0 0 1,0 0 0,0 0 0,0 0 0,0 1 0,0-1 0,0 0 0,0 0 0,0 0 0,0 0-1,1 0 1,-1 0 0,0 0 0,0 0 0,0 0 0,0 0 0,0 0 0,0 0 0,0 0 0,0 0 0,0 1-1,1-1 1,-1 0 0,0 0 0,0 0 0,0 0 0,0 0 0,0 0 0,0 0 0,0 0 0,0 0-1,1 0 1,36 0-15,-35 0 15,369-35 20,-231 19-19,591-111 90,-431 65-80,-285 59-5,-8 3-2,-1-1 0,0 0-1,0-1 1,0 0 0,0 0-1,10-5 1,-16 7-3,0 0 0,0 0 0,0 0 0,1 0 1,-1 0-1,0 0 0,0 0 0,0-1 0,0 1 1,0 0-1,1 0 0,-1 0 0,0 0 0,0 0 0,0 0 1,0-1-1,0 1 0,0 0 0,0 0 0,0 0 0,1 0 1,-1-1-1,0 1 0,0 0 0,0 0 0,0 0 0,0 0 1,0-1-1,0 1 0,0 0 0,0 0 0,0 0 1,0-1-1,0 1 0,0 0 0,0 0 0,-1 0 0,1 0 1,0-1-1,0 1 0,0 0 0,0 0 0,0 0 0,0 0 1,0 0-1,0-1 0,-1 1 0,1 0 0,0 0 0,0 0 1,0 0-1,0 0 0,0 0 0,-1 0 0,1-1 1,0 1-1,0 0 0,0 0 0,0 0 0,-1 0 0,1 0 1,0 0-1,0 0 0,0 0 0,0 0 0,-1 0 0,1 0 1,0 0-1,0 0 0,-19-3 82,-217-1-85,-241 28-1,396-19 24,38-2 13,-332 39 173,365-40-285,1 1 1,-1 0 0,1 0 0,-16 8 0,24-10 10,1-1-1,-1 1 1,0-1-1,0 1 1,0-1-1,1 1 1,-1-1-1,0 1 1,1 0-1,-1-1 1,0 1-1,1 0 1,-1-1-1,1 1 1,-1 0-1,1 0 1,-1 0-1,1 0 1,0-1-1,-1 1 1,1 0-1,0 2 1,0-2-81,1 0 1,0 1-1,0-1 0,-1 0 1,1 0-1,0 0 1,0 0-1,0 0 1,1 0-1,-1 0 1,0-1-1,0 1 1,0 0-1,1 0 1,-1-1-1,0 1 1,1-1-1,-1 1 1,0-1-1,1 0 0,1 1 1,47 8-3328,15-5-2003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31.504"/>
    </inkml:context>
    <inkml:brush xml:id="br0">
      <inkml:brushProperty name="width" value="0.025" units="cm"/>
      <inkml:brushProperty name="height" value="0.025" units="cm"/>
    </inkml:brush>
  </inkml:definitions>
  <inkml:trace contextRef="#ctx0" brushRef="#br0">0 126 4356,'14'-2'1527,"213"-31"155,28-4 1008,282 19 945,2 35-3551,75-1-755,76-26 239,331 4-705,-932 10 1075,-27 0 115,-1-3 0,1-3 0,76-11-1,-132 12 177,0-1 1,-1 0-1,1 0 0,-1 0 0,1-1 1,8-5-1,-13 8-185,-1 0-1,0 0 1,1-1 0,-1 1 0,1 0 0,-1-1-1,0 1 1,1 0 0,-1-1 0,0 1-1,0 0 1,1-1 0,-1 1 0,0 0-1,0-1 1,1 1 0,-1-1 0,0 1-1,0-1 1,0 1 0,0 0 0,1-1-1,-1 1 1,0-1 0,0 1 0,0-1-1,0 1 1,0-1 0,0 1 0,0-1 0,-1 0-1,0 0-22,0 0 0,0 0 0,-1 0 0,1 1 1,0-1-1,-1 0 0,1 0 0,0 1 0,-1-1 0,1 1 0,-1-1 0,1 1 0,-1 0 0,1 0 0,-3-1 0,-19-1-223,1 1-1,-44 3 0,33 0-2413,9-2-1345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43.812"/>
    </inkml:context>
    <inkml:brush xml:id="br0">
      <inkml:brushProperty name="width" value="0.025" units="cm"/>
      <inkml:brushProperty name="height" value="0.025" units="cm"/>
    </inkml:brush>
  </inkml:definitions>
  <inkml:trace contextRef="#ctx0" brushRef="#br0">1706 4 8488,'-8'-2'2328,"0"1"-2262,1 0 1,0 1 0,0 0 0,0 0-1,0 1 1,0 0 0,0 0-1,0 0 1,0 1 0,0 0 0,1 1-1,-1-1 1,0 1 0,1 0 0,-10 7-1,-14 10-425,-54 47 1,63-50 440,-87 79 158,4 5 0,4 4 1,6 4-1,-89 133 0,74-76 904,8 4 0,-116 266 1,135-234-1040,9 3 0,9 3 0,-51 294 0,74-240-480,12 0 0,6 375 0,25-543 298,4-1 1,4 1-1,42 176 0,-41-232 90,1 0-1,2 0 0,2-1 0,1-1 0,1-1 1,2 0-1,2-2 0,1 0 0,2-2 0,0 0 1,55 48-1,-57-61-27,0-2 0,2 0 0,0-2 1,0 0-1,2-2 0,-1-1 0,2-1 0,-1-2 0,1 0 1,0-2-1,1-1 0,-1-1 0,1-1 0,0-2 0,0-1 1,0-1-1,0-2 0,0-1 0,-1-1 0,0-1 0,0-1 1,0-2-1,-1-1 0,0-1 0,-1-1 0,45-29 0,-23 8 316,-2-3-1,-2-2 0,-1-1 0,-2-3 0,-2-1 0,-1-2 1,58-92-1,-30 26 220,-6-3 0,70-182 0,-41 48-310,104-474 0,-53-279-428,-118 604 206,-22 310 16,-4 1 0,-22-129 0,20 185 24,-1 0 0,-1 0 0,-2 1-1,-1 0 1,-1 0 0,-26-43-1,28 56 2,-1 1-1,-1-1 0,0 2 1,-1 0-1,-1 1 0,0 0 1,-1 1-1,0 0 0,-1 1 1,0 1-1,-28-13 0,-3 5-12,-1 2-1,-87-17 0,-8-4-1801,68 12-1438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3:44.764"/>
    </inkml:context>
    <inkml:brush xml:id="br0">
      <inkml:brushProperty name="width" value="0.025" units="cm"/>
      <inkml:brushProperty name="height" value="0.025" units="cm"/>
    </inkml:brush>
  </inkml:definitions>
  <inkml:trace contextRef="#ctx0" brushRef="#br0">1896 327 4484,'-1'-12'6449,"-1"-5"-6242,-1 1 1,0-1-1,-1 1 1,-1 0-1,0 0 0,-2 1 1,1-1-1,-2 1 0,0 1 1,-1-1-1,0 2 1,-21-24-1,21 28-42,0 0 0,-1 1 0,0 0 0,0 1 0,-1 0 0,0 0 1,-1 2-1,1-1 0,-1 1 0,0 1 0,-18-5 0,13 6 57,0 1 0,0 1 1,0 0-1,-1 1 0,1 1 0,0 0 0,-28 7 1,-1 4-57,0 3 0,1 2 1,0 2-1,2 2 0,-46 29 0,-10 10-11,4 4-1,2 4 0,4 4 1,2 4-1,4 3 0,4 4 1,3 4-1,4 2 0,5 4 1,-76 135-1,110-164-73,3 1 1,3 2-1,-31 119 0,45-133-80,3 1 0,3 1 0,1 0 0,3 0 0,6 77 0,0-105-7,1-1 0,1 0 1,1 0-1,1-1 0,1 0 1,1 0-1,2-1 0,0 0 0,2 0 1,0-2-1,26 34 0,-26-40 6,1-1 1,1 0-1,0-1 0,1 0 1,0-2-1,1 0 0,0-1 0,1 0 1,0-1-1,1-1 0,0-1 1,0-1-1,1-1 0,0 0 1,27 3-1,-11-5 23,0-3-1,0 0 1,-1-3 0,1-1-1,0-1 1,-1-2 0,0-2-1,0-1 1,-1-1-1,35-17 1,9-7 94,-2-5-1,-2-2 1,77-58-1,-59 34-1,-3-4 0,-4-4 1,-3-4-1,141-170 0,-180 190-99,-4-1 1,-2-2-1,46-101 1,-63 114 11,-3 0 0,-1-2 1,-3 0-1,-1-1 0,7-80 1,-17 104 49,-1 1 1,-1-1 0,-2 0 0,0 0-1,-1 1 1,-2 0 0,-1-1-1,-14-40 1,14 52 24,0 1 1,-1-1-1,-1 1 1,0 1-1,-1 0 0,0 0 1,0 1-1,-1 0 1,-1 0-1,0 1 1,-1 1-1,1-1 0,-2 2 1,1 0-1,-1 1 1,-20-9-1,5 6-22,-1 1 1,0 2-1,-1 0 0,0 2 0,0 2 1,0 0-1,0 2 0,-42 4 0,-6 4 109,-154 37-1,12 13-152,-84 20-63,252-69-454,32-7-537,20-2 930,0 1 1,0 0 0,-1 0-1,1 0 1,0 0-1,0 0 1,0 0 0,-1-1-1,1 1 1,0 0-1,0 0 1,0 0 0,-1 0-1,1-1 1,0 1-1,0 0 1,0 0 0,0-1-1,0 1 1,-1 0-1,1 0 1,0 0 0,0-1-1,0 1 1,0 0-1,0 0 1,0-1 0,0 1-1,0 0 1,0-1-1,0 1 1,0 0 0,0 0-1,0-1 1,0 1-1,0 0 1,0 0 0,1-1-1,-1 1 1,0 0-1,0 0 1,0 0 0,0-1-1,0 1 1,1 0-1,-1 0 1,0 0 0,0-1-1,0 1 1,0 0-1,1 0 1,-1 0 0,0 0-1,0 0 1,1-1-1,-1 1 1,22-20-8034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5:25.569"/>
    </inkml:context>
    <inkml:brush xml:id="br0">
      <inkml:brushProperty name="width" value="0.025" units="cm"/>
      <inkml:brushProperty name="height" value="0.025" units="cm"/>
    </inkml:brush>
  </inkml:definitions>
  <inkml:trace contextRef="#ctx0" brushRef="#br0">11715 375 14990,'-130'-71'2823,"76"44"-2760,-1 2 0,-2 3 0,-94-25 0,18 19 9,-169-12 1,-141 12-100,181 15-27,-114-14-20,-475-19 735,-1072 116 426,7 130-999,1091-81 491,12 62-352,-502 254-24,996-302-522,6 14 1,-294 187-1,477-253 307,3 5 0,4 6 0,-138 133 0,231-194 103,0 1 1,2 2-1,2 0 0,-31 54 1,48-73-71,1 1 1,1 0-1,0 0 1,1 1-1,1 0 1,1 0-1,0 0 1,1 0 0,1 1-1,1-1 1,0 1-1,1 0 1,4 28-1,-2-36-5,1 0 0,-1 0 1,2-1-1,-1 1 0,2-1 0,-1 0 0,1 0 0,0 0 0,1-1 0,0 0 0,10 11 1,-3-7 11,0 0 1,1-1 0,0 0 0,0-1 0,32 16 0,0-6 24,1-1 1,1-3 0,81 16 0,6-6 19,258 15-1,142-45-121,201-74 149,-3-51-21,-623 109-66,445-84 31,1357-242 40,1262-257-116,-1051 133-149,-1502 321-1086,-14-38 1920,-593 183-606,23-9 455,0-2-1,0-2 1,41-24 0,-71 36-322,1 1 0,-1-1 0,0 0 0,-1-1 0,1 1 0,-1-1 0,0-1 0,0 1 0,-1-1 0,0 0 0,0 0 0,-1-1 0,0 1 0,0-1 0,-1 0 1,0 0-1,0 0 0,-1-1 0,0 1 0,2-18 0,-4 19-116,-1 0 0,0 0 0,0 0-1,-1 1 1,0-1 0,0 0 0,-1 1 0,1-1 0,-1 1 0,-1-1-1,1 1 1,-1 1 0,0-1 0,-1 0 0,1 1 0,-1 0 0,-9-8 0,-7-4 7,0 1 1,-1 1-1,-35-18 1,-8 1 34,-2 2 1,0 4-1,-100-25 0,-219-32-141,-522-32-1193,451 90-2618,-2 12-4117,174 9-2778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6:52.855"/>
    </inkml:context>
    <inkml:brush xml:id="br0">
      <inkml:brushProperty name="width" value="0.025" units="cm"/>
      <inkml:brushProperty name="height" value="0.025" units="cm"/>
    </inkml:brush>
  </inkml:definitions>
  <inkml:trace contextRef="#ctx0" brushRef="#br0">688 515 10474,'0'0'1804,"-6"10"-960,-3 10-521,1 0 1,0 0-1,1 1 1,-6 39-1,-10 103 442,15-88-681,-160 1290 2142,27-425-2209,-35 323 1562,58 1049-676,116-1868-931,12 737 428,10-819-266,81 446 0,15-325-67,-83-382-175,4-1 1,84 156-1,-105-227 18,2 0 0,1-1 1,1-1-1,1 0 0,41 38 1,-48-53 59,0-1 0,1 0 0,0 0 0,1-2 0,0 0 0,1 0 0,-1-2 1,2 0-1,-1-1 0,1-1 0,36 6 0,-34-8 23,1-2 0,0 0-1,-1-2 1,1 0 0,0-1-1,-1-1 1,1-1 0,34-12 0,-26 5 2,0-2 1,-1-1 0,0-1 0,-1-2 0,28-22-1,12-14 21,-3-4-1,-2-2 1,-3-2-1,72-99 1,-59 59-6,-5-2-1,79-165 1,-72 101-72,-8-2 1,57-227-1,43-366 231,-43-3-76,43-1393 1,-223 457 883,-116 62 10,155 1461-889,-7 2 0,-68-243 0,72 348 83,-4 1 0,-3 1 0,-3 1 0,-2 1 0,-4 3 0,-2 0-1,-3 3 1,-75-86 0,55 85 380,-3 2 1,-2 3-1,-98-63 0,-235-122-2487,369 224 1340,-43-22-2836,10 12-2476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05.856"/>
    </inkml:context>
    <inkml:brush xml:id="br0">
      <inkml:brushProperty name="width" value="0.025" units="cm"/>
      <inkml:brushProperty name="height" value="0.025" units="cm"/>
    </inkml:brush>
  </inkml:definitions>
  <inkml:trace contextRef="#ctx0" brushRef="#br0">406 33 5701,'-166'6'4598,"-54"5"803,202-6-4337,16 2-142,4-6-893,-1 1-1,1-1 1,0 0-1,-1 0 1,1 0-1,0 0 1,0-1-1,0 1 0,0 0 1,-1-1-1,1 1 1,0-1-1,0 0 1,3 1-1,112 4 203,222-18-1,-215 4-194,1753-46 1768,-1054 55-856,-121-2 1542,-300 17-2343,30 0-107,-427-15-38,43-2 347,1 3-1,-1 2 0,1 1 1,-1 3-1,60 17 0,-98-22-305,0 0 0,0-1 0,0 0-1,0 0 1,0-1 0,0-1 0,0 0-1,0 0 1,0 0 0,10-4 0,52-5-679,-71 10 557,0 0-1,0 0 1,-1 0 0,1 0 0,0 0 0,0 0-1,0 0 1,0 1 0,0-1 0,-1 0 0,1 0-1,0 1 1,0-1 0,0 0 0,-1 1 0,1-1-1,0 1 1,-1-1 0,1 1 0,0 0-1,-1-1 1,1 1 0,0-1 0,-1 1 0,1 0-1,-1 0 1,0-1 0,1 1 0,-1 0 0,1 0-1,-1 0 1,0-1 0,0 1 0,1 0 0,-1 0-1,0 1 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22.968"/>
    </inkml:context>
    <inkml:brush xml:id="br0">
      <inkml:brushProperty name="width" value="0.025" units="cm"/>
      <inkml:brushProperty name="height" value="0.025" units="cm"/>
    </inkml:brush>
  </inkml:definitions>
  <inkml:trace contextRef="#ctx0" brushRef="#br0">2175 262 4773,'0'0'4793,"-1"-12"-3175,1 11-1607,-1-6 214,1-1 0,-1 0 0,-1 0 0,0 1 0,0-1-1,0 1 1,-1 0 0,0-1 0,-1 1 0,1 1 0,-1-1 0,-1 0 0,-7-8 0,-4 1 104,-1 0 0,0 1-1,-1 1 1,0 1 0,-1 1 0,0 0-1,-1 2 1,0 0 0,0 1-1,-1 1 1,0 1 0,-39-5 0,-18 3-48,0 4 1,-91 7-1,153-4-183,-218 20 577,-334 70 0,546-86-519,-282 68 1447,272-62-1461,1 2 0,0 1 0,1 1-1,0 1 1,2 2 0,0 1 0,-33 27 0,51-36-131,1 0 1,0 1-1,0 0 1,1 0-1,0 1 1,1 0 0,1 1-1,-1 0 1,2 0-1,-1 0 1,2 0-1,0 1 1,-5 24-1,8-28-5,0 0-1,0 0 1,1 0-1,0 1 1,1-1-1,0 0 1,1 0-1,-1 0 1,2 0 0,-1 0-1,1-1 1,1 1-1,-1-1 1,1 1-1,1-1 1,0 0-1,0-1 1,0 1-1,1-1 1,11 10-1,-1-3 14,1-1 0,0-2 0,1 1 0,0-2 0,1-1 0,0 0 0,1-1 0,0-1 0,0-1 0,0-1 0,23 4 0,36 2 159,124 1 0,-179-11-148,375 3 527,0-18 0,629-102 0,-999 111-530,210-45 113,-208 42 87,-1-2-1,0-1 1,-1-1 0,0-2-1,43-26 1,-67 36-113,1 0-1,-1 0 1,0 0 0,0-1-1,0 0 1,-1 1 0,0-2-1,1 1 1,-2 0 0,1-1-1,-1 0 1,0 0 0,0 0-1,0 0 1,-1 0 0,3-13-1,-5 14-57,0-1-1,0 1 0,0 0 1,0-1-1,-1 1 0,0 0 1,0 0-1,-1 0 0,1-1 1,-1 1-1,0 1 0,-1-1 1,1 0-1,-1 0 0,0 1 1,0 0-1,0-1 0,0 1 1,-1 0-1,0 1 0,-6-6 1,-16-11 36,-1 1-1,-1 1 1,0 1 0,-1 1 0,-1 2 0,-43-14 0,-194-46 178,68 35-764,-2 9 0,-1 9 0,-221 5 0,408 16-191,-53 4-3201,63-3 2701,0 0-1,1 1 0,-1-1 1,1 1-1,-1 0 1,1 0-1,-5 4 0,-5 7-9709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31.496"/>
    </inkml:context>
    <inkml:brush xml:id="br0">
      <inkml:brushProperty name="width" value="0.025" units="cm"/>
      <inkml:brushProperty name="height" value="0.025" units="cm"/>
    </inkml:brush>
  </inkml:definitions>
  <inkml:trace contextRef="#ctx0" brushRef="#br0">1825 181 8552,'-173'-31'1058,"-190"-10"1,188 25-389,-136-1 1628,263 19-2043,-1 2 1,2 2 0,-1 2 0,-66 20-1,-92 46-67,172-59 37,0 1 1,0 2-1,-53 39 0,78-50-142,1 0-1,0 1 1,0 0-1,0 0 1,1 1-1,0 0 0,1 0 1,0 1-1,0 0 1,1 0-1,0 0 0,1 0 1,0 1-1,1 0 1,-2 12-1,4-14-78,0 0-1,0 0 1,1 0-1,0 0 0,1 0 1,0 0-1,1-1 1,-1 1-1,2 0 1,-1 0-1,1-1 1,1 0-1,-1 1 1,1-1-1,1-1 1,-1 1-1,2 0 1,-1-1-1,9 9 0,0-3 9,1 0 0,0-2 0,0 0 0,1 0 0,1-2 0,0 0 0,0 0 0,0-2 0,1 0 0,0-1 0,31 5 0,18 1 124,126 6 1,23-9-38,0-10 0,-1-10 1,0-9-1,302-67 0,-509 85-95,254-71 475,-235 64-330,0-2-1,-1-1 1,0-1-1,-1-1 1,0-1-1,-1-1 1,28-26-1,-47 38-76,0-1 0,-1 0-1,0 0 1,0 0 0,0 0-1,0-1 1,-1 0 0,0 1-1,0-1 1,-1 0 0,1-1-1,-1 1 1,-1 0 0,1-1-1,-1 1 1,1-8 0,-3 6-28,1 0 1,-1-1-1,0 1 0,-1 0 1,0-1-1,0 1 1,0 0-1,-1 0 1,-1 1-1,1-1 0,-6-8 1,-4-3-33,-1 1 1,0 0-1,-2 1 0,0 0 1,0 1-1,-2 1 1,0 1-1,-24-15 0,17 15-147,0 1 0,0 1-1,-1 1 1,0 2 0,-1 0-1,0 2 1,-1 1 0,-32-3-1,-28 2-3009,-111 6 0,162 1 1861,-90 3-4140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1:39.136"/>
    </inkml:context>
    <inkml:brush xml:id="br0">
      <inkml:brushProperty name="width" value="0.025" units="cm"/>
      <inkml:brushProperty name="height" value="0.025" units="cm"/>
    </inkml:brush>
  </inkml:definitions>
  <inkml:trace contextRef="#ctx0" brushRef="#br0">1988 304 7271,'0'0'14264,"-10"-7"-13783,-18-12-242,-1 1 1,0 1 0,-1 2-1,0 1 1,-1 1 0,-1 2 0,0 1-1,-1 2 1,0 1 0,-52-5 0,-89 7 35,-1 7 1,-208 29 0,344-23-328,0 0 0,1 3 0,0 1 0,0 2 0,2 2 0,-1 1 0,2 2 0,1 1 0,0 2 0,-51 43 0,45-30-23,1 2 0,2 2 1,2 2-1,1 0 1,3 3-1,1 0 1,-35 72-1,49-81 158,1 0-1,2 1 1,2 1 0,1 0 0,2 0-1,1 1 1,2 0 0,2 0 0,1 0-1,2 1 1,9 69 0,-3-82-66,0-1 0,2 0-1,1 0 1,1-1 0,1 0 0,1 0 0,1-1-1,26 35 1,-20-33-12,1-1-1,1-1 1,1-2-1,1 0 0,1-1 1,1-1-1,28 16 1,-27-21-10,0-2 1,0 0-1,2-2 1,-1-1-1,1-2 0,51 8 1,178 2 75,-141-12-35,-70-3-15,257 6-28,-255-10 4,0-3 0,0-1 0,-1-2 1,60-19-1,-46 7 16,-1-4 0,-1-2 0,-1-2 0,-1-3 0,-2-3 0,-2-2 0,52-44 0,-68 48 7,-1-2 0,-2-2 0,-1-1 0,-2-1 0,-2-2 0,-1 0 0,-2-2 0,-2-2 0,33-83 0,-40 77 276,-1-1 0,-3-1 0,-3 0 0,-1-1 0,-3 0 0,-2 0 0,-2-1 0,-10-89 0,5 120-224,-2 0 0,0 1 0,-2-1 0,0 1 0,-2 0 0,0 1 0,-1 0 0,-1 1 0,-1 0 0,-1 0 0,-1 1 0,-1 1 0,-19-19 0,15 19-41,-1 1 0,-1 0 1,-1 1-1,0 2 0,-1 0 0,-1 1 0,0 1 1,-1 2-1,0 0 0,0 2 0,-34-7 0,-3 4-562,-1 3 0,0 3-1,-83 3 1,-191 32-9414,110 3-6075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4.970"/>
    </inkml:context>
    <inkml:brush xml:id="br0">
      <inkml:brushProperty name="width" value="0.025" units="cm"/>
      <inkml:brushProperty name="height" value="0.025" units="cm"/>
    </inkml:brush>
  </inkml:definitions>
  <inkml:trace contextRef="#ctx0" brushRef="#br0">46 0 14798,'0'0'12364,"0"85"-12044,0-32-224,-2-2-384,0-1-961,-2-5-737,-1-9-865,-1-5-1185,-6-10-1569,-3-15-2339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1.885"/>
    </inkml:context>
    <inkml:brush xml:id="br0">
      <inkml:brushProperty name="width" value="0.025" units="cm"/>
      <inkml:brushProperty name="height" value="0.025" units="cm"/>
    </inkml:brush>
  </inkml:definitions>
  <inkml:trace contextRef="#ctx0" brushRef="#br0">179 58 5990,'0'0'13410,"19"35"-12257,-10-15-708,0 0 0,-1 1-1,5 23 1,-10-34-387,-1 0 0,0 0 0,-1 0 0,0 0 0,-1 0 0,0 0 0,0 0 0,-1 1 0,-3 9 0,2-14-24,0-1 0,0-1-1,0 1 1,-1 0 0,0 0 0,0-1-1,0 0 1,-1 1 0,1-1-1,-1-1 1,0 1 0,0 0 0,-1-1-1,1 0 1,-1 0 0,1 0-1,-1-1 1,0 1 0,0-1 0,-7 2-1,1 0 224,0-1-1,0 0 1,0-1-1,-1 0 1,1-1-1,-1 0 1,1-1-1,-19-2 1,28 2-221,1 0 0,-1 0 0,1 0 0,-1 0 1,1 0-1,-1-1 0,1 1 0,-1-1 0,1 1 0,-1-1 1,1 1-1,0-1 0,-1 0 0,1 0 0,0 1 1,0-1-1,0 0 0,0 0 0,-1 0 0,1 0 1,1-1-1,-1 1 0,0 0 0,0 0 0,0-1 1,0 1-1,1 0 0,-1-1 0,1 1 0,-1 0 1,1-1-1,0 1 0,-1-3 0,1 2-32,1 0 1,-1 0-1,1 0 0,0 0 0,-1 0 0,1 0 0,0 0 0,0 1 1,0-1-1,0 0 0,1 1 0,-1-1 0,0 1 0,1-1 1,-1 1-1,1 0 0,-1-1 0,1 1 0,0 0 0,-1 0 0,1 0 1,0 0-1,0 1 0,4-2 0,78-26 23,73-26 164,-137 45-40,-1 0 1,0-1-1,-1-1 1,0-1-1,26-22 1,-40 31-34,-1 0 0,0-1 0,0 1 0,0 0 0,0-1 0,-1 0 0,1 0 1,-1 0-1,0 0 0,0 0 0,0 0 0,-1-1 0,1 1 0,-1 0 1,0-1-1,0 0 0,-1 1 0,1-9 0,-2 10-68,1-1-1,-1 1 1,0-1 0,0 1-1,0 0 1,-1 0 0,1-1-1,-1 1 1,0 0 0,0 0-1,0 0 1,0 1 0,0-1-1,0 0 1,-1 1 0,1 0-1,-1-1 1,0 1 0,0 0-1,0 0 1,0 1 0,0-1-1,0 1 1,-6-3-1,-3 0-27,0 1 0,0 0 0,0 1-1,0 0 1,-1 1 0,-18 0-1,26 1-45,0 1 0,0-1 0,1 1-1,-1 0 1,0 0 0,0 1 0,1-1 0,-9 5-1,11-4-26,0-1 0,0 0 0,0 0 0,1 1 0,-1-1 0,1 1 0,-1-1 0,1 1 0,0 0 0,-1 0 0,1 0 0,0-1 0,0 1 0,0 0 0,1 0 0,-1 0 0,0 1 0,1-1 0,-1 0 0,1 3 0,0-2-182,0-1 0,0 0-1,1 0 1,-1 0 0,1 0 0,0 0-1,0 0 1,0 0 0,0 0-1,0 0 1,0 0 0,0 0-1,0-1 1,1 1 0,-1 0-1,1-1 1,-1 1 0,1-1-1,0 0 1,-1 1 0,1-1-1,0 0 1,0 0 0,0 0-1,0 0 1,0 0 0,0-1 0,3 1-1,7 4-1915,1-2-1,0 0 1,18 2 0,11 0-5667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2.241"/>
    </inkml:context>
    <inkml:brush xml:id="br0">
      <inkml:brushProperty name="width" value="0.025" units="cm"/>
      <inkml:brushProperty name="height" value="0.025" units="cm"/>
    </inkml:brush>
  </inkml:definitions>
  <inkml:trace contextRef="#ctx0" brushRef="#br0">173 0 17617,'-9'4'2290,"-3"1"-1892,1 1 0,-1 1-1,1 0 1,1 0 0,-1 1 0,2 0 0,-1 1 0,1 0-1,-9 12 1,12-15-228,1 1 0,0 0 0,0 1-1,1-1 1,-1 1 0,2 0 0,-1 0-1,1 1 1,0-1 0,1 1-1,0-1 1,1 1 0,-1 0 0,2-1-1,-1 14 1,1-20-157,1 0 0,-1 0 0,1 0 0,-1 0 1,1 0-1,0 0 0,-1 0 0,1 0 0,0 0 0,0 0 0,1 0 0,-1-1 0,0 1 0,0 0 0,1-1 0,-1 1 1,1-1-1,0 0 0,-1 1 0,4 1 0,0-1 20,-1 0-1,1 0 1,-1 0 0,1-1 0,0 0 0,0 0-1,0 0 1,9 0 0,-6 0 44,0-1 1,-1-1 0,1 1-1,-1-1 1,1-1-1,-1 1 1,1-1-1,-1 0 1,0-1-1,0 0 1,13-7-1,-15 6 67,0-1-1,-1 1 1,1-1-1,-1 0 1,0 0-1,-1 0 0,1 0 1,-1-1-1,0 1 1,-1-1-1,1 0 1,-1 0-1,2-10 1,-1 1 116,-1-1 0,0 0 0,-1 0 1,-1-18-1,-1 34-265,1 1 0,0-1 0,0 1 0,-1-1 0,1 0 0,0 1 0,-1-1 0,1 1 0,-1-1 0,1 0 0,0 1 0,-1-1 0,1 0 0,-1 0 0,1 1-1,-1-1 1,1 0 0,-1 0 0,1 0 0,-1 0 0,1 0 0,-1 0 0,1 1 0,-1-1 0,0 0 0,1 0 0,-1-1 0,1 1 0,-1 0 0,1 0 0,-1 0 0,1 0 0,-1 0 0,1 0 0,-1-1 0,1 1 0,-1 0 0,1-1 0,0 1 0,-1 0 0,1 0 0,-1-1 0,1 1 0,0-1-1,-1 1 1,1 0 0,0-1 0,-1 1 0,1-1 0,0 1 0,0-1 0,-1 1 0,1-1 0,0 1 0,0-1 0,0 1 0,0-1 0,0 1 0,0-1 0,0 1 0,0-1 0,0 1 0,0-1 0,0 0 0,0 1 0,0-1 0,0 1 0,0-1 0,1 0 0,-4 4-232,0-1 0,1 1 1,-1 0-1,1 0 0,-1 1 1,1-1-1,0 0 0,-2 7 1,0 15-3084,9-10-3914,6-11 198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2.901"/>
    </inkml:context>
    <inkml:brush xml:id="br0">
      <inkml:brushProperty name="width" value="0.025" units="cm"/>
      <inkml:brushProperty name="height" value="0.025" units="cm"/>
    </inkml:brush>
  </inkml:definitions>
  <inkml:trace contextRef="#ctx0" brushRef="#br0">22 106 14798,'0'0'2530,"0"13"-1425,-8 90 1665,-5 86 34,13-189-2751,0 1 1,0-1 0,0 1 0,0-1-1,-1 1 1,1-1 0,0 1 0,0-1-1,0 1 1,0-1 0,0 1-1,0 0 1,0-1 0,0 1 0,1-1-1,-1 1 1,0-1 0,0 1 0,0-1-1,0 0 1,1 1 0,-1-1 0,0 1-1,0-1 1,1 1 0,-1-1-1,0 0 1,1 1 0,-1-1 0,1 1-1,-1-1 1,0 0 0,1 0 0,-1 1-1,1-1 1,-1 0 0,1 0-1,-1 1 1,1-1 0,-1 0 0,1 0-1,-1 0 1,1 0 0,-1 0 0,1 0-1,0 0 1,0 0 92,0-1 1,1 0-1,-1 0 1,0 0-1,0 1 0,0-1 1,0 0-1,0 0 0,0 0 1,0-1-1,-1 1 0,1 0 1,0 0-1,-1 0 1,1-1-1,-1 1 0,1 0 1,0-2-1,7-35 76,-1-1-1,-3 1 1,0-1-1,-3 0 1,-6-77-1,4 113-224,2 0-5,-1-1 1,0 1 0,-1-1 0,1 1-1,-1 0 1,1-1 0,-1 1 0,0 0-1,0 0 1,-1-1 0,-2-4 0,3 9-35,0 0 1,0 0 0,1 0-1,-1 0 1,0 0-1,0 1 1,1-1 0,-1 0-1,1 0 1,-1 1 0,1-1-1,0 0 1,-1 1 0,1-1-1,0 0 1,0 1 0,0 1-1,-1 0 29,0 3 17,0 1 1,0-1 0,0 1 0,1-1 0,0 1 0,0-1 0,0 1 0,3 8-1,-3-13 16,1-1 0,-1 1 1,1-1-1,0 1 0,0-1 0,0 1 0,0-1 0,0 0 0,0 1 0,0-1 0,0 0 0,1 0 0,-1 0 0,0 0 0,1 0 0,-1 0 0,1 0 0,-1-1 0,1 1 0,-1 0 0,1-1 0,-1 1 0,1-1 0,0 0 0,-1 1 0,1-1 0,0 0 0,-1 0 0,1 0 0,0 0 0,-1-1 0,1 1 0,0 0 0,-1-1 0,1 1 0,2-2 0,1 1 24,0-1 0,-1 0 0,1 0 0,-1-1 0,0 1 0,0-1 0,0 0 0,0 0 0,0 0-1,-1 0 1,1-1 0,-1 0 0,0 1 0,0-1 0,-1 0 0,1 0 0,3-9 0,4-7 200,-2-1 0,10-31 0,-15 41-229,-7 120-800,0-83 778,1-12 75,0 1-1,1-1 1,1 1 0,1-1-1,0 1 1,0 0-1,4 16 1,-4-29-55,1 0 0,0-1 1,-1 1-1,1 0 0,0-1 1,0 1-1,0-1 0,0 1 0,0-1 1,1 0-1,-1 0 0,0 1 1,1-1-1,-1 0 0,1 0 1,-1 0-1,1 0 0,-1 0 0,1-1 1,-1 1-1,1 0 0,0-1 1,0 1-1,-1-1 0,1 0 0,0 1 1,0-1-1,-1 0 0,1 0 1,0 0-1,0 0 0,0-1 0,-1 1 1,1 0-1,3-2 0,-1 1 0,0 0-1,0 0 0,0-1 1,0 0-1,0 0 0,0 0 1,0 0-1,0 0 0,-1-1 1,1 0-1,-1 0 0,0 0 1,4-4-1,22-46-252,-29 52 122,0 34-661,-7 12 782,5-38 28,0 0 0,0 0 0,1 1 1,0-1-1,1 0 0,0 0 0,0 1 1,0-1-1,3 12 0,2-12 534,0-8-3941,2-13-8115,-7-3-2282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3.247"/>
    </inkml:context>
    <inkml:brush xml:id="br0">
      <inkml:brushProperty name="width" value="0.025" units="cm"/>
      <inkml:brushProperty name="height" value="0.025" units="cm"/>
    </inkml:brush>
  </inkml:definitions>
  <inkml:trace contextRef="#ctx0" brushRef="#br0">1 0 17136,'0'0'11819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13.621"/>
    </inkml:context>
    <inkml:brush xml:id="br0">
      <inkml:brushProperty name="width" value="0.025" units="cm"/>
      <inkml:brushProperty name="height" value="0.025" units="cm"/>
    </inkml:brush>
  </inkml:definitions>
  <inkml:trace contextRef="#ctx0" brushRef="#br0">98 74 7271,'0'0'21177,"2"-7"-19629,1-21-483,-11 28-646,-12 16-269,10-5-39,0 0-1,0 0 1,1 1 0,-7 13-1,13-21-82,1 1-1,-1-1 1,1 1-1,0 0 1,0-1-1,1 1 1,0 0-1,0 0 1,0 0-1,0 0 1,1 0-1,0 0 0,0 0 1,0 1-1,2 6 1,-1-10-25,0 0 1,0-1 0,1 1-1,-1 0 1,0-1-1,1 1 1,0-1-1,-1 0 1,1 1 0,0-1-1,0 0 1,-1 0-1,1 0 1,0 0-1,0-1 1,0 1 0,0 0-1,1-1 1,-1 1-1,0-1 1,0 0-1,0 0 1,0 0 0,0 0-1,0 0 1,1 0-1,2-1 1,4 0 3,0 0 1,-1 0-1,1 0 0,-1-1 1,15-6-1,-17 5-7,-1 0 0,1 0 0,-1-1 0,0 0 0,0 0 0,-1-1 0,1 1 0,-1-1 0,0 0 0,0 0 0,0 0 0,-1-1 0,0 1 0,0-1 0,-1 0 0,1 0 0,-1 0 0,0 0 0,-1 0 0,1 0 0,0-10 0,-2 12 0,0 0 0,0 1 0,0-1 0,0 0 0,-1 0 0,1 1 0,-1-1 0,0 0 0,0 1 0,0-1 0,-1 1 0,1-1 0,-1 1 0,0-1 0,0 1 0,0 0 0,0 0 0,-1 0 0,1 0 0,-1 1 0,0-1 0,0 1 0,0-1 0,0 1 0,0 0 0,0 0 0,0 0 0,-1 1 0,1-1 0,-1 1 0,1 0 0,-1 0 0,0 0 0,1 0 0,-1 1 0,-7-1 0,10 1-4,-1-1-286,0 1 0,0-1 0,0 1 0,-1 0 0,1 0 0,0 0 0,0 0 0,0 0 0,-1 0 0,1 1 0,0-1 0,0 1 0,0-1 0,0 1 0,0 0 0,0 0 0,0 0-1,0 0 1,0 0 0,0 0 0,-3 3 0,-3 11-7066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2.970"/>
    </inkml:context>
    <inkml:brush xml:id="br0">
      <inkml:brushProperty name="width" value="0.025" units="cm"/>
      <inkml:brushProperty name="height" value="0.025" units="cm"/>
    </inkml:brush>
  </inkml:definitions>
  <inkml:trace contextRef="#ctx0" brushRef="#br0">0 240 13036,'0'0'11846,"13"-12"-11312,212-200 480,-207 196-876,-8 16-3,-9 3-108,0 0-1,-1-1 1,1 1 0,-1 0 0,1 0 0,-1 0 0,0 0 0,0-1 0,0 6 0,0-2 3,-2 23 258,-1 0 1,-9 40 0,6-41-297,2 1 1,-2 41-1,6-70-53,0 1 1,0 0-1,0-1 1,0 1-1,0 0 1,0 0-1,0-1 1,0 1-1,1 0 1,-1-1-1,0 1 1,1 0-1,-1-1 1,0 1-1,1-1 1,-1 1-1,1-1 1,-1 1-1,1-1 1,-1 1-1,1-1 1,-1 1-1,1-1 1,-1 1-1,1-1 1,0 0-1,-1 1 1,1-1-1,0 0 1,-1 0-1,1 1 1,0-1-1,-1 0 1,1 0-1,0 0 1,0 0-1,-1 0 1,1 0-1,0 0 1,-1 0-1,1 0 1,0-1-1,-1 1 1,1 0-1,1 0 1,1-1-393,0 0 0,0 0-1,0 0 1,0 0 0,0-1 0,0 1 0,0-1 0,-1 0 0,5-3 0,15-20-5093,0-6-4282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3.312"/>
    </inkml:context>
    <inkml:brush xml:id="br0">
      <inkml:brushProperty name="width" value="0.025" units="cm"/>
      <inkml:brushProperty name="height" value="0.025" units="cm"/>
    </inkml:brush>
  </inkml:definitions>
  <inkml:trace contextRef="#ctx0" brushRef="#br0">0 45 19442,'0'0'2499,"12"-6"-593,7-3-1296,0 2 1,24-8-1,-38 14-560,0-1 0,1 1 0,-1 0 0,0 0 0,0 0-1,1 1 1,-1 0 0,1 0 0,-1 0 0,0 1 0,1-1 0,-1 1 0,0 1 0,0-1 0,1 1 0,8 4-1,-13-5-29,1 1 0,0 0 0,0 0 0,-1 0 0,1 0-1,-1 0 1,0 0 0,1 1 0,-1-1 0,0 0 0,-1 1 0,1-1-1,0 1 1,-1-1 0,1 1 0,-1-1 0,1 1 0,-1-1-1,0 1 1,0 0 0,-1-1 0,1 1 0,0-1 0,-1 1-1,0-1 1,1 1 0,-1-1 0,-2 3 0,-1 6 332,0-1-1,-1 0 1,0 0-1,0-1 1,-9 11 0,-41 40 1201,42-48-1220,2 0 1,-1 0 0,1 1 0,1 1-1,-15 26 1,24-40-339,1 1 1,0 0-1,-1-1 1,1 1-1,0-1 1,0 1-1,0-1 1,0 1-1,-1 0 1,1-1-1,0 1 1,0-1-1,0 1 1,0 0-1,0-1 1,0 1-1,1-1 1,-1 1-1,0 0 1,0-1-1,0 1 1,1-1-1,-1 1 0,0-1 1,0 1-1,1-1 1,-1 1-1,0-1 1,1 1-1,0 0 1,21 6-414,36-7-1235,-47-1 981,4 0-1104,-1-1-1,0-1 0,0 0 1,15-5-1,14-6-5771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3.653"/>
    </inkml:context>
    <inkml:brush xml:id="br0">
      <inkml:brushProperty name="width" value="0.025" units="cm"/>
      <inkml:brushProperty name="height" value="0.025" units="cm"/>
    </inkml:brush>
  </inkml:definitions>
  <inkml:trace contextRef="#ctx0" brushRef="#br0">118 76 16944,'0'0'10586,"-9"7"-9876,-2 3-579,1-1 0,1 1 1,0 1-1,0 0 0,1 0 0,1 1 0,0-1 0,0 2 1,1-1-1,1 1 0,0 0 0,1 0 0,-5 23 0,8-34-130,1 0 0,0 0 0,-1 0-1,1 0 1,0 0 0,0 0-1,0 0 1,0 0 0,0 0-1,1 0 1,-1 0 0,1 0 0,-1 0-1,1 0 1,0 0 0,-1 0-1,1 0 1,0 0 0,0 0-1,1-1 1,-1 1 0,0 0 0,1-1-1,-1 1 1,0-1 0,3 2-1,-1-2 13,0 0-1,-1 0 0,1-1 0,0 1 0,0-1 1,0 1-1,0-1 0,0 0 0,0 0 0,0-1 1,0 1-1,0-1 0,0 1 0,0-1 1,0 0-1,-1 0 0,1 0 0,4-3 0,2 0 73,0-1-1,-1-1 0,1 0 0,-1 0 1,0 0-1,-1-1 0,0 0 0,0-1 1,-1 1-1,1-1 0,-2-1 0,1 1 1,-1-1-1,5-12 0,-4 9 23,-1-1 0,-1 0 0,0 1 0,-1-1 0,0 0 0,-1-1-1,-1 1 1,0 0 0,0-1 0,-3-18 0,2 31-118,0-1 0,0 1 1,0-1-1,-1 1 0,1-1 0,0 1 1,-1-1-1,0 1 0,1-1 0,-1 1 1,0-1-1,0 1 0,1 0 0,-1-1 0,0 1 1,0 0-1,0 0 0,-1 0 0,1 0 1,0 0-1,0 0 0,-1 0 0,1 0 1,0 1-1,-1-1 0,1 0 0,-1 1 0,1-1 1,-1 1-1,1-1 0,-1 1 0,1 0 1,-1 0-1,1 0 0,-1 0 0,0 0 0,1 0 1,-1 0-1,1 0 0,-1 0 0,1 1 1,-4 0-1,0 1-148,0-1-1,0 1 1,0 0-1,0 1 1,1-1 0,-1 1-1,1 0 1,-1 0 0,1 0-1,0 1 1,-6 6-1,-6 13-4229,8-6-2101,4-1-3765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4.621"/>
    </inkml:context>
    <inkml:brush xml:id="br0">
      <inkml:brushProperty name="width" value="0.025" units="cm"/>
      <inkml:brushProperty name="height" value="0.025" units="cm"/>
    </inkml:brush>
  </inkml:definitions>
  <inkml:trace contextRef="#ctx0" brushRef="#br0">83 150 19506,'0'0'5873,"-3"10"-4752,-32 98 2203,24-82-2884,2 0 1,1 1 0,-8 49 0,19-128-160,3-1 0,2 1 0,15-53-1,-12 55-223,-10 49-59,-1-1 1,1 1-1,0 0 1,-1-1-1,1 1 0,0 0 1,0 0-1,0 0 1,0 0-1,0 0 0,0 0 1,0 0-1,0 0 1,0 0-1,1 0 0,-1 0 1,0 1-1,0-1 0,1 0 1,-1 1-1,1-1 1,-1 1-1,0 0 0,1-1 1,-1 1-1,1 0 1,-1 0-1,3 0 0,-2 0 4,1-1-1,0 1 0,-1-1 0,1 1 0,-1-1 1,1 0-1,-1 0 0,1 0 0,-1-1 1,0 1-1,4-3 0,22-28 38,-23 25-40,0 0-1,1 1 1,0-1-1,12-9 1,-14 36-31,-6 14 25,-12 66 0,9-75 16,1 1 0,1 0 1,1 0-1,3 49 0,-1-74-9,0 0 0,1 0 0,-1 0 0,0 0 0,0 0 0,0 0 0,1 0 0,-1 0 0,1 0 0,-1 0 0,0 0 0,1 0 0,0 0 0,-1 0 0,1-1 0,0 1 0,-1 0 0,1 0 0,0-1 0,0 1 0,-1 0 0,1-1 0,0 1 0,0-1 0,0 1 0,0-1 0,0 1 0,0-1 0,0 0 0,0 0 0,0 1 0,0-1 0,0 0 0,0 0 0,0 0 0,0 0 0,0 0 0,0 0 0,0 0 0,0 0 0,0-1 0,0 1 0,0 0 0,0-1 0,0 1 0,0-1 0,0 1 0,0-1 0,0 1 0,0-1 0,1-1 0,4-1 0,1-1 0,-1 0 0,0 0 0,-1-1 0,10-9 0,2-7 0,17-18 0,-33 39 0,-1 1 0,1-1 0,-1 1 0,1-1 0,-1 1 0,0-1 0,1 1 0,-1-1 0,0 1 0,1-1 0,-1 1 0,0-1 0,0 1 0,1 0 0,-1-1 0,0 1 0,0-1 0,0 1 0,0 0 0,0-1 0,0 1 0,0-1 0,0 1 0,0 0 0,0-1 0,0 1 0,-1 0 0,2 25 0,-1-26 0,-11 120 0,11-120-71,0 1 0,0-1-1,0 1 1,0-1 0,0 1 0,0-1-1,0 0 1,0 1 0,1-1 0,-1 1-1,0-1 1,0 1 0,0-1 0,0 0-1,0 1 1,1-1 0,-1 1 0,0-1-1,0 0 1,1 1 0,-1-1 0,0 0-1,1 1 1,-1-1 0,0 0 0,1 0-1,-1 1 1,0-1 0,1 0 0,-1 0-1,1 0 1,-1 1 0,1-1 0,-1 0-1,0 0 1,1 0 0,-1 0 0,1 0-1,-1 0 1,1 0 0,-1 0 0,1 0-1,-1 0 1,0 0 0,1 0 0,-1 0-1,1 0 1,-1-1 0,1 1 0,-1 0-1,0 0 1,1 0 0,-1-1 0,0 1-1,1 0 1,-1 0 0,0-1 0,1 1-1,0-1 1,21-19-8728,-9-3-2438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4.982"/>
    </inkml:context>
    <inkml:brush xml:id="br0">
      <inkml:brushProperty name="width" value="0.025" units="cm"/>
      <inkml:brushProperty name="height" value="0.025" units="cm"/>
    </inkml:brush>
  </inkml:definitions>
  <inkml:trace contextRef="#ctx0" brushRef="#br0">0 1 21140,'0'0'11627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5.328"/>
    </inkml:context>
    <inkml:brush xml:id="br0">
      <inkml:brushProperty name="width" value="0.025" units="cm"/>
      <inkml:brushProperty name="height" value="0.025" units="cm"/>
    </inkml:brush>
  </inkml:definitions>
  <inkml:trace contextRef="#ctx0" brushRef="#br0">4 180 11275,'0'-11'4415,"-1"-1"-3808,0 2 346,0 0-1,1 0 1,0 0-1,2-10 0,-1 16-641,-1 1-1,1-1 0,0 1 1,0-1-1,1 1 0,-1 0 0,1 0 1,0-1-1,-1 1 0,1 0 1,1 0-1,-1 1 0,0-1 0,1 0 1,-1 1-1,7-5 0,2 1-198,0 0 0,1 1 0,0 0 0,0 1 0,0 1 1,1-1-1,-1 2 0,1 0 0,0 0 0,-1 1 0,1 1 0,0 0 0,15 3 0,-19-3-166,0 1 1,-1 0-1,1 1 0,0 0 1,-1 0-1,1 1 1,-1 0-1,0 1 0,0 0 1,0 0-1,0 0 1,-1 1-1,0 0 0,0 1 1,0 0-1,-1 0 1,0 0-1,0 1 0,9 12 1,-11-11 161,0 0 0,-1 0 0,0 0 0,-1 1 0,0-1 1,0 1-1,-1-1 0,0 1 0,0 0 0,-1-1 0,0 1 1,-1 0-1,0-1 0,0 1 0,-1-1 0,0 1 0,0-1 0,-1 1 1,0-1-1,0 0 0,-1 0 0,0-1 0,-1 1 0,0-1 1,0 0-1,-8 9 0,-2 1 227,-1-1 0,-1 0 0,0-1 0,-1 0 0,0-2 1,-1 0-1,-1-1 0,-40 18 0,51-27-314,0 1 0,0-1 0,-1-1 0,-15 3 0,23-5-31,1 0 0,0 1-1,0-1 1,0 0 0,0 0-1,0 0 1,0 0 0,0 0-1,-1 0 1,1 0 0,0 0-1,0 0 1,0-1 0,0 1-1,0 0 1,0-1 0,0 1-1,0-1 1,0 1 0,0-1-1,0 0 1,0 1 0,0-1-1,0 0 1,0 1 0,1-1-1,-1 0 1,0 0 0,1 0-1,-1 0 1,0 0 0,1 0-1,-1 0 1,1 0 0,0 0-1,-1 0 1,1 0 0,0 0-1,-1 0 1,1-1 0,0 1-1,0 0 1,0 0 0,0 0-1,0 0 1,0 0 0,0 0-1,1-1 1,-1 1 0,1-2-1,0 1-338,0-1-1,0 0 0,1 1 1,-1-1-1,1 1 1,-1 0-1,1-1 0,0 1 1,0 0-1,0 0 0,0 0 1,0 0-1,0 1 0,0-1 1,1 0-1,-1 1 1,4-2-1,51-20-5705,-42 18 4342,31-12-3951,2 2-1255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4:55.341"/>
    </inkml:context>
    <inkml:brush xml:id="br0">
      <inkml:brushProperty name="width" value="0.025" units="cm"/>
      <inkml:brushProperty name="height" value="0.025" units="cm"/>
    </inkml:brush>
  </inkml:definitions>
  <inkml:trace contextRef="#ctx0" brushRef="#br0">48 43 19346,'0'0'8328,"-8"9"-8312,-24 29-53,32-37 36,-1 0 1,0 0-1,0 0 1,1 0-1,-1 0 1,0 0-1,1 0 1,-1 0-1,1 0 1,-1 1-1,1-1 1,0 0-1,0 0 1,-1 0-1,1 1 1,0-1-1,0 0 1,0 0-1,0 1 1,1-1-1,-1 0 0,0 0 1,0 1-1,1-1 1,-1 0-1,1 0 1,-1 0-1,1 0 1,-1 0-1,1 1 1,0-1-1,-1 0 1,1 0-1,0-1 1,0 1-1,0 0 1,0 0-1,0 0 1,0 0-1,0-1 1,0 1-1,0-1 1,0 1-1,0-1 1,0 1-1,1-1 1,1 1-1,1 1 128,0-1 0,0 0 0,1 0 0,-1 0 0,0 0 0,1-1 0,-1 0 0,1 1 0,-1-2 0,9 0 0,-9-1-29,0 0 0,0-1 0,0 0 0,-1 1 0,1-1 0,-1-1 0,1 1 0,-1 0 0,0-1 0,0 0-1,-1 1 1,1-1 0,-1 0 0,0 0 0,0-1 0,0 1 0,0 0 0,-1-1 0,0 1 0,0-1 0,1-8 0,-1 11-39,-1-1-1,0 1 0,0 0 1,0-1-1,0 1 0,-1 0 1,1-1-1,0 1 0,-1 0 1,0-1-1,1 1 0,-1 0 1,0 0-1,0 0 0,0 0 1,-1 0-1,1 0 1,-2-2-1,1 2-36,0 1-1,0 0 1,0 0 0,0-1 0,-1 2-1,1-1 1,0 0 0,0 0-1,-1 1 1,1-1 0,0 1 0,-1 0-1,1-1 1,0 1 0,-1 0 0,1 1-1,-1-1 1,1 0 0,0 1 0,-1-1-1,-3 2 1,4-1-157,1-1 0,-1 1 1,1 0-1,-1 0 0,1-1 0,-1 1 0,1 0 1,-1 0-1,1 0 0,0 0 0,0 1 0,0-1 1,-2 2-1,-9 21-5580,7-10-3691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7:43.307"/>
    </inkml:context>
    <inkml:brush xml:id="br0">
      <inkml:brushProperty name="width" value="0.025" units="cm"/>
      <inkml:brushProperty name="height" value="0.025" units="cm"/>
    </inkml:brush>
  </inkml:definitions>
  <inkml:trace contextRef="#ctx0" brushRef="#br0">2706 351 7559,'0'0'1623,"9"-4"-956,-3 2-798,62-35 2184,-63 35-1491,0-1-1,-1 0 0,0 0 0,0-1 1,0 1-1,0-1 0,-1 0 1,1 0-1,-1 0 0,0 0 0,0 0 1,0-1-1,3-9 0,-5 13-508,-1 0 0,0 0 0,-1 0 0,1-1 0,0 1 0,0 0 0,0 0-1,-1 0 1,1 0 0,-1 0 0,1 0 0,-1 0 0,1 0 0,-1 0 0,1 0 0,-1 0-1,0 0 1,0 0 0,1 0 0,-1 0 0,0 1 0,0-1 0,0 0 0,0 1 0,0-1 0,0 0-1,0 1 1,0 0 0,0-1 0,0 1 0,-2-1 0,-42-13 53,34 12 156,-293-65 2897,65 17-2357,112 21-72,-2 7 0,-1 5 0,-184-1 0,208 20-670,-1 5-1,0 5 1,-143 34-1,168-25 96,1 4 1,1 3-1,1 3 0,-133 75 0,165-77-89,1 2-1,2 2 1,-47 45-1,70-58-36,0 1-1,2 1 1,1 1 0,0 0-1,2 2 1,1 0 0,-21 44-1,30-54-32,1 0-1,1 0 0,0 1 0,1-1 0,0 1 0,2 0 0,-1 0 0,2 0 0,0 0 0,1 0 0,1-1 0,0 1 0,5 16 0,-3-20 1,0-1 0,1 1 0,0-1 1,0 0-1,2 0 0,-1-1 0,1 1 0,1-1 0,-1-1 0,2 0 1,-1 0-1,1 0 0,1-1 0,0-1 0,0 1 0,0-2 0,13 7 1,8 1 18,0-2 1,0-1 0,1-1 0,0-2-1,1-1 1,44 4 0,206-2 99,-246-9-116,776-12 216,-484 5-169,-178 3 9,0-7-1,0-6 0,-2-7 1,0-6-1,196-67 0,-291 77-8,-2-2 1,0-3-1,54-34 1,-82 44 15,-1-1-1,-1-2 1,-1 0 0,0-1 0,-1-1 0,-1-1-1,-1 0 1,20-32 0,-31 42 8,-1-1 0,-1 1 0,1-1-1,-2 0 1,0-1 0,0 1 0,-1-1 0,-1 0-1,2-18 1,-4 25-41,0-1 0,0 0 0,-1 0 0,1 0 0,-1 1-1,-1-1 1,1 0 0,-1 1 0,-1 0 0,1-1 0,-1 1 0,0 0 0,0 0 0,-1 0 0,0 1-1,0-1 1,0 1 0,-1 0 0,-7-7 0,-6-2-29,-1 1 0,-1 1 0,0 1 0,0 1 0,-1 0 0,-1 2 0,-29-9 0,-164-29 0,177 39 0,-547-66-3569,-301 63-8749,714 20-462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2.493"/>
    </inkml:context>
    <inkml:brush xml:id="br0">
      <inkml:brushProperty name="width" value="0.025" units="cm"/>
      <inkml:brushProperty name="height" value="0.025" units="cm"/>
    </inkml:brush>
  </inkml:definitions>
  <inkml:trace contextRef="#ctx0" brushRef="#br0">204 269 16432,'0'0'3592,"0"-11"134,0 8-3556,0 0-1,0 0 1,0 0-1,0 0 0,0 0 1,-1 0-1,0 0 0,1 0 1,-1 0-1,0 0 1,0 0-1,-1 0 0,1 0 1,-1 1-1,1-1 0,-1 0 1,0 1-1,0-1 1,0 1-1,0 0 0,0 0 1,-1 0-1,1 0 0,-1 0 1,1 0-1,-1 1 1,0-1-1,0 1 0,1 0 1,-1 0-1,0 0 0,-4-1 1,2 1-153,0 0 0,0 0 0,0 0 0,0 1 0,0 0 0,0 0 0,0 0 0,0 0-1,0 1 1,0 0 0,0 0 0,0 1 0,0-1 0,0 1 0,1 0 0,-1 0 0,1 1 0,-1-1 0,1 1 0,0 0 0,-4 4 0,4-3-41,0 1-1,0 0 1,1 0-1,0 1 1,0-1-1,0 1 1,0-1-1,1 1 1,0 0-1,0 0 1,1 0-1,0 0 1,0 0-1,0 1 1,1-1 0,0 10-1,0-14 21,0 0 1,0 0-1,0 0 0,1 0 1,-1-1-1,1 1 0,-1 0 1,1 0-1,0 0 0,0-1 1,-1 1-1,1 0 0,0-1 1,1 1-1,-1 0 1,0-1-1,0 0 0,1 1 1,-1-1-1,1 0 0,-1 1 1,1-1-1,-1 0 0,1 0 1,0-1-1,-1 1 0,1 0 1,0 0-1,0-1 0,0 1 1,0-1-1,0 0 0,-1 1 1,1-1-1,0 0 0,0 0 1,0 0-1,0 0 0,0-1 1,0 1-1,3-1 0,4-1 44,0 1 0,0-2 0,-1 1 0,1-1 0,0 0 0,-1-1 0,15-8 0,-4-2 151,-1 0 1,0-1 0,-1-1 0,-1-1-1,0 0 1,20-31 0,-28 36-75,0 0 0,0-1 1,-2 0-1,1-1 0,-2 1 0,0-1 1,0 0-1,-2-1 0,1 1 0,-2 0 1,2-21-1,-15 49-907,-2 19 724,1 0 0,2 1 0,1-1-1,2 2 1,1-1 0,1 1 0,1 51 0,4-80 84,0 0-1,1 0 1,-1 0 0,1 0-1,0 0 1,1-1-1,-1 1 1,1 0-1,0-1 1,1 1 0,-1-1-1,5 8 1,-5-11 21,0 0 1,0 0 0,0 0 0,0 0-1,1-1 1,-1 1 0,1 0-1,-1-1 1,1 1 0,-1-1-1,1 0 1,0 0 0,-1 0-1,1-1 1,0 1 0,0 0 0,0-1-1,0 0 1,0 0 0,-1 0-1,1 0 1,0 0 0,0 0-1,0-1 1,0 0 0,0 1-1,4-3 1,2-1-10,-1 1-1,0-2 0,-1 1 1,1-1-1,-1 0 0,0-1 1,0 0-1,-1 0 0,0 0 1,0-1-1,0 0 1,-1 0-1,8-13 0,0-1 2,-1 0 0,-2-2-1,15-39 1,-14 20-114,-11 40 51,-1 5 3,-4 22-9,4-23 34,-3 15 10,1 0 0,0 0 0,1 0 0,1 0 0,1 0-1,0 1 1,5 24 0,-4-40-3,-1 0 0,1-1 0,0 1 0,1 0 0,-1-1 0,0 1 0,0 0 0,1-1-1,-1 0 1,1 1 0,-1-1 0,1 0 0,0 0 0,0 0 0,-1 0 0,1 0 0,0 0 0,0 0 0,0 0 0,0-1 0,0 1-1,0-1 1,0 0 0,0 1 0,0-1 0,0 0 0,0 0 0,0 0 0,0-1 0,0 1 0,4-1 0,0 0 2,1 0 0,0-1 0,0 0 0,0 0 0,-1-1 0,1 1 0,-1-1 0,7-5 0,5-5-5,0-2 0,0 0 0,-2-1 0,28-33 0,-37 40 0,-1 1 0,0-1 0,0 0 0,-1 0 0,0-1 0,-1 0 0,0 1 0,-1-2 0,0 1 0,0 0 0,-1 0 0,1-19 0,-3 29 0,0 0 0,0-1 0,0 1 0,0 0 0,0-1 0,0 1 0,0 0 0,0 0 0,0-1 0,0 1 0,0 0 0,-1-1 0,1 1 0,0 0 0,0 0 0,0-1 0,-1 1 0,1 0 0,0 0 0,0-1 0,0 1 0,-1 0 0,1 0 0,0 0 0,0 0 0,-1-1 0,1 1 0,0 0 0,-1 0 0,1 0 0,0 0 0,-1 0 0,1 0 0,0 0 0,-1 0 0,1 0 0,0 0 0,0 0 0,-1 0 0,1 0 0,0 0 0,-1 0 0,1 0 0,0 0 0,-1 0 0,1 0 0,0 1 0,0-1 0,-1 0 0,1 0 0,0 0 0,0 0 0,-1 1 0,1-1 0,0 0 0,0 0 0,-1 1 0,1-1 0,0 0 0,0 0 0,0 1 0,-1-1 0,-16 17 0,9-4 0,1 0 0,0 1 0,1 0 0,0 0 0,-4 19 0,8-24 0,0 0 0,0 0 0,1 0 0,0 1 0,0-1 0,1 0 0,0 1 0,1-1 0,4 18 0,-4-24-24,0 0 0,1 0 0,-1-1-1,1 1 1,0-1 0,0 1 0,0-1 0,0 0 0,0 0-1,0 0 1,1 0 0,-1 0 0,1-1 0,-1 1 0,1-1 0,0 1-1,0-1 1,-1 0 0,1 0 0,0 0 0,0-1 0,0 1-1,0-1 1,0 1 0,0-1 0,0 0 0,0 0 0,0 0-1,4-1 1,-3 1-142,0-1 0,1 1 0,-1-1 0,0 0 0,1 0 0,-1 0 0,0 0 0,0-1 0,0 1 0,0-1 0,0 0 0,-1-1 0,1 1-1,0-1 1,-1 1 0,0-1 0,0 0 0,0 0 0,0-1 0,3-3 0,4-27-8082,-5-9-6294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2.871"/>
    </inkml:context>
    <inkml:brush xml:id="br0">
      <inkml:brushProperty name="width" value="0.025" units="cm"/>
      <inkml:brushProperty name="height" value="0.025" units="cm"/>
    </inkml:brush>
  </inkml:definitions>
  <inkml:trace contextRef="#ctx0" brushRef="#br0">75 1 17745,'0'0'9449,"-46"14"-9033,36 5-544,5 2-1281,2-2-2787,-7-5-6278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48.517"/>
    </inkml:context>
    <inkml:brush xml:id="br0">
      <inkml:brushProperty name="width" value="0.025" units="cm"/>
      <inkml:brushProperty name="height" value="0.025" units="cm"/>
    </inkml:brush>
  </inkml:definitions>
  <inkml:trace contextRef="#ctx0" brushRef="#br0">0 242 8584,'16'-1'6209,"103"-11"-3667,134-33 0,-43 6-1167,-75 17-911,612-89-1531,-743 111 428,8-2-531,-11-2-2669,-6-2-752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48.859"/>
    </inkml:context>
    <inkml:brush xml:id="br0">
      <inkml:brushProperty name="width" value="0.025" units="cm"/>
      <inkml:brushProperty name="height" value="0.025" units="cm"/>
    </inkml:brush>
  </inkml:definitions>
  <inkml:trace contextRef="#ctx0" brushRef="#br0">672 52 13741,'0'0'4607,"12"-9"-3902,-8 6-629,1-1 37,0 0 1,0 0-1,1 1 1,-1-1-1,1 1 1,-1 0-1,1 0 1,0 1-1,0 0 1,1 0-1,-1 1 1,0-1-1,0 1 1,1 0-1,-1 1 1,1 0 0,11 1-1,-18-1-109,1 0 0,0 0 1,0 0-1,0 1 0,-1-1 0,1 0 0,0 1 0,0-1 0,0 1 1,-1-1-1,1 1 0,0-1 0,-1 1 0,1-1 0,0 1 1,-1-1-1,1 1 0,-1 0 0,1 0 0,-1-1 0,1 1 1,-1 0-1,0 0 0,1-1 0,-1 1 0,0 0 0,0 0 0,0 0 1,1 0-1,-1-1 0,0 1 0,0 0 0,0 0 0,0 0 1,0 0-1,0 0 0,-1-1 0,1 1 0,0 0 0,0 0 1,-1 0-1,1-1 0,0 1 0,-1 0 0,1 0 0,-1-1 0,1 1 1,-1 0-1,0 0 0,-3 5 7,1-1-1,-1 0 1,-1 0 0,1 0 0,-8 6-1,-26 18 304,-1-1 0,-2-2-1,-56 27 1,-140 53 1028,183-84-1109,-20 9 57,-109 51 744,162-67-855,21-15-176,0 0-1,0 0 0,0 0 0,0 1 0,0-1 0,0 0 0,-1 0 0,1 1 0,0-1 1,0 0-1,0 0 0,0 1 0,0-1 0,1 0 0,-1 0 0,0 0 0,0 1 1,0-1-1,0 0 0,0 0 0,0 1 0,0-1 0,0 0 0,0 0 0,1 0 0,-1 1 1,0-1-1,0 0 0,0 0 0,0 0 0,1 0 0,-1 0 0,0 1 0,0-1 0,0 0 1,1 0-1,-1 0 0,0 0 0,0 0 0,0 0 0,1 0 0,-1 0 0,0 0 1,0 0-1,1 0 0,45 4 46,-39-4-48,401-5-971,23 1-2123,0 35-2050,-377-24-6605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0.691"/>
    </inkml:context>
    <inkml:brush xml:id="br0">
      <inkml:brushProperty name="width" value="0.025" units="cm"/>
      <inkml:brushProperty name="height" value="0.025" units="cm"/>
    </inkml:brush>
  </inkml:definitions>
  <inkml:trace contextRef="#ctx0" brushRef="#br0">200 208 11050,'7'-12'3001,"29"-57"1605,-33 61-3784,0 0 0,-1 1-1,0-1 1,0 0-1,0 0 1,-1 0 0,-1 0-1,1 0 1,-2-15-1,1 22-726,0-1 0,-1 1 0,1-1 0,-1 0 0,1 1 0,-1 0 0,1-1 0,-1 1 0,0-1 0,0 1 0,0 0 0,0-1 0,0 1 0,0 0 0,0 0 0,0 0 0,0 0 0,0 0 0,-1 0 0,1 0 0,0 0 0,-1 0 0,1 1 0,-1-1 0,1 0 0,-1 1 0,1 0 0,-1-1 0,1 1 0,-1 0 0,1 0 0,-1-1 0,0 1 0,1 1 0,-1-1 0,1 0 0,-1 0 0,0 0 0,1 1 0,-1-1 0,1 1 0,-1-1 0,-1 2 0,-4 0-65,0 1 0,1 0 0,-1 0 0,0 0 0,1 1 0,0 0 1,-12 10-1,1 3 14,0 2 1,1 0 0,-23 37-1,31-43-27,1 0-1,1 0 0,0 0 1,0 0-1,2 1 1,0 0-1,-5 27 0,9-39-13,0 0-1,0 0 0,0-1 1,0 1-1,0 0 1,0-1-1,1 1 1,-1 0-1,1-1 0,-1 1 1,1 0-1,0-1 1,-1 1-1,1-1 1,0 1-1,0-1 0,0 1 1,0-1-1,1 0 1,-1 1-1,0-1 0,0 0 1,1 0-1,-1 0 1,1 0-1,-1 0 1,1 0-1,-1-1 0,1 1 1,-1 0-1,1-1 1,0 1-1,-1-1 1,1 1-1,0-1 0,0 0 1,-1 0-1,4 0 1,9 1 32,0-1 0,0-1 0,26-4-1,-25 3-17,-4 1-10,0-1-6,-1 1 0,1 0 0,-1 1 0,1 0-1,13 2 1,-21-1-2,0-1-1,0 1 0,-1 0 0,1 0 0,-1 0 1,1 0-1,-1 1 0,1-1 0,-1 1 1,0-1-1,0 1 0,1 0 0,-1 0 1,-1 0-1,1 0 0,0 0 0,0 1 0,-1-1 1,1 0-1,-1 1 0,0-1 0,0 1 1,0-1-1,2 6 0,-1 5 36,1 1 0,-2-1 0,0 1 0,0-1 0,-1 1 0,-1-1 0,-1 1 0,1-1 0,-2 0 0,0 0 0,-1 0 1,0 0-1,-9 19 0,6-17 5,0-1 0,0 0 0,-1-1 0,-1 0 0,0 0 0,-1-1 0,0 0 0,-1-1 0,-1 0 0,1-1 0,-20 13 0,29-21-39,0-1 0,0 1 0,0-1 0,-1 0 0,1 0 0,0 0 0,-1 0 0,1 0 0,0 0 0,-1-1 0,1 1 0,-1-1 0,1 0 0,-1 0 0,1 0 0,-1 0 0,1 0 0,-1 0 0,1-1 0,-1 1 0,-2-2 0,3 1 0,-1 0 0,1-1 0,1 0 0,-1 1 0,0-1 0,0 0 0,1 0 0,-1 0 0,1 0 0,-1 0 0,1-1 0,0 1 0,0 0 0,0-1 0,0 1 0,0 0 0,0-4 0,-2-8 0,1 0 0,1 0 0,0 0 0,0 0 0,2 0 0,2-17 0,1 10 0,1 1 0,0-1 0,2 1 0,1 1 0,0-1 0,1 1 0,1 0 0,1 1 0,1 0 0,0 1 0,24-25 0,-24 29 0,0 1 0,0 0 0,1 1 0,0 0 0,1 1 0,0 1 0,1 0 0,0 1 0,0 1 0,1 0 0,0 1 0,0 1 0,0 0 0,1 1 0,17-2 0,-32 6 0,0 0 0,0 0 0,1 0 0,-1 0 0,0 0 0,0 1 0,0-1 0,0 1 0,1-1 0,-1 1 0,0 0 0,0 0 0,0 0 0,0 0 0,0 0 0,-1 0 0,1 1 0,0-1 0,0 1 0,-1-1 0,1 1 0,-1-1 0,0 1 0,1 0 0,-1 0 0,0 0 0,0 0 0,0 0 0,0 0 0,0 0 0,-1 0 0,1 0 0,0 0 0,-1 1 0,0-1 0,0 0 0,1 4 0,-1 10 0,0 0 0,0 0 0,-2 0 0,-3 20 0,2-21 0,3-11 0,-1-1 0,0 1 0,1 0 0,0-1 0,0 1 0,0 0 0,0-1 0,2 7 0,-1-10 0,-1 1 0,1 0 0,-1 0 0,1-1 0,0 1 0,-1 0 0,1-1 0,0 1 0,0 0 0,-1-1 0,1 1 0,0-1 0,0 0 0,0 1 0,0-1 0,0 0 0,0 1 0,0-1 0,-1 0 0,1 0 0,0 0 0,0 0 0,0 0 0,0 0 0,0 0 0,0 0 0,0 0 0,0 0 0,0 0 0,0-1 0,0 1 0,0 0 0,0-1 0,1 0 0,3-1 0,0 0 0,0-1 0,0 0 0,-1 0 0,1 0 0,-1 0 0,0-1 0,0 1 0,0-1 0,0 0 0,-1 0 0,0-1 0,1 1 0,2-8 0,2-1 0,-1 0 0,-1-1 0,0 0 0,4-16 0,-4 10 0,-2 0 0,0-1 0,1-34 0,-5 48 0,1 1 0,-1 0 0,-1 0 0,1-1 0,-1 1 0,0 0 0,-1 0 0,1 0 0,-1 0 0,0 0 0,-1 0 0,1 1 0,-1-1 0,0 1 0,-1-1 0,-5-6 0,9 13 0,1 0 0,-1 0 0,1 0 0,-1 0 0,1-1 0,-1 1 0,0 0 0,0 0 0,1 0 0,-1 0 0,0 0 0,0 0 0,0 0 0,0 0 0,0 0 0,0 0 0,-1 0 0,1 0 0,0 0 0,0 0 0,-1 0 0,1 0 0,0 0 0,-1 0 0,1 0 0,-1 0 0,0 0 0,1-1 0,-1 1 0,1 0 0,-1 0 0,0-1 0,0 1 0,1 0 0,-1-1 0,0 1 0,0-1 0,0 1 0,0-1 0,0 1 0,0-1 0,0 0 0,0 0 0,0 1 0,0-1 0,0 0 0,0 0 0,0 0 0,0 0 0,0 0 0,0 0 0,0 0 0,0 0 0,0 0 0,0-1 0,0 1 0,1 0 0,-1-1 0,0 1 0,0-1 0,0 1 0,0-1 0,0 1 0,0-1 0,7 5-203,1-1-1,0 1 1,0-1-1,0 0 1,1-1-1,-1 0 1,1 0 0,14 2-1,65 3-4042,-84-7 4077,84 0-13225,-48 0 6321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1.679"/>
    </inkml:context>
    <inkml:brush xml:id="br0">
      <inkml:brushProperty name="width" value="0.025" units="cm"/>
      <inkml:brushProperty name="height" value="0.025" units="cm"/>
    </inkml:brush>
  </inkml:definitions>
  <inkml:trace contextRef="#ctx0" brushRef="#br0">112 297 17521,'0'0'4126,"-9"3"-1216,-45 20 57,50-21-2749,0 0-1,0 1 1,0-1 0,1 1 0,-1 0 0,1 0-1,-1 0 1,1 1 0,0-1 0,0 1 0,1-1-1,-1 1 1,-2 5 0,6-9-238,-1 1 1,0-1-1,0 0 1,1 1-1,-1-1 0,0 1 1,1-1-1,-1 0 1,1 1-1,-1-1 0,0 0 1,1 0-1,-1 1 1,1-1-1,-1 0 0,1 0 1,-1 1-1,1-1 1,-1 0-1,1 0 0,-1 0 1,1 0-1,-1 0 1,1 0-1,-1 0 1,1 0-1,-1 0 0,1 0 1,-1 0-1,1 0 1,-1 0-1,1-1 0,-1 1 1,1 0-1,-1 0 1,1 0-1,-1-1 0,1 1 1,25-6-242,17-17 166,-38 19 90,1 0 0,0 1 0,1-1 0,-1 1 0,0 1 0,1-1 0,0 1 0,0 0 0,-1 0 0,1 1 0,9-1 0,-14 3-2,-1 0 0,1-1 0,-1 1 0,0 0 0,1-1 0,-1 1 0,0 0 0,0 0 0,0 0 0,0 0 0,0 0 0,0 1 0,0-1 0,0 0 0,0 0 0,0 1 0,-1-1 0,1 0 0,-1 1 0,1-1 0,-1 1 0,1-1 1,-1 0-1,0 1 0,1-1 0,-1 1 0,0-1 0,0 1 0,0-1 0,-1 3 0,0 51 42,-3-29 213,-2-2 0,-1 1 0,0-1 0,-2 0 1,-18 36-1,14-32 226,1 0 0,1 1-1,-9 40 1,19-68-473,1-1 0,0 0 0,0 1 1,0-1-1,-1 0 0,1 1 0,0-1 0,0 0 0,0 1 0,0-1 0,0 0 0,0 1 0,0-1 0,0 0 1,0 1-1,0-1 0,0 0 0,0 1 0,0-1 0,0 0 0,0 1 0,0-1 0,0 0 0,0 1 0,0-1 1,0 0-1,1 1 0,-1-1 0,0 0 0,0 1 0,0-1 0,1 0 0,-1 1 0,0-1 0,0 0 0,1 0 0,-1 0 1,0 1-1,1-1 0,-1 0 0,14-10 56,14-24 12,67-143-82,3-7-19,-78 152 24,1 1-1,2 1 0,41-43 0,18-3-113,33-35-34,-124 120 265,6-7-92,0 0 0,1 1-1,0-1 1,-1 0-1,1 1 1,0 0-1,0-1 1,0 1 0,1 0-1,-1 0 1,1 0-1,-1 0 1,1 0-1,-1 6 1,5-10-17,1-1 0,0 1 0,-1 0 0,1 0 0,0 1 0,0-1 0,0 1 0,0 0 0,0 0 0,0 0 0,7 1 0,-7 0 0,-1 0 0,1 0 0,0 0 0,0 1 0,0-1 0,-1 1 0,1 0 0,0 0 0,-1 0 0,0 1 0,0-1 0,1 1 0,-1 0 0,-1-1 0,1 1 0,0 1 0,-1-1 0,0 0 0,1 1 0,-1-1 0,-1 1 0,1 0 0,0-1 0,-1 1 0,0 0 0,0 0 0,0 0 0,0 0 0,-1 0 0,0 0 0,1 0 0,-1 0 0,-1 0 0,1 0 0,-1 0 0,-1 7 0,-1 4 0,-1 0 0,-1 0 0,0-1 0,-1 1 0,0-1 0,-2-1 0,1 0 0,-14 18 0,10-17 0,-1 1 0,-25 22 0,33-33 0,0 0 0,-1-1 0,1 0 0,-1 0 0,0 0 0,1 0 0,-1-1 0,-1 0 0,1 0 0,0 0 0,0-1 0,-1 0 0,-10 2 0,15-4 0,-1 1 0,1-1 0,-1 1 0,1-1 0,0 0 0,-1 1 0,1-1 0,0 0 0,0 0 0,-1 0 0,1 0 0,0 0 0,0 0 0,0 0 0,0 0 0,0 0 0,0-1 0,1 1 0,-1 0 0,0-1 0,1 1 0,-1 0 0,1-1 0,-1 1 0,1-1 0,0 1 0,-1-1 0,1 1 0,0-1 0,0 1 0,0-1 0,0-1 0,0 2 0,0-1 0,0 0 0,0 1 0,0-1 0,0 1 0,0-1 0,0 1 0,0-1 0,1 1 0,-1-1 0,1 1 0,-1-1 0,1 1 0,0-1 0,-1 1 0,1-1 0,0 1 0,0 0 0,0 0 0,0-1 0,0 1 0,0 0 0,0 0 0,0 0 0,1 0 0,-1 0 0,0 0 0,1 1 0,-1-1 0,0 0 0,1 1 0,1-2 0,2 2 0,-1 0 0,0 1 0,1-1 0,-1 1 0,0-1 0,0 1 0,1 0 0,-1 1 0,0-1 0,0 1 0,0 0 0,0 0 0,6 5 0,-8-6 0,0 0 0,-1 0 0,1 1 0,0-1 0,-1 1 0,1-1 0,-1 1 0,0 0 0,1-1 0,-1 1 0,0 0 0,0 0 0,0 0 0,0 0 0,-1 0 0,1 0 0,-1 0 0,1 0 0,-1 0 0,1 0 0,-1 1 0,0-1 0,0 0 0,0 0 0,0 0 0,-1 0 0,1 0 0,-1 0 0,1 1 0,-2 2 0,-1-1 0,1 0 0,-1 0 0,0-1 0,0 1 0,0-1 0,-1 0 0,1 0 0,-1 0 0,0 0 0,0-1 0,0 0 0,0 1 0,0-1 0,-5 1 0,-64 21 0,60-20 0,0-1 0,0-1 0,0 0 0,0-1 0,0 0 0,0-1 0,-1-1 0,-14-1 0,28 2-19,-1 0 0,0 0 0,1 0 0,-1 0 0,1-1 0,-1 1 1,0 0-1,1 0 0,-1 0 0,0 0 0,1-1 0,-1 1 0,1 0 0,-1-1 0,1 1 0,-1 0 0,1-1 0,-1 1 0,1-1 1,-1 1-1,1-1 0,-1 1 0,1-1 0,0 1 0,-1-1 0,1 1 0,0-1 0,-1 1 0,1-1 0,0 0 0,0 1 0,0-1 1,-1 1-1,1-1 0,0 0 0,0 1 0,0-1 0,0 0 0,0 1 0,0-1 0,0 0 0,1 1 0,-1-1 0,0 1 0,0-1 1,0 0-1,1 1 0,-1-1 0,0 1 0,0-1 0,1 1 0,-1-1 0,1 0 0,-1 1 0,0 0 0,1-1 0,-1 1 0,1-1 1,-1 1-1,1 0 0,-1-1 0,1 1 0,0 0 0,0-1 0,37-23-4869,-37 23 4680,24-11-8616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2.629"/>
    </inkml:context>
    <inkml:brush xml:id="br0">
      <inkml:brushProperty name="width" value="0.025" units="cm"/>
      <inkml:brushProperty name="height" value="0.025" units="cm"/>
    </inkml:brush>
  </inkml:definitions>
  <inkml:trace contextRef="#ctx0" brushRef="#br0">84 16 16848,'18'-16'3654,"-8"16"803,-9 3-4157,0 0 1,0 0-1,-1-1 1,1 1-1,-1 0 1,0 0-1,0 0 0,0-1 1,0 1-1,-1 0 1,1 0-1,-2 3 1,-7 39 605,-2-1 0,-30 75 1,-10 40 276,65-209-1183,-8 33 0,0 0 0,-2-1 0,0 1 0,2-34 0,-6 72 0,-1-9 0,1 0 0,1-1 0,-1 1 0,6 22 0,-5-31 0,0 0 0,0 0 0,0 0 0,1 0 0,-1 0 0,1 0 0,0 0 0,-1-1 0,1 1 0,1-1 0,-1 1 0,0-1 0,1 0 0,-1 0 0,1 0 0,-1 0 0,1 0 0,0-1 0,0 1 0,0-1 0,0 1 0,0-1 0,3 0 0,5 1 0,-1 0 0,1-1 0,0 0 0,0-1 0,-1 0 0,1-1 0,0-1 0,-1 1 0,1-1 0,-1-1 0,0 0 0,1-1 0,-1 0 0,17-9 0,-15 6 0,0 0 0,0-1 0,0 0 0,-1-1 0,0 0 0,-1-1 0,0 0 0,0 0 0,-1-1 0,13-22 0,-20 31 0,-1 0 0,0 0 0,0 0 0,0 0 0,0 0 0,-1-1 0,1 1 0,0 0 0,-1 0 0,0-1 0,1-2 0,-1 4 0,0 1 0,0 0 0,0-1 0,-1 1 0,1-1 0,0 1 0,0 0 0,0-1 0,-1 1 0,1 0 0,0-1 0,0 1 0,-1 0 0,1-1 0,0 1 0,0 0 0,-1-1 0,1 1 0,0 0 0,-1 0 0,1-1 0,-1 1 0,1 0 0,0 0 0,-1 0 0,1 0 0,-1 0 0,1-1 0,0 1 0,-1 0 0,1 0 0,-1 0 0,1 0 0,-1 0 0,-3 1 0,0 0 0,0 0 0,0 0 0,1 0 0,-1 1 0,0 0 0,1-1 0,0 1 0,-1 1 0,1-1 0,-4 3 0,-12 12 0,1 0 0,1 0 0,-23 32 0,32-39 0,1 0 0,1 1 0,0 0 0,0 0 0,1 0 0,0 1 0,1-1 0,0 1 0,-1 13 0,4-23 0,1 0 0,0 0 0,0 0 0,0 0 0,0 0 0,0 0 0,0 0 0,1 1 0,-1-1 0,1 0 0,-1 0 0,1 0 0,0 0 0,-1-1 0,1 1 0,0 0 0,1 0 0,-1 0 0,0-1 0,0 1 0,4 2 0,-2-1 0,1-1 0,-1 0 0,1 0 0,0 0 0,0 0 0,0-1 0,0 1 0,0-1 0,0 0 0,6 1 0,11-1 0,0 0 0,0-1 0,32-4 0,-44 3 0,2 0-26,1 0 1,0-1-1,-1 0 1,1-1-1,-1 0 1,0-1-1,0 0 1,15-8-1,-25 11-153,0 0 0,0 0 0,0 1 0,0-1 0,0 0 0,0 0 0,-1 0 0,1 0 0,0 0 0,0 0 0,-1 0 0,1 0 0,0 0 0,-1 0 0,1-1 0,0-1 0,-2-13-6029,-7-8-7789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2.973"/>
    </inkml:context>
    <inkml:brush xml:id="br0">
      <inkml:brushProperty name="width" value="0.025" units="cm"/>
      <inkml:brushProperty name="height" value="0.025" units="cm"/>
    </inkml:brush>
  </inkml:definitions>
  <inkml:trace contextRef="#ctx0" brushRef="#br0">1 1 21428,'0'0'6470,"60"8"-6277,-4-4-193,4-3-2467,0-1-3266,-1 0-11948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5.671"/>
    </inkml:context>
    <inkml:brush xml:id="br0">
      <inkml:brushProperty name="width" value="0.025" units="cm"/>
      <inkml:brushProperty name="height" value="0.025" units="cm"/>
    </inkml:brush>
  </inkml:definitions>
  <inkml:trace contextRef="#ctx0" brushRef="#br0">73 2 13581,'0'0'12022,"-10"12"-11606,6-8-401,-5 8 167,-1 0-1,-13 24 0,20-32-155,1 0 0,0 0 0,0-1 0,1 1 0,-1 1 0,1-1 0,0 0 0,0 0 0,0 0 0,1 1-1,-1-1 1,1 0 0,0 1 0,1-1 0,-1 0 0,1 0 0,-1 1 0,3 4 0,-3-8-20,1 0-1,0 0 1,0 0 0,0 0 0,0 0-1,1 0 1,-1-1 0,0 1-1,0 0 1,0 0 0,1-1 0,-1 1-1,0-1 1,0 1 0,1-1 0,-1 0-1,0 0 1,1 1 0,-1-1-1,1 0 1,-1 0 0,0 0 0,1 0-1,-1-1 1,1 1 0,0-1-1,39-10 343,-32 5-246,0 0 1,-1-1-1,1 0 1,-1 0 0,-1-1-1,1 0 1,-2 0-1,1-1 1,-1 0-1,0 0 1,-1 0 0,0-1-1,4-10 1,-15 39-855,2-11 803,1 0 1,0 1-1,1-1 1,0 1-1,0-1 1,1 1-1,0-1 1,0 17 0,3-25-12,1 1 0,0-1 0,-1 0 0,1 1 1,-1-1-1,1 0 0,-1-1 0,1 1 0,-1 0 1,1-1-1,-1 1 0,1-1 0,-1 0 1,5-1-1,57-35 321,-56 31-401,1 0 0,0 0 1,1 0-1,-1 1 1,1 1-1,0 0 0,0 0 1,0 1-1,1 0 1,15-2-1,-25 6 122,-1-1 0,1 1 0,-1 0 0,1-1 0,-1 1 0,1 0 0,-1 0 0,1-1 0,-1 1 0,1 0 1,-1 0-1,0 0 0,1 0 0,-1-1 0,0 1 0,0 0 0,0 0 0,0 0 0,0 0 0,0 1 0,0 1 1150,0-21-669,0 11-653,0 3-400,0 1 0,0-1 1,0 0-1,0 1 1,0-1-1,1 1 1,0-1-1,2-5 0,-2 8 220,0-1-1,0 1 0,0 0 0,0 0 0,0 0 0,0 0 0,1 0 1,-1 0-1,0 1 0,1-1 0,-1 0 0,1 1 0,-1-1 0,0 1 1,1-1-1,-1 1 0,1 0 0,0 0 0,-1 0 0,1 0 0,-1 0 1,1 0-1,2 0 0,14 0-6813,9 0-3598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3.697"/>
    </inkml:context>
    <inkml:brush xml:id="br0">
      <inkml:brushProperty name="width" value="0.025" units="cm"/>
      <inkml:brushProperty name="height" value="0.025" units="cm"/>
    </inkml:brush>
  </inkml:definitions>
  <inkml:trace contextRef="#ctx0" brushRef="#br0">0 116 10282,'13'-31'3414,"-11"22"-2321,1 1 0,1-1-1,0 1 1,0 0 0,0 0 0,1 0 0,0 1 0,11-12 0,-13 49 770,-6 26-819,-2 0 0,-16 65 1,11-67-600,1 2 0,0 64 0,9-119-434,-1-1 1,1 1-1,0-1 0,0 1 0,0-1 1,0 1-1,0-1 0,-1 1 1,1-1-1,0 1 0,0-1 1,0 1-1,1-1 0,-1 1 1,0-1-1,0 1 0,0-1 1,0 1-1,0-1 0,1 1 0,-1-1 1,0 1-1,0-1 0,1 1 1,-1-1-1,0 1 0,1-1 1,-1 0-1,0 1 0,1-1 1,-1 0-1,1 1 0,-1-1 1,0 0-1,1 0 0,-1 1 0,1-1 1,-1 0-1,1 0 0,-1 0 1,1 0-1,-1 1 0,1-1 1,-1 0-1,1 0 0,0 0 1,-1 0-1,1 0 0,-1 0 1,1 0-1,-1-1 0,1 1 0,-1 0 1,1 0-1,-1 0 0,1 0 1,-1-1-1,1 1 0,0-1 1,27-22 921,-10 1-776,0 0 0,-1-2 0,-2 0 0,0 0 0,19-46 0,-9 8 18,22-86 0,-31 74-175,-32 234 0,6-103 0,-3 19 0,-6 141 0,19-217 0,0 0 0,0 0 0,0-1 0,1 1 0,-1 0 0,0 0 0,0 0 0,0 0 0,1 0 0,-1 0 0,0 0 0,0 0 0,0-1 0,1 1 0,-1 0 0,0 0 0,0 0 0,0 0 0,1 0 0,-1 0 0,0 0 0,0 0 0,0 0 0,1 0 0,-1 0 0,0 0 0,0 0 0,0 1 0,1-1 0,-1 0 0,0 0 0,0 0 0,0 0 0,0 0 0,1 0 0,-1 0 0,0 1 0,0-1 0,0 0 0,0 0 0,1 0 0,-1 0 0,0 1 0,0-1 0,0 0 0,0 0 0,9-23 0,-9 8 0,0 0 0,-1 0 0,-1-1 0,-1 1 0,0 0 0,0 0 0,-2 1 0,0-1 0,-1 1 0,0 0 0,-1 0 0,0 1 0,-1 0 0,-1 0 0,0 1 0,-19-20 0,28 54 0,2-18-93,1 0-1,0-1 1,0 1 0,0 0 0,0-1-1,1 0 1,-1 1 0,1-1 0,0-1-1,0 1 1,0-1 0,0 1-1,1-1 1,-1 0 0,0-1 0,1 1-1,7 1 1,7 1-675,0 0 0,0-1 0,20 0 0,60-3-5264,-32-8-1992,-21-3-2733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4.061"/>
    </inkml:context>
    <inkml:brush xml:id="br0">
      <inkml:brushProperty name="width" value="0.025" units="cm"/>
      <inkml:brushProperty name="height" value="0.025" units="cm"/>
    </inkml:brush>
  </inkml:definitions>
  <inkml:trace contextRef="#ctx0" brushRef="#br0">165 1 15855,'0'0'7746,"-11"4"-5434,6-2-2095,-1 0-16,-1 0 1,1 0-1,0 1 0,1 0 1,-1 0-1,0 0 0,1 1 1,0 0-1,0 0 0,0 0 1,0 1-1,-5 6 0,-2 4 310,-31 43 697,41-54-1155,-1 0 0,1 0 0,0 0 0,1 1 0,-1-1 0,1 0 0,0 1 0,0-1 0,0 1 0,0-1 0,1 1 0,0 9 0,1-14-47,-1 1 0,1 0 0,-1-1 0,1 1 0,-1-1 0,1 1 0,0-1 0,-1 1 0,1-1 0,0 1 1,-1-1-1,1 0 0,0 1 0,0-1 0,-1 0 0,1 0 0,0 1 0,0-1 0,0 0 0,-1 0 0,1 0 0,0 0 0,0 0 0,0 0 0,0 0 1,-1 0-1,1-1 0,0 1 0,0 0 0,-1 0 0,1-1 0,0 1 0,0 0 0,0-1 0,29-11 321,-11 0-148,0 0 0,-2-2 0,26-24 0,-23 20-1,39-29 1,-57 46-179,-1 0 0,0 0 0,0 1 0,0-1 0,0 0 0,0 0 0,1 1 0,-1-1 0,0 1 0,1-1 0,-1 1 0,0 0 0,1-1 0,-1 1 0,0 0 0,1 0 0,-1 0 0,1 0 0,-1 0 0,0 0 0,1 1 0,-1-1 0,0 0 0,1 1 0,-1-1 0,0 1 0,1-1 0,-1 1 0,0 0 0,0-1 0,0 1 0,0 0 0,1 0 0,-1 0 0,0 0 0,0 0 0,-1 0 0,1 0 0,0 0 0,0 0 0,0 0 0,-1 1 0,1-1 0,-1 0 0,1 2 0,4 9 0,-1 1 0,-1-1 0,0 1 0,1 16 0,3 7 0,-7-33-25,1-1-1,0 1 1,0-1-1,0 0 1,0 1-1,0-1 1,0 0-1,1 0 1,-1 0 0,1 0-1,0 0 1,0 0-1,-1 0 1,1 0-1,0-1 1,1 1-1,-1-1 1,0 1 0,0-1-1,1 0 1,-1 0-1,0 0 1,1 0-1,-1 0 1,1-1-1,-1 1 1,1-1 0,0 1-1,-1-1 1,1 0-1,-1 0 1,1 0-1,0-1 1,-1 1 0,1-1-1,-1 1 1,1-1-1,3-1 1,10-4-483,0 0 1,0-2-1,-1 1 1,23-16-1,-30 18 178,64-41-9124,-39 24 2076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4.944"/>
    </inkml:context>
    <inkml:brush xml:id="br0">
      <inkml:brushProperty name="width" value="0.025" units="cm"/>
      <inkml:brushProperty name="height" value="0.025" units="cm"/>
    </inkml:brush>
  </inkml:definitions>
  <inkml:trace contextRef="#ctx0" brushRef="#br0">63 339 6598,'0'0'11515,"-8"10"-11419,-27 29-117,33-37 23,1-1 1,-1 1-1,1-1 0,-1 1 1,1 0-1,0-1 1,-1 1-1,1 0 0,0 0 1,0 0-1,0 0 1,1 0-1,-1 0 0,0 0 1,1 0-1,-1 1 0,1-1 1,0 0-1,0 0 1,0 0-1,0 1 0,0-1 1,0 0-1,1 0 1,-1 0-1,1 0 0,-1 0 1,1 0-1,1 4 0,0-5 87,0 1 0,0-1 0,0 1-1,0-1 1,0 1 0,0-1-1,0 0 1,0 0 0,0 0 0,1 0-1,-1-1 1,0 1 0,1 0-1,-1-1 1,1 0 0,-1 1 0,0-1-1,1 0 1,-1-1 0,1 1-1,3-1 1,2-1 237,0 0 0,-1-1 0,1 0 0,-1 0 0,1-1 0,-1 0 0,0 0 0,-1-1 0,1 0 0,-1 0 0,10-11 0,10-11 918,27-36 0,-40 46-688,15-16 179,-2-1-1,-1-1 1,-2-2-1,36-76 1,-73 146-809,-1 0 0,-24 35 0,17-29 264,-20 45 1,37-71-92,1-1 1,0 1 0,0 0 0,1-1 0,1 1-1,0 1 1,1-1 0,1 16 0,0-27-93,0 0 0,0-1 1,1 1-1,-1 0 0,1 0 1,0 0-1,-1-1 0,1 1 1,0 0-1,0-1 0,0 1 1,0-1-1,0 1 0,1-1 1,-1 0-1,0 1 0,1-1 0,-1 0 1,1 0-1,-1 0 0,1 0 1,-1 0-1,1 0 0,0 0 1,-1-1-1,1 1 0,0 0 1,0-1-1,0 0 0,-1 1 1,1-1-1,0 0 0,0 0 0,0 0 1,3 0-1,2-1 34,0 1 0,-1-1 0,1 0 0,0 0 0,-1-1 0,1 1 0,-1-2 0,0 1 0,8-5-1,4-4-20,-1-1 0,-1-1 0,0-1 0,0-1 0,-2 0 0,15-19 0,74-110 36,-81 111-54,5-6-2,-13 21 0,-1-1 0,-1 0 0,-1-1 0,12-27 0,-23 47 0,0 0 0,0 0 0,-1 1 0,1-1 0,0 0 0,0 0 0,-1 0 0,1 0 0,0 1 0,0-1 0,-1 0 0,1 0 0,0 0 0,0 0 0,-1 0 0,1 0 0,0 0 0,-1 0 0,1 0 0,0 0 0,0 0 0,-1 0 0,1 0 0,0 0 0,-1 0 0,1 0 0,0 0 0,0 0 0,-1 0 0,1 0 0,0 0 0,0-1 0,-1 1 0,1 0 0,0 0 0,0 0 0,-1 0 0,1-1 0,0 1 0,0 0 0,0 0 0,0-1 0,-1 1 0,1 0 0,0 0 0,0-1 0,0 1 0,0 0 0,0 0 0,0-1 0,0 1 0,-1 0 0,1 0 0,0-1 0,0 1 0,0 0 0,0-1 0,0 1 0,0 0 0,0 0 0,1-1 0,-1 1 0,-20 18 0,1 1 0,2 1 0,0 0 0,1 2 0,0-1 0,-21 44 0,29-51 0,0 0 0,1 1 0,0 0 0,2 0 0,-1 0 0,2 1 0,0 0 0,1 0 0,-2 25 0,5-38 0,1 0 0,-1-1 0,1 1 0,-1-1 0,1 1 0,0-1 0,0 1 0,0-1 0,0 0 0,0 1 0,1-1 0,-1 0 0,1 0 0,0 0 0,-1 0 0,1 0 0,0 0 0,0-1 0,0 1 0,0-1 0,1 1 0,-1-1 0,0 0 0,1 1 0,-1-1 0,0-1 0,1 1 0,-1 0 0,1-1 0,0 1 0,-1-1 0,1 1 0,-1-1 0,6-1 0,0 2 0,1-1 0,0 0 0,-1-1 0,1 0 0,0 0 0,-1-1 0,0 0 0,1 0 0,14-8 0,-12 4 0,-1 0 0,0-1 0,0-1 0,-1 1 0,0-1 0,0-1 0,-1 0 0,0 0 0,0-1 0,-1 0 0,-1 0 0,0-1 0,0 1 0,-1-1 0,0-1 0,-1 1 0,0-1 0,-1 1 0,3-18 0,-6 28 0,0 1 0,0-1 0,0 1 0,0-1 0,0 1 0,0-1 0,-1 1 0,1-1 0,0 1 0,0-1 0,0 1 0,0-1 0,-1 1 0,1 0 0,0-1 0,0 1 0,-1-1 0,1 1 0,0 0 0,-1-1 0,1 1 0,0 0 0,-1-1 0,1 1 0,-1 0 0,1-1 0,0 1 0,-1 0 0,1 0 0,-1 0 0,1-1 0,-1 1 0,1 0 0,-1 0 0,1 0 0,-1 0 0,1 0 0,-1 0 0,1 0 0,-1 0 0,1 0 0,-1 0 0,1 0 0,-1 0 0,1 0 0,-1 1 0,1-1 0,-1 0 0,1 0 0,0 1 0,-1-1 0,1 0 0,-1 0 0,1 1 0,0-1 0,-1 0 0,1 1 0,0-1 0,-1 1 0,-27 18 0,-31 46 0,55-60 0,0 0 0,0 1 0,1-1 0,0 1 0,0 0 0,0 0 0,0 0 0,1 0 0,0 1 0,1-1 0,-2 8 0,3-13 0,1 0 0,-1 0 0,1 0 0,-1 0 0,1 0 0,0 0 0,-1 0 0,1 0 0,0 0 0,0-1 0,0 1 0,0 0 0,0 0 0,0-1 0,-1 1 0,2-1 0,-1 1 0,0-1 0,0 1 0,0-1 0,0 1 0,0-1 0,0 0 0,0 0 0,0 0 0,1 1 0,1-1 0,44 4 0,-36-3 0,-5 0 0,22 0 0,-1 2 0,1 1 0,-1 1 0,0 1 0,0 2 0,-1 0 0,30 15 0,-61-31 0,-1-1 0,2 0 0,-1 0 0,1 0 0,-4-15 0,-25-73 0,29 84 0,1 2 0,0 1 0,0-1 0,0 1 0,2-1 0,-1 0 0,1 0 0,1 0 0,1-16 0,0 26 0,0-1 0,-1 0 0,1 1 0,0-1 0,1 1 0,-1-1 0,0 1 0,0-1 0,1 1 0,-1 0 0,1 0 0,-1 0 0,1-1 0,-1 2 0,1-1 0,0 0 0,-1 0 0,1 0 0,0 1 0,0-1 0,0 1 0,-1-1 0,4 1 0,47-4 0,-44 3 0,158 1-4555,-89 0 414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5.286"/>
    </inkml:context>
    <inkml:brush xml:id="br0">
      <inkml:brushProperty name="width" value="0.025" units="cm"/>
      <inkml:brushProperty name="height" value="0.025" units="cm"/>
    </inkml:brush>
  </inkml:definitions>
  <inkml:trace contextRef="#ctx0" brushRef="#br0">0 113 23158,'0'0'5926,"85"-60"-5894,-24 45 0,3 1-2146,3 2-3716,-8 0-5989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6.178"/>
    </inkml:context>
    <inkml:brush xml:id="br0">
      <inkml:brushProperty name="width" value="0.025" units="cm"/>
      <inkml:brushProperty name="height" value="0.025" units="cm"/>
    </inkml:brush>
  </inkml:definitions>
  <inkml:trace contextRef="#ctx0" brushRef="#br0">238 231 20147,'3'-10'2942,"-1"1"-2433,0 1 184,0 1-1,0-1 0,-1 0 1,0 0-1,-1 0 0,0-10 1,0 16-636,0 1 0,-1-1 0,1 1 0,0-1 0,-1 1 0,1-1 0,-1 1 0,0-1 0,0 1 0,1 0 1,-1-1-1,0 1 0,0 0 0,0 0 0,0-1 0,0 1 0,-1 0 0,1 0 0,0 0 0,0 0 0,-1 1 0,1-1 0,-1 0 0,1 1 0,-1-1 1,1 0-1,-1 1 0,1 0 0,-1-1 0,1 1 0,-1 0 0,1 0 0,-1 0 0,0 0 0,1 0 0,-1 0 0,1 0 0,-1 1 0,1-1 0,-1 0 0,1 1 1,-3 0-1,-5 2-57,0 1 1,-1-1-1,2 1 1,-1 1 0,0 0-1,1 0 1,0 0-1,0 1 1,1 0 0,0 1-1,0 0 1,0 0-1,-9 13 1,6-6-24,0 1-1,0-1 1,2 2 0,0-1-1,1 1 1,-10 30 0,15-42 15,1 1-1,0-1 1,0 0 0,1 0 0,-1 0 0,1 1-1,0-1 1,0 0 0,0 1 0,1-1 0,-1 0-1,3 6 1,-2-8 3,0-1 1,0 1-1,0-1 0,0 1 0,1-1 0,-1 0 0,0 0 1,1 0-1,-1 1 0,1-1 0,-1 0 0,1-1 0,0 1 1,-1 0-1,1 0 0,0-1 0,0 1 0,0-1 0,-1 0 1,1 1-1,0-1 0,0 0 0,0 0 0,0 0 0,-1 0 1,1 0-1,0-1 0,0 1 0,0 0 0,2-2 1,10-2 68,-1 0 0,1-1 0,-1 0 1,0-1-1,-1-1 0,0 0 1,0 0-1,0-1 0,-1-1 1,19-19-1,4-5 655,56-74 1,-76 89-704,0-2 1,-1 1 0,0-2-1,-2 0 1,-1 0 0,0-1-1,6-25 1,-43 132-17,13-46 0,-11 50 0,22-74 0,0-1 0,1 2 0,1-1 0,0 0 0,1 0 0,2 18 0,-2-30 0,1 0 0,0-1 0,-1 1 0,1 0 0,0 0 0,0 0 0,1-1 0,-1 1 0,1-1 0,-1 1 0,1-1 0,0 1 0,0-1 0,0 0 0,0 0 0,0 0 0,0 0 0,1 0 0,-1-1 0,1 1 0,-1-1 0,1 1 0,0-1 0,-1 0 0,1 0 0,0 0 0,0 0 0,0-1 0,0 1 0,0-1 0,0 0 0,0 0 0,0 0 0,0 0 0,-1 0 0,1-1 0,5 0 0,3-2 0,1 0 0,-1 0 0,-1-1 0,1 0 0,0-1 0,-1 0 0,0-1 0,0 0 0,-1 0 0,1-1 0,13-14 0,-3 2 0,-2-1 0,0 0 0,29-44 0,-57 83 0,2 1 0,0-1 0,1 1 0,0 1 0,2-1 0,-4 33 0,9-52 0,0-1 0,1 1 0,-1 0 0,0 0 0,1-1 0,-1 1 0,1 0 0,-1-1 0,1 1 0,-1-1 0,1 1 0,-1 0 0,1-1 0,-1 1 0,1-1 0,0 1 0,-1-1 0,1 0 0,0 1 0,0-1 0,-1 0 0,1 1 0,0-1 0,0 0 0,0 0 0,-1 0 0,1 0 0,0 0 0,0 0 0,0 0 0,-1 0 0,1 0 0,0 0 0,0 0 0,0 0 0,-1 0 0,2-1 0,36-8 0,5-11 0,19-8 0,-58 26 0,1 1 0,0-1 0,-1 1 0,1 0 0,0 1 0,-1-1 0,1 1 0,0 0 0,-1 0 0,11 2 0,-15-2 0,0 0 0,1 0 0,-1 0 0,1 0 0,-1 0 0,1 0 0,-1 0 0,1 0 0,-1 0 0,1-1 0,-1 1 0,1 0 0,-1 0 0,1 0 0,-1 0 0,1-1 0,-1 1 0,0 0 0,1-1 0,-1 1 0,1 0 0,-1-1 0,0 1 0,1 0 0,-1-1 0,0 1 0,0-1 0,1 1 0,-1 0 0,0-1 0,0 1 0,0-1 0,1 1 0,-1-1 0,0 1 0,0-1 0,0 1 0,0-1 0,0 0 0,1-33 0,-15-33 0,-9 20 0,24 47 0,-1-1 0,0 1 0,1 0 0,-1 0 0,0-1 0,1 1 0,-1 0 0,1 0 0,-1-1 0,1 1 0,-1 0 0,0 0 0,1 0 0,-1 0 0,1-1 0,-1 1 0,1 0 0,-1 0 0,1 0 0,-1 0 0,1 0 0,-1 0 0,1 1 0,-1-1 0,1 0 0,-1 0 0,1 0 0,26 4-47,115 8-5255,-83-12-4531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6.971"/>
    </inkml:context>
    <inkml:brush xml:id="br0">
      <inkml:brushProperty name="width" value="0.025" units="cm"/>
      <inkml:brushProperty name="height" value="0.025" units="cm"/>
    </inkml:brush>
  </inkml:definitions>
  <inkml:trace contextRef="#ctx0" brushRef="#br0">0 404 4965,'5'-13'3112,"13"-34"-1579,37-104 4710,-26 50 4409,-50 234-7726,16-108-2628,-3 9-156,2 1 1,1 1-1,2-1 1,1 0-1,3 42 1,0-75-120,-1 0 0,0 0 1,0 0-1,1 0 1,-1 0-1,1 0 0,-1 0 1,1 0-1,0 0 1,0-1-1,0 1 0,0 0 1,0-1-1,0 1 1,1 0-1,-1-1 1,0 0-1,1 1 0,-1-1 1,1 0-1,-1 1 1,1-1-1,0 0 0,0 0 1,-1-1-1,1 1 1,0 0-1,0-1 0,0 1 1,0-1-1,0 1 1,0-1-1,0 0 0,0 0 1,0 0-1,0 0 1,0 0-1,0 0 0,0 0 1,0-1-1,0 1 1,0-1-1,-1 0 1,1 1-1,2-2 0,6-2 109,0 0 0,0-1-1,0 0 1,-1 0 0,0-1-1,0 0 1,8-9 0,3-4-128,-1-1 0,0-1 0,-2 0 0,-1-2 0,-1 0 0,0 0 0,-2-1 0,-1-1 1,-1-1-1,-1 1 0,-1-1 0,6-30 0,-46 183-4,19-86 0,1 0 0,3 1 0,-6 74 0,13-112 0,1-1 0,0 1 0,0-1 0,1 1 0,-1-1 0,1 0 0,-1 1 0,1-1 0,0 0 0,0 1 0,1-1 0,-1 0 0,1 0 0,-1 0 0,1 0 0,0 0 0,0-1 0,4 5 0,-3-5 0,0-1 0,0 1 0,0-1 0,0 1 0,0-1 0,0 0 0,1 0 0,-1 0 0,0-1 0,0 1 0,1-1 0,-1 0 0,1 0 0,-1 0 0,0 0 0,1-1 0,-1 1 0,6-3 0,2 0 0,0-1 0,-1 0 0,1-1 0,-1 0 0,0-1 0,-1 0 0,0 0 0,0-1 0,0 0 0,-1-1 0,0 0 0,10-13 0,-1 0 0,0-1 0,-2-1 0,-1 0 0,13-27 0,-16 22 0,-1 0 0,-1-1 0,-2 0 0,0 0 0,-2-1 0,-1 1 0,-2-1 0,-1 0 0,-3-36 0,2 64 0,1 0 0,-1 1 0,0-1 0,0 0 0,0 1 0,-1-1 0,1 0 0,0 0 0,-1 1 0,1-1 0,-1 0 0,1 1 0,-1-1 0,0 1 0,1-1 0,-1 1 0,0-1 0,0 1 0,0 0 0,-1-1 0,1 1 0,0 0 0,0 0 0,-1 0 0,1 0 0,0 0 0,-1 0 0,1 0 0,-4-1 0,3 2 0,0 1 0,0-1 0,0 0 0,-1 1 0,1-1 0,0 1 0,0 0 0,0 0 0,0 0 0,0 0 0,0 0 0,0 0 0,0 0 0,0 1 0,1-1 0,-1 1 0,1-1 0,-1 1 0,1 0 0,-1 0 0,-1 3 0,-23 38-3685,21-35 1839,1 1 1,1 0 0,0 0-1,0 0 1,1 0 0,-2 12 0,3-8-12110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7:58.173"/>
    </inkml:context>
    <inkml:brush xml:id="br0">
      <inkml:brushProperty name="width" value="0.025" units="cm"/>
      <inkml:brushProperty name="height" value="0.025" units="cm"/>
    </inkml:brush>
  </inkml:definitions>
  <inkml:trace contextRef="#ctx0" brushRef="#br0">1 670 11115,'0'0'13324,"9"0"-9827,4-2-3176,-1 0 0,0-1 0,0 0 1,1 0-1,-2-2 0,1 1 0,-1-2 1,1 1-1,18-15 0,-15 11-119,0-2 1,-1 0-1,0-1 1,-1 0-1,-1-1 0,0 0 1,11-17-1,-22 28-202,1 0 0,-1 0 0,0 0 0,1 0 0,-1 0 0,0 0 0,0 0 0,-1-1 0,1 1 0,0-1 0,-1 1 0,1 0 0,-1-1 0,0 1 0,0-1 0,0 1 0,0-4 0,-1 4 0,1 1 0,-1 0 0,0 0 0,1 0 0,-1 0 0,0 0 0,0 0 0,0 0 0,0 0 0,0 0 0,0 0 0,0 1 0,0-1 0,0 0 0,0 1 0,0-1 0,0 1 0,0-1 0,-1 1 0,1-1 0,0 1 0,0 0 0,-3-1 0,-1 1 0,0 0 0,0 0 0,0 0 0,0 0 0,-1 1 0,1 0 0,0 0 0,0 0 0,1 1 0,-1 0 0,0 0 0,0 0 0,1 0 0,-1 1 0,-4 3 0,1 1 0,0-1 0,0 1 0,1 0 0,0 1 0,1 0 0,0 0 0,0 0 0,1 1 0,0 0 0,0 0 0,1 0 0,0 1 0,0-1 0,1 1 0,1 0 0,0 0 0,0 0 0,0 18 0,2-26 0,0-1 0,0 1 0,0-1 0,0 0 0,1 1 0,-1-1 0,0 1 0,1-1 0,0 0 0,-1 1 0,1-1 0,0 0 0,-1 0 0,1 1 0,0-1 0,0 0 0,0 0 0,0 0 0,0 0 0,0 0 0,1 0 0,-1-1 0,2 2 0,1 0 0,-1-1 0,1 0 0,-1 0 0,1 0 0,-1 0 0,1-1 0,0 1 0,0-1 0,4 0 0,3-1 0,0 0 0,0-1 0,0 0 0,-1-1 0,20-7 0,-9 0 0,-1-1 0,-1-1 0,0-1 0,0 0 0,-2-2 0,1 0 0,-2-1 0,0 0 0,-1-2 0,-1 1 0,0-2 0,-2 0 0,12-23 0,-24 40-10,-8 9-16,-10 16-50,8-7 62,-11 18-19,-16 39-1,32-61 56,0 0 0,1 0 0,1 1 1,0-1-1,0 1 0,1 0 0,0 18 0,2-29-21,0-1-1,0 0 1,0 0-1,0 1 1,0-1 0,0 0-1,0 1 1,0-1 0,1 0-1,-1 0 1,1 0-1,-1 1 1,1-1 0,-1 0-1,1 0 1,0 0-1,-1 0 1,1 0 0,0 0-1,0 0 1,0 0 0,0 0-1,0 0 1,0-1-1,1 2 1,0-1-1,0-1 1,1 1-1,-1-1 0,0 1 0,0-1 1,0 0-1,0 0 0,1 0 1,-1 0-1,0-1 0,0 1 0,0-1 1,4 0-1,3-3-1,-1 1 1,1-1-1,-1 0 1,0-1-1,0 0 1,9-8-1,6-8 1,-1-2 0,-1-1 0,-2 0 0,0-1 0,-2-2 0,-1 1 0,16-35 0,1-14 0,35-118 0,-58 164 0,-3 0 0,9-54 0,-19 80 0,-5 9 0,-8 11 0,-16 23 0,2 1 0,1 2 0,-31 63 0,54-93 0,0 1 0,0 0 0,2 1 0,0 0 0,0-1 0,2 1 0,-1 0 0,2 0 0,0 1 0,1-1 0,1 0 0,0 0 0,1 0 0,0 0 0,1 0 0,6 15 0,-5-19 0,-1 1 0,1-1 0,0-1 0,1 1 0,1 0 0,7 11 0,-12-21 0,0 1 0,0 0 0,1-1 0,-1 1 0,1-1 0,-1 1 0,1-1 0,0 0 0,-1 1 0,1-1 0,0 0 0,0 0 0,0 0 0,0-1 0,0 1 0,0 0 0,0-1 0,0 1 0,0-1 0,0 0 0,0 0 0,0 1 0,0-1 0,0-1 0,1 1 0,-1 0 0,0 0 0,0-1 0,0 1 0,0-1 0,0 0 0,0 0 0,0 0 0,0 0 0,-1 0 0,3-1 0,7-6 0,-1-1 0,-1 0 0,0-1 0,0 0 0,12-18 0,-3 5 0,-9 11 0,0-1 0,-2 0 0,0 0 0,0 0 0,-1-1 0,5-16 0,21-91 0,-22 76 0,4-8 0,4-17 0,14-105 0,-83 387 0,20 36 0,29-214 0,2 1 0,1 0 0,2 0 0,1-1 0,10 40 0,6-26 0,-20-48 0,1 0 0,-1 0 0,0 0 0,0 0 0,0 0 0,0 0 0,0 0 0,0 0 0,0 0 0,0 0 0,0-1 0,0 1 0,0 0 0,1 0 0,-1 0 0,0 0 0,0 0 0,0 0 0,0 0 0,0 0 0,0 0 0,0 1 0,0-1 0,0 0 0,1 0 0,-1 0 0,0 0 0,0 0 0,0 0 0,0 0 0,0 0 0,0 0 0,0 0 0,0 0 0,0 0 0,-10-27 0,-83-162 0,19 46 0,72 137 0,-14-38 0,16 43 0,0 0 0,-1 0 0,1-1 0,0 1 0,0 0 0,1 0 0,-1 0 0,0 0 0,0 0 0,0 0 0,1 0 0,-1 0 0,0 0 0,1 0 0,-1 0 0,1 0 0,0 0 0,-1 0 0,1 0 0,0 0 0,-1 1 0,1-1 0,0 0 0,0 0 0,0 1 0,-1-1 0,1 1 0,0-1 0,0 1 0,0-1 0,0 1 0,0-1 0,0 1 0,0 0 0,0-1 0,2 1 0,51-10 45,1 2 0,62 0-1,54-8-755,-70-4-4098,4-8-8286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8:06.425"/>
    </inkml:context>
    <inkml:brush xml:id="br0">
      <inkml:brushProperty name="width" value="0.025" units="cm"/>
      <inkml:brushProperty name="height" value="0.025" units="cm"/>
    </inkml:brush>
  </inkml:definitions>
  <inkml:trace contextRef="#ctx0" brushRef="#br0">86 49 6887,'0'0'2375,"-9"-3"-277,0-1-1370,-27-11-419,10 10 5247,26 6-5474,-1 0 1,0 0-1,1 0 1,-1-1-1,1 1 1,0 0-1,-1 0 1,1 0-1,0 0 0,-1 0 1,1 0-1,0 0 1,0 0-1,0 0 1,0 0-1,0 0 1,0 0-1,0 0 1,0 0-1,0 0 0,1-1 1,-1 1-1,0 0 1,0 0-1,1 0 1,-1 0-1,1 0 1,-1 0-1,1 0 0,-1-1 1,1 1-1,-1 0 1,1 0-1,0-1 1,0 1-1,6 3 94,1-1-1,-1 1 1,0-2-1,1 1 1,-1-1-1,1-1 1,0 1-1,15 0 1,73-3 582,-44-1-517,787-24 370,-678 18-566,350-24 238,-1127 51 488,-2-33-603,283 5 436,288 7-520,33 1 40,34 0 90,316 21-193,-136-5 11,773 22-1014,-1291-49 889,80 1 122,12 4-35,-115-2 425,143 7-3662,317 2-7204,-28 0 2189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38:07.751"/>
    </inkml:context>
    <inkml:brush xml:id="br0">
      <inkml:brushProperty name="width" value="0.025" units="cm"/>
      <inkml:brushProperty name="height" value="0.025" units="cm"/>
    </inkml:brush>
  </inkml:definitions>
  <inkml:trace contextRef="#ctx0" brushRef="#br0">1 112 6342,'0'0'11606,"0"-8"-10133,0 6-1402,0 0 0,0 0 0,1 1 0,-1-1 0,0 0 1,1 0-1,-1 0 0,1 1 0,0-1 0,-1 0 0,1 1 0,0-1 0,0 0 0,0 1 0,0-1 1,0 1-1,1-1 0,-1 1 0,0 0 0,1 0 0,-1 0 0,1-1 0,-1 1 0,3-1 0,4 0 84,0-1 0,0 2 0,0-1 0,0 1 0,0 0 0,9 0-1,893 16 124,-279 6-289,-521-20 21,191-6 34,-284 2-3,-29 0 67,-32-2 202,-1169-16 1526,1147 21-1702,-209 9 122,288-10-293,-1 0 0,1-1 0,18-6 0,15-2-418,86-9-461,153-1 1,139 20 436,-204 1-99,-92-1 562,-1368 68 1217,1059-50-2641,67-11-2859,20-6-4968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19.438"/>
    </inkml:context>
    <inkml:brush xml:id="br0">
      <inkml:brushProperty name="width" value="0.025" units="cm"/>
      <inkml:brushProperty name="height" value="0.025" units="cm"/>
    </inkml:brush>
  </inkml:definitions>
  <inkml:trace contextRef="#ctx0" brushRef="#br0">1 115 9097,'0'0'6502,"4"-9"-3475,1-3-2381,4-12 2961,1 1 0,13-24-1,-23 47-3594,0 1 0,0-1 0,0 0 0,0 0 0,0 0-1,0 0 1,0 0 0,0 1 0,0-1 0,0 0 0,0 0-1,0 0 1,0 0 0,0 0 0,0 0 0,1 1 0,-1-1-1,0 0 1,0 0 0,0 0 0,0 0 0,0 0 0,0 0-1,0 0 1,0 0 0,0 1 0,0-1 0,0 0-1,1 0 1,-1 0 0,0 0 0,0 0 0,0 0 0,0 0-1,0 0 1,0 0 0,1 0 0,-1 0 0,0 0 0,0 0-1,0 0 1,0 0 0,0 0 0,0 0 0,1 0 0,-1 0-1,0 0 1,0 0 0,0 0 0,0 0 0,0 0 0,0 0-1,1 0 1,-1 0 0,0 0 0,0 0 0,0 0-1,0 0 1,0 0 0,0-1 0,0 1 0,0 0 0,1 0-1,-1 0 1,0 0 0,0 0 0,0 0 0,0-1 0,3 22 851,-2 24 131,-1-44-993,-2 52-1,1-28 0,0-1 0,4 31 0,-3-54 0,1 0 0,-1 0 0,0 0 0,1-1 0,-1 1 0,1 0 0,-1 0 0,1 0 0,-1 0 0,1 0 0,0-1 0,-1 1 0,1 0 0,0-1 0,0 1 0,0 0 0,0-1 0,-1 1 0,1-1 0,0 0 0,0 1 0,0-1 0,0 1 0,0-1 0,0 0 0,0 0 0,0 0 0,0 0 0,0 0 0,0 0 0,0 0 0,0 0 0,0 0 0,0 0 0,0 0 0,0 0 0,0-1 0,0 1 0,0-1 0,1 0 0,41-18 0,-21 1 0,-1-1 0,27-30 0,-27 26 0,42-35 0,-63 57 0,0 1 0,1-1 0,-1 1 0,0-1 0,1 1 0,-1-1 0,1 1 0,-1-1 0,1 1 0,-1 0 0,1-1 0,-1 1 0,1 0 0,-1-1 0,1 1 0,0 0 0,-1 0 0,1-1 0,-1 1 0,1 0 0,0 0 0,-1 0 0,1 0 0,-1 0 0,1 0 0,0 0 0,-1 0 0,1 0 0,0 0 0,-1 0 0,1 1 0,-1-1 0,1 0 0,0 0 0,-1 1 0,1-1 0,-1 0 0,1 0 0,-1 1 0,1-1 0,-1 1 0,1-1 0,-1 1 0,1-1 0,-1 1 0,0-1 0,1 1 0,-1-1 0,0 1 0,1-1 0,-1 1 0,0-1 0,0 1 0,0 0 0,1-1 0,-1 1 0,0-1 0,0 1 0,0 0 0,0 0 0,0 49 0,-1-36 0,-6 99 0,7-113-4,0 1 0,1-1 0,-1 0 0,0 1 0,1-1 0,-1 0 0,1 1 0,-1-1 0,1 0 0,-1 0 0,1 1 0,-1-1 0,1 0 0,-1 0 1,1 0-1,-1 0 0,1 0 0,-1 0 0,1 0 0,-1 0 0,1 0 0,-1 0 0,1 0 0,0 0 0,-1 0 0,1 0 0,-1 0 0,1 0 0,-1 0 0,1-1 0,-1 1 0,1 0 0,-1 0 0,1-1 0,20-8-1416,18-22-8483,-19 13 2179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6.090"/>
    </inkml:context>
    <inkml:brush xml:id="br0">
      <inkml:brushProperty name="width" value="0.025" units="cm"/>
      <inkml:brushProperty name="height" value="0.025" units="cm"/>
    </inkml:brush>
  </inkml:definitions>
  <inkml:trace contextRef="#ctx0" brushRef="#br0">163 293 14638,'-8'1'2637,"-1"0"-2239,0 1 1,1 1-1,-1-1 1,0 2-1,1-1 1,0 1-1,0 0 1,0 1-1,-10 7 0,14-9-162,-1 1-1,0 0 1,1-1-1,-1 2 0,1-1 1,0 0-1,1 1 0,-1 0 1,1 0-1,0 0 1,0 0-1,0 0 0,1 1 1,0-1-1,0 1 0,0 0 1,0 6-1,2-12-238,0 1 0,0 0 0,0 0 0,1 0 0,-1 0 0,0 0 0,1-1 1,-1 1-1,0 0 0,1 0 0,-1 0 0,1-1 0,0 1 0,-1 0 0,1-1 0,-1 1 0,1 0 0,0-1 0,-1 1 0,1-1 0,0 1 0,0-1 0,0 0 0,-1 1 0,1-1 0,0 0 1,0 1-1,0-1 0,0 0 0,0 0 0,0 0 0,-1 0 0,1 0 0,0 0 0,0 0 0,0 0 0,0 0 0,1 0 0,41-8 75,-33 3 124,1 0 0,-1-1-1,-1 0 1,1 0-1,-1-1 1,0-1-1,-1 1 1,0-2 0,0 1-1,12-18 1,0-2 782,-2-1 1,21-43 0,-29 52-944,-1 0-1,0 0 1,-1 0 0,-2-1-1,0-1 1,-1 1 0,4-37-1,-9 58-47,0-1-1,-1 1 0,1-1 0,0 1 0,0-1 1,0 1-1,0-1 0,-1 1 0,1-1 0,0 1 0,0-1 1,-1 1-1,1-1 0,0 1 0,-1-1 0,1 1 1,-1 0-1,1-1 0,0 1 0,-1 0 0,1-1 0,-1 1 1,1 0-1,-1 0 0,1-1 0,-1 1 0,1 0 1,-1 0-1,1 0 0,-1 0 0,1 0 0,-1 0 1,1 0-1,-1 0 0,0 0 0,1 0 0,-1 0 0,1 0 1,-1 0-1,1 0 0,-1 0 0,1 1 0,-1-1 1,1 0-1,-1 0 0,1 0 0,-1 1 0,1-1 0,-1 1 1,-28 15-161,8 0 352,1 2 0,1 0 1,0 1-1,2 1 0,0 0 0,1 2 1,2 0-1,0 0 0,-14 31 1,27-51-175,0 1 1,0 0 0,0-1-1,1 1 1,-1 0 0,1 0-1,-1 0 1,1-1 0,0 1 0,0 0-1,1 5 1,-1-7-1,1 1 0,-1-1 0,1 0 0,-1 0 0,1 1 0,0-1 0,0 0 1,-1 0-1,1 0 0,0 0 0,0 0 0,0 0 0,0 0 0,0 0 0,0 0 0,0-1 0,0 1 0,2 1 0,4 0-58,0 0 0,0 0-1,1-1 1,-1 1 0,0-1-1,1-1 1,9 0 0,15 2-686,31 12-3728,-3 11-5654,-42-19 5857,2-2-1426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0"/>
    </inkml:context>
    <inkml:brush xml:id="br0">
      <inkml:brushProperty name="width" value="0.025" units="cm"/>
      <inkml:brushProperty name="height" value="0.025" units="cm"/>
    </inkml:brush>
  </inkml:definitions>
  <inkml:trace contextRef="#ctx0" brushRef="#br0">39 0 19282,'0'0'13213,"-5"9"-12962,3-7-245,-21 44 14,21-43-20,1 1 0,0-1-1,0 1 1,0-1 0,0 1-1,1 0 1,-1-1-1,1 1 1,0 0 0,0-1-1,0 1 1,1 0 0,-1-1-1,2 6 1,-1-8 0,0 0 0,-1 0 0,1 0 0,0 0 0,0 0 0,0 0 0,0-1 0,0 1 0,0 0 0,0-1 0,0 1 0,0 0 0,0-1 0,1 1 0,-1-1 0,0 0 0,0 1 0,0-1 0,1 0 0,-1 0 0,0 0 0,0 0 0,1 0 0,-1 0 0,0 0 0,0 0 0,1 0 0,1-2 0,34-11 0,-30 6 0,1 0 0,-1 0 0,-1 0 0,1-1 0,4-9 0,21-22 0,-31 39 0,-1 1 0,1-1 0,-1 0 0,1 1 0,-1-1 0,0 1 0,1 0 0,-1-1 0,0 1 0,1-1 0,-1 1 0,0-1 0,0 1 0,1 0 0,-1-1 0,0 1 0,0-1 0,0 1 0,0 0 0,0-1 0,0 1 0,0 0 0,0-1 0,0 1 0,0 0 0,0-1 0,0 1 0,-1 1 0,1 0 0,0 0 0,-1 0 0,1 0 0,1 0 0,-1 0 0,0 0 0,0 0 0,1 0 0,-1 0 0,1 0 0,0 0 0,0 0 0,0 0 0,-1-1 0,2 1 0,-1 0 0,1 1 0,4-2 0,0-1 0,-1-1 0,1 1 0,0-1 0,-1 0 0,1 0 0,-1-1 0,1 1 0,-1-1 0,0 0 0,1-1 0,-1 1 0,0-1 0,-1 0 0,1-1 0,7-6 0,-7 6 0,0 0 0,-1 1 0,1-1 0,1 1 0,-1 0 0,0 1 0,1-1 0,-1 1 0,1 0 0,0 0 0,-1 1 0,1 0 0,0 0 0,0 0 0,0 1 0,8 0 0,-14 0 0,1 0 0,0 0 0,-1 0 0,1 0 0,0 1 0,-1-1 0,1 0 0,0 1 0,-1-1 0,1 0 0,0 1 0,-1-1 0,1 1 0,-1-1 0,1 1 0,-1-1 0,1 1 0,-1-1 0,0 1 0,1 0 0,-1-1 0,1 1 0,-1 0 0,0-1 0,0 1 0,1 0 0,-1-1 0,0 2 0,0 24 0,0 2 0,0-27 0,0 0 0,1 0 0,-1-1 0,0 1 0,1 0 0,-1-1 0,1 1 0,-1 0 0,1-1 0,-1 1 0,1 0 0,0-1 0,-1 1 0,1-1 0,0 1 0,-1-1 0,1 0 0,0 1 0,0-1 0,-1 0 0,1 1 0,0-1 0,0 0 0,0 0 0,-1 0 0,1 1 0,0-1 0,0 0 0,0 0 0,1-1 0,9 0 1,-1 0-1,0-1 1,1 0-1,-1-1 1,0 0-1,0-1 1,18-9-1,-18 8-2,-1 0-1,2 1 0,-1 0 1,0 1-1,1 0 1,0 1-1,21-3 1,-31 6 4,0-1-1,0 0 1,-1 1-1,1-1 1,0 1-1,-1-1 1,1 1-1,0-1 1,-1 1 0,1-1-1,0 1 1,-1 0-1,1-1 1,-1 1-1,1 0 1,-1-1 0,1 1-1,-1 0 1,0 0-1,1-1 1,-1 1-1,0 0 1,0 0-1,0 0 1,0-1 0,1 1-1,-1 0 1,0 0-1,0 0 1,0 0-1,-1-1 1,1 2 0,6 17-1261,-6-18 1000,1-1 0,0 0 1,-1 0-1,1 1 1,0-1-1,-1 0 0,1 0 1,0 0-1,0 1 0,-1-1 1,1 0-1,0 0 1,0 0-1,-1 0 0,1-1 1,0 1-1,0 0 0,-1 0 1,1 0-1,0 0 1,-1-1-1,1 1 0,0 0 1,-1-1-1,1 1 0,0-1 1,-1 1-1,1-1 1,-1 1-1,1-1 0,14-10-7668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0.515"/>
    </inkml:context>
    <inkml:brush xml:id="br0">
      <inkml:brushProperty name="width" value="0.025" units="cm"/>
      <inkml:brushProperty name="height" value="0.025" units="cm"/>
    </inkml:brush>
  </inkml:definitions>
  <inkml:trace contextRef="#ctx0" brushRef="#br0">21 1 6278,'0'0'25864,"-1"12"-25335,-6 33-422,2-23-109,2 1-1,0-1 0,1 43 0,7-59-2011,-4-6 1602,0 0 0,-1 0 0,1 0 0,0 0 0,-1 0 0,1-1 0,0 1 0,-1 0 0,1 0 0,0-1 0,-1 1 0,1 0 0,-1-1 0,1 1 0,-1-1 0,1 1 1,-1 0-1,1-1 0,-1 1 0,1-1 0,-1 0 0,1 1 0,-1-1 0,0 1 0,1-1 0,-1 0 0,1-1 0,0-10-7659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0.964"/>
    </inkml:context>
    <inkml:brush xml:id="br0">
      <inkml:brushProperty name="width" value="0.025" units="cm"/>
      <inkml:brushProperty name="height" value="0.025" units="cm"/>
    </inkml:brush>
  </inkml:definitions>
  <inkml:trace contextRef="#ctx0" brushRef="#br0">0 0 8360,'0'0'23441,"1"11"-22630,3 74-656,-4-84-155,0 0 0,0 0 0,1 0 0,-1 0 0,0 0 0,0 0 0,1-1 0,-1 1 0,0 0 0,1 0 0,-1 0 0,1-1 0,-1 1 0,1 0 0,0-1 0,-1 1 0,1 0 0,0-1 0,-1 1 0,1-1 0,0 1 0,0-1 0,-1 1 0,1-1 0,0 0 0,0 1 0,0-1 0,0 0 0,0 1 0,-1-1 0,1 0 0,0 0 0,0 0 0,0 0 0,0 0 0,0 0 0,0 0 0,0 0 0,-1-1 0,1 1 0,0 0 0,0 0 0,0-1 0,0 1 0,0 0 0,0-1 0,5-1 0,-1 0 0,0 0 0,0 0 0,0 0 0,0-1 0,7-4 0,14-19 0,-22 20 0,0 1 0,1 0 0,0 1 0,0-1 0,0 1 0,1 0 0,0 0 0,8-5 0,-13 10 0,0-1 0,-1 1 0,1-1 0,0 0 0,-1 1 0,1-1 0,-1 1 0,1-1 0,-1 1 0,1 0 0,-1-1 0,0 1 0,1-1 0,-1 1 0,0 0 0,1-1 0,-1 1 0,0 0 0,0-1 0,1 1 0,-1 0 0,0 0 0,0-1 0,0 1 0,0 0 0,0-1 0,0 1 0,0 0 0,0 0 0,0-1 0,-1 2 0,1 36 0,0-30 0,0 3-528,2 26-5853,-2-37 6253,0 1-1,0-1 0,1 0 1,-1 0-1,0 1 0,0-1 0,0 0 1,0 1-1,1-1 0,-1 0 1,0 0-1,0 1 0,1-1 1,-1 0-1,0 0 0,0 0 1,1 1-1,-1-1 0,0 0 1,1 0-1,-1 0 0,0 0 1,1 0-1,-1 0 0,0 1 1,1-1-1,-1 0 0,0 0 0,1 0 1,-1 0-1,0 0 0,1 0 1,17-13-3627,-3-2-4877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1.506"/>
    </inkml:context>
    <inkml:brush xml:id="br0">
      <inkml:brushProperty name="width" value="0.025" units="cm"/>
      <inkml:brushProperty name="height" value="0.025" units="cm"/>
    </inkml:brush>
  </inkml:definitions>
  <inkml:trace contextRef="#ctx0" brushRef="#br0">58 231 8968,'0'0'15738,"-7"9"-13560,2-4-1945,0 0 87,0 1 0,1-1 0,0 1 0,0 0 0,0 0 0,1 0 0,-1 1 0,2-1 0,-1 1 0,1-1 0,-3 12 0,5-17-343,0-1 1,1 0-1,-1 1 0,0-1 0,0 0 0,1 0 0,-1 1 1,0-1-1,0 0 0,1 0 0,-1 1 0,0-1 0,1 0 1,-1 0-1,0 0 0,1 1 0,-1-1 0,1 0 0,-1 0 1,0 0-1,1 0 0,-1 0 0,0 0 0,1 0 0,-1 0 0,1 0 1,-1 0-1,0 0 0,1 0 0,-1 0 0,0 0 0,1 0 1,-1-1-1,1 1 0,-1 0 0,0 0 0,1 0 0,-1 0 1,0-1-1,1 1 0,-1 0 0,0 0 0,1-1 0,16-9-141,-10 0 102,0 0 0,0 0 0,-1 0 0,5-12 1,-10 21 125,-10 56 432,8-51-406,0 0 0,0 0 0,0 0 0,1 0 0,-1 0 0,1 0 0,0 0 0,0 0 0,0 1 0,1-1 0,-1 0 0,1 0 0,0 0 0,0 0 0,4 7 0,-3-8-31,0-1-1,0 0 1,0 0-1,1 0 1,0 0-1,-1 0 1,1 0-1,0-1 1,-1 1 0,1-1-1,0 0 1,0 0-1,0 0 1,0 0-1,1-1 1,-1 1-1,0-1 1,0 0-1,0 0 1,0 0-1,5 0 1,1-1-59,0 1 0,0-1 0,0-1 0,-1 0 0,1 0 0,0-1 0,-1 0 0,1 0 0,-1-1 0,0 0 0,9-6 0,-4 1 0,0-1 0,-1 0 0,0-1 0,-1 0 0,18-24 0,-10 9 0,-2-1 0,-1 0 0,-1-1 0,-2-1 0,19-54 0,-30 77 0,-1 0 0,1 0 0,-1 0 0,0 0 0,0 0 0,0-8 0,-1 13 0,0 0 0,-1 0 0,1 0 0,0 0 0,-1 0 0,1 0 0,-1 0 0,1 0 0,-1 0 0,1 1 0,-1-1 0,1 0 0,-1 0 0,0 0 0,1 1 0,-1-1 0,0 1 0,0-1 0,0 0 0,0 1 0,1-1 0,-1 1 0,0 0 0,0-1 0,0 1 0,0 0 0,0-1 0,0 1 0,0 0 0,0 0 0,0 0 0,0 0 0,0 0 0,0 0 0,0 0 0,0 0 0,0 1 0,0-1 0,0 0 0,0 0 0,0 1 0,-1 0 0,-6 2 0,0-1 0,0 2 0,0-1 0,1 1 0,-1 0 0,1 1 0,0-1 0,1 2 0,-1-1 0,1 1 0,0 0 0,0 0 0,1 0 0,0 1 0,0 0 0,0 0 0,1 0 0,0 1 0,0-1 0,1 1 0,0 0 0,0 0 0,-1 11 0,2-14 0,1 0 0,0 0 0,0 0 0,0 0 0,1 0 0,0 0 0,0 0 0,0 0 0,1 1 0,-1-1 0,1 0 0,0 0 0,1 0 0,-1-1 0,1 1 0,0 0 0,0 0 0,1-1 0,-1 1 0,1-1 0,0 0 0,0 0 0,0 0 0,1 0 0,-1-1 0,1 1 0,0-1 0,0 0 0,0 0 0,1 0 0,-1-1 0,1 1 0,-1-1 0,1 0 0,0 0 0,0-1 0,0 0 0,8 2 0,-3-1-96,0-1-1,0 0 1,0-1 0,13 0-1,-20 0-43,-1-1-1,1 1 1,-1 0 0,1-1-1,-1 1 1,0-1 0,1 0-1,-1 0 1,0 0 0,1 0-1,-1 0 1,0 0-1,0-1 1,0 1 0,0-1-1,0 1 1,-1-1 0,1 0-1,0 0 1,-1 0 0,1 0-1,1-3 1,1-9-7136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46:21.851"/>
    </inkml:context>
    <inkml:brush xml:id="br0">
      <inkml:brushProperty name="width" value="0.025" units="cm"/>
      <inkml:brushProperty name="height" value="0.025" units="cm"/>
    </inkml:brush>
  </inkml:definitions>
  <inkml:trace contextRef="#ctx0" brushRef="#br0">1 41 26457,'0'0'6310,"51"-41"-18834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1.997"/>
    </inkml:context>
    <inkml:brush xml:id="br0">
      <inkml:brushProperty name="width" value="0.025" units="cm"/>
      <inkml:brushProperty name="height" value="0.025" units="cm"/>
    </inkml:brush>
  </inkml:definitions>
  <inkml:trace contextRef="#ctx0" brushRef="#br0">1 2453 17649,'10'-11'758,"16"-14"-921,2 1 0,0 1 0,43-26 0,115-60-1387,-57 35 1152,280-164 1052,856-357 0,120 128 2718,24 74-4155,-1332 373 650,927-229 581,12 83 2755,-824 156-3118,-183 12-143,-20 4-244,-25 2-1804,-21-7-2816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4.044"/>
    </inkml:context>
    <inkml:brush xml:id="br0">
      <inkml:brushProperty name="width" value="0.025" units="cm"/>
      <inkml:brushProperty name="height" value="0.025" units="cm"/>
    </inkml:brush>
  </inkml:definitions>
  <inkml:trace contextRef="#ctx0" brushRef="#br0">369 153 7431,'2'-12'6844,"-1"2"-6168,1 1 134,-1 0 0,-1-1 1,1 1-1,-1 0 1,-2-10-1,2 16-569,-1 0 1,0 0-1,1 1 0,-1-1 0,0 0 1,0 0-1,-1 1 0,1-1 1,-1 0-1,1 1 0,-1-1 0,0 1 1,0 0-1,0 0 0,0 0 1,0 0-1,0 0 0,-1 0 1,1 0-1,-1 1 0,1-1 0,-6-1 1,3 1-44,0 0 1,0 0-1,0 1 1,0 0-1,0 0 1,-1 0 0,1 1-1,0 0 1,-1 0-1,1 0 1,0 0-1,-1 1 1,1 0-1,0 0 1,0 1-1,-8 2 1,5 0-71,0 1 1,0-1-1,0 1 1,0 1-1,1 0 0,0 0 1,1 0-1,-13 14 1,3 2-46,1 1 1,1 0 0,1 1 0,1 0 0,-15 42 0,13-21 168,1 0 0,-12 88 1,21-106-143,2 0 1,1-1 0,2 1 0,0 0-1,2 0 1,8 39 0,-9-59-103,0 0 1,0-1 0,1 1-1,-1 0 1,2-1-1,-1 0 1,1 1-1,0-1 1,0-1-1,0 1 1,1-1 0,0 1-1,0-1 1,0-1-1,1 1 1,0-1-1,0 0 1,9 5-1,-7-6 13,0 0-1,0 0 0,0-1 1,0 0-1,0-1 0,1 1 1,-1-2-1,1 1 0,-1-1 1,1-1-1,-1 1 0,1-1 1,15-4-1,-15 2-6,0 1 0,0-1 0,0 0 0,0-1 0,-1 0 0,1 0 0,-1-1 0,0 0 0,0-1 0,-1 0 0,0 0 0,0 0 0,0-1-1,-1 0 1,0 0 0,0-1 0,-1 0 0,0 0 0,0 0 0,-1-1 0,0 1 0,0-1 0,-1 0 0,0 0 0,-1 0 0,0-1 0,2-17 0,-4 25-14,0 0 0,0 0 0,0 0 0,0 0 0,0 0 0,-1 0 0,1 0 0,0 0 0,-1 0 0,0 0 0,0 0 0,1 0 0,-1 0 0,0 0 0,0 0 0,-1 1 0,-1-3 0,2 3 0,0 0 0,0 1 0,0-1 0,0 1 0,0-1 0,0 1 0,0 0 0,0-1 0,0 1 0,-1 0 0,1 0 0,0 0 0,0-1 0,0 1 0,0 1 0,-1-1 0,1 0 0,0 0 0,0 0 0,0 1 0,0-1 0,-2 1 0,-1 1 0,0 0 0,0 0 0,0 0 0,0 1 0,0 0 0,0 0 0,1 0 0,-1 0 0,1 0 0,0 1 0,0-1 0,0 1 0,-3 5 0,29-26 0,39-74 0,-42 59 0,2 1 0,27-31 0,-48 60 0,0 1 0,0 0 0,0 0 0,0 0 0,0-1 0,0 1 0,0 0 0,1 0 0,-1 0 0,0 1 0,1-1 0,-1 0 0,0 0 0,1 1 0,-1-1 0,1 1 0,-1-1 0,1 1 0,-1 0 0,1 0 0,0-1 0,-1 1 0,1 0 0,-1 0 0,4 1 0,-3 0 0,-1 0 0,1 1 0,0-1 0,-1 0 0,1 1 0,-1-1 0,1 1 0,-1 0 0,0-1 0,0 1 0,0 0 0,0 0 0,0 0 0,0 0 0,0 0 0,0 2 0,4 12 0,-2-1 0,0 0 0,2 29 0,-4-8 0,-1-22 0,0 1 0,1 0 0,1-1 0,4 19 0,-6-33-12,1 1-1,-1 0 1,0 0 0,0-1 0,0 1-1,0 0 1,1-1 0,-1 1-1,0 0 1,1-1 0,-1 1-1,0-1 1,1 1 0,-1-1 0,1 1-1,-1 0 1,1-1 0,-1 0-1,1 1 1,-1-1 0,1 1 0,0-1-1,-1 0 1,1 1 0,-1-1-1,1 0 1,0 1 0,-1-1-1,1 0 1,0 0 0,0 0 0,0 0-1,1 0-64,-1-1 0,1 1-1,-1-1 1,0 0 0,1 0-1,-1 0 1,1 1 0,-1-1-1,0 0 1,0-1 0,0 1 0,0 0-1,2-2 1,26-44-3309,-17 15-1092,-2 1 0,-2-2 0,8-45 0,-4 12 2318,5 3 9794,-17 62-7318,0 1 0,0-1 0,0 0 0,0 1 0,0-1 1,0 0-1,0 1 0,1-1 0,-1 0 0,0 1 0,1-1 1,-1 0-1,0 1 0,1-1 0,-1 1 0,1-1 0,-1 1 0,1-1 1,-1 1-1,1-1 0,-1 1 0,1-1 0,1 0 0,4 14 3511,-1 29-1525,-5-41-2245,1 38 562,8 62 1263,-8-94-1796,0 0 1,0 0-1,1 0 1,0-1-1,1 1 1,0-1-1,0 1 1,0-1-1,1 0 1,0 0-1,6 7 1,-10-12-87,1 0 0,0 0 0,0 1 0,0-1 0,0-1 0,0 1 0,0 0 0,0 0 0,0 0 0,0 0 0,0-1 0,1 1 0,-1-1 0,0 1 0,0-1 0,1 1 0,-1-1 0,0 0 0,1 1 0,-1-1 0,0 0 0,1 0 0,-1 0 0,0 0 0,1 0 0,-1 0 0,0-1 0,1 1 0,-1 0 0,0-1 0,1 1 0,-1-1 0,0 1 0,0-1 0,0 0 0,1 1 0,-1-1 0,0 0 0,0 0 0,0 0 0,0 0 0,0 0 0,-1 0 0,1 0 0,0 0 0,0 0 0,-1 0 0,1 0 0,0-1 0,-1 1 0,1 0 0,-1-2 0,5-6 0,-2 0 0,0-1 0,0 1 0,0-1 0,1-16 0,-3 17 0,1-4 0,0-1 0,-1 1 0,-1 0 0,0 0 0,0 0 0,-2 0 0,-4-25 0,6 37 0,-1 1 0,1-1 0,0 1 0,0-1 0,0 1 0,0 0 0,-1-1 0,1 1 0,0-1 0,0 1 0,-1 0 0,1-1 0,0 1 0,-1 0 0,1-1 0,0 1 0,-1 0 0,1-1 0,0 1 0,-1 0 0,1 0 0,-1-1 0,1 1 0,-1 0 0,1 0 0,-1 0 0,1 0 0,0 0 0,-1 0 0,1 0 0,-1 0 0,0 0 0,-9 12 0,1 23 0,8-34 0,1 0 0,0 1 0,-1-1 0,1 1 0,0-1 0,0 1 0,0-1 0,0 1 0,1-1 0,-1 1 0,0-1 0,1 1 0,-1-1 0,1 1 0,-1-1 0,1 0 0,-1 1 0,1-1 0,0 0 0,0 0 0,0 1 0,0-1 0,0 0 0,0 0 0,0 0 0,0 0 0,0 0 0,2 1 0,-1-2 0,0 0 0,0 0 0,0 1 0,0-2 0,0 1 0,0 0 0,0 0 0,0-1 0,0 1 0,0-1 0,0 1 0,-1-1 0,1 0 0,0 0 0,0 0 0,-1 0 0,1 0 0,0 0 0,-1 0 0,1-1 0,-1 1 0,2-3 0,4-2 0,-1-1 0,-1-1 0,1 1 0,6-14 0,11-13 0,-23 34 0,0-1 0,0 1 0,1 0 0,-1-1 0,0 1 0,1 0 0,-1-1 0,0 1 0,1 0 0,-1 0 0,1 0 0,-1-1 0,0 1 0,1 0 0,-1 0 0,1 0 0,-1 0 0,1 0 0,-1 0 0,1 0 0,-1 0 0,0 0 0,1 0 0,-1 0 0,1 0 0,-1 0 0,1 0 0,-1 0 0,1 0 0,-1 0 0,0 1 0,1-1 0,-1 0 0,1 0 0,-1 0 0,0 1 0,1-1 0,-1 0 0,0 1 0,1-1 0,-1 0 0,0 1 0,0-1 0,1 0 0,-1 1 0,0-1 0,0 1 0,1-1 0,-1 0 0,0 1 0,0-1 0,0 1 0,0-1 0,0 1 0,0 0 0,13 33 0,-11-25 0,1 0 0,0-1 0,1 0 0,-1 0 0,2-1 0,-1 1 0,1-1 0,0 0 0,0 0 0,1 0 0,8 7 0,-10-12 0,-1 1 0,1 0 0,0-1 0,0 0 0,1 0 0,-1 0 0,0-1 0,1 1 0,-1-1 0,0 0 0,1 0 0,0-1 0,-1 1 0,1-1 0,-1 0 0,1 0 0,0 0 0,-1-1 0,1 0 0,-1 0 0,7-2 0,-2 0-85,-1-1 0,1 1 1,-1-1-1,0-1 0,0 0 0,-1 0 1,0 0-1,0-1 0,0 0 0,8-9 1,5-10-1103,29-42 0,-29 37 185,-14 25-4696,7 9-13027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4.402"/>
    </inkml:context>
    <inkml:brush xml:id="br0">
      <inkml:brushProperty name="width" value="0.025" units="cm"/>
      <inkml:brushProperty name="height" value="0.025" units="cm"/>
    </inkml:brush>
  </inkml:definitions>
  <inkml:trace contextRef="#ctx0" brushRef="#br0">23 340 7911,'-3'10'7668,"-3"16"-1346,-4 27-3922,8-45-2053,1 0 1,1 1-1,-1-1 1,1 0-1,1 1 1,0-1 0,0 0-1,3 14 1,-3-20-278,0 0 0,1 0 0,-1 0 0,0 0 0,0-1 0,1 1 0,-1 0 1,1-1-1,0 1 0,-1-1 0,1 1 0,0-1 0,0 0 0,0 1 0,0-1 0,0 0 1,0-1-1,0 1 0,0 0 0,0 0 0,1-1 0,-1 0 0,0 1 0,0-1 0,0 0 1,1 0-1,-1 0 0,0 0 0,0 0 0,1-1 0,-1 1 0,4-2 0,2 0 186,0-1 0,0 1 0,-1-1 0,1-1 0,-1 1 0,1-1 0,11-9 0,2-6-202,0 0 1,-1-2-1,-1 0 0,-1-2 0,-1 0 1,-1 0-1,-1-2 0,-1 0 1,-1 0-1,-1-1 0,-1-1 0,-2 0 1,-1 0-1,-1-1 0,-1 0 0,-1-1 1,1-45-1,-8 57-54,-2 14 0,-1 9 0,-5 11 0,0 0 0,2 0 0,0 1 0,0 0 0,2 1 0,1-1 0,0 1 0,1 0 0,1 1 0,-1 31 0,3-46-104,1 0 1,0 0-1,1 0 0,-1 0 1,1 0-1,0 0 0,0 0 1,0-1-1,1 1 0,-1 0 1,1-1-1,1 1 1,-1-1-1,0 0 0,1 0 1,0 0-1,0 0 0,0 0 1,1 0-1,-1-1 0,1 0 1,0 0-1,0 0 0,0 0 1,0 0-1,0-1 0,0 0 1,1 1-1,0-2 0,-1 1 1,1-1-1,0 1 0,0-1 1,-1-1-1,9 2 0,21-1-7279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5.510"/>
    </inkml:context>
    <inkml:brush xml:id="br0">
      <inkml:brushProperty name="width" value="0.025" units="cm"/>
      <inkml:brushProperty name="height" value="0.025" units="cm"/>
    </inkml:brush>
  </inkml:definitions>
  <inkml:trace contextRef="#ctx0" brushRef="#br0">0 766 13741,'0'0'11942,"9"-5"-10074,7-6-1528,0-1-1,-1-1 0,-1 0 0,0-1 0,-1 0 0,-1-1 0,0-1 0,10-16 1,80-148 1823,-81 135-2163,-1 0 0,16-58 0,-28 76 0,-2 0 0,-1 0 0,-1-1 0,-1 0 0,-2-40 0,0 66 0,-1 0 0,0 0 0,0 0 0,0 0 0,-1 1 0,1-1 0,0 0 0,-1 0 0,1 0 0,-1 0 0,0 1 0,1-1 0,-1 0 0,0 1 0,0-1 0,0 0 0,0 1 0,0-1 0,-1 1 0,1 0 0,0-1 0,-1 1 0,1 0 0,-3-2 0,2 3 0,1 0 0,0 0 0,-1 1 0,1-1 0,-1 0 0,1 1 0,0-1 0,-1 1 0,1-1 0,0 1 0,0-1 0,-1 1 0,1 0 0,0 0 0,0 0 0,0 0 0,0-1 0,0 1 0,0 1 0,0-1 0,0 0 0,0 0 0,1 0 0,-1 0 0,0 1 0,1-1 0,-1 0 0,1 1 0,-1-1 0,1 0 0,-1 3 0,-8 24 0,0 0 0,2 1 0,1 0 0,-4 59 0,8 124 0,3-120 0,-1-79 0,4 90 0,-3-94 0,0 0 0,1 0 0,0 0 0,1 0 0,0-1 0,0 1 0,1-1 0,8 14 0,-12-21-8,1 1 0,0-1 0,0 0-1,-1 1 1,1-1 0,0 0 0,0 0 0,0 0 0,1 0 0,-1 0 0,0 0-1,0 0 1,1 0 0,-1 0 0,0-1 0,1 1 0,-1-1 0,1 1 0,-1-1-1,0 1 1,3-1 0,-3 0-16,0 0-1,0-1 1,0 1 0,1 0-1,-1-1 1,0 0 0,0 1-1,0-1 1,0 0 0,0 1-1,0-1 1,0 0 0,-1 0-1,1 0 1,0 0 0,0 0-1,-1 0 1,1 0 0,0 0-1,0-1 1,2-6-243,1 1 1,-2-1-1,1 0 0,-1 0 0,0-1 1,0-8-1,1-110-7297,-2 10 2407,-1 114 5251,1 0 1,-1 1-1,0-1 0,1 0 1,0 1-1,-1-1 1,1 0-1,0 1 1,0-1-1,1 1 1,-1 0-1,0-1 1,1 1-1,2-4 1,-3 6 0,-1 0 1,0 0-1,1-1 0,-1 1 1,0 0-1,1 0 0,-1 0 1,1 0-1,-1-1 0,1 1 1,-1 0-1,0 0 0,1 0 1,-1 0-1,1 0 0,-1 0 1,1 0-1,-1 0 0,0 0 1,1 0-1,-1 0 0,1 1 1,-1-1-1,1 0 0,-1 0 1,0 0-1,1 0 0,-1 1 1,1-1-1,-1 0 0,14 22 2697,-12-14-2298,1-1 0,1 1 0,-1-1 0,1 0 0,0 0 0,1-1 0,8 10 0,-12-15-469,0 0 1,0 0-1,0 0 1,0 0-1,0 0 1,0-1-1,1 1 1,-1 0-1,0-1 1,1 1-1,-1-1 1,0 1-1,1-1 1,-1 0-1,1 0 0,-1 1 1,0-1-1,1 0 1,1 0-1,0-1 5,-1 0 1,0 0-1,0 0 0,0 0 0,0 0 0,0 0 0,0-1 0,0 1 0,0-1 0,0 1 0,-1-1 1,1 1-1,-1-1 0,1 0 0,2-4 0,4-6 235,-1 0-1,0 0 1,-1-1 0,0 0-1,-1 0 1,5-20-1,12 111-328,-21-74 86,0-1 0,0 1 0,0-1 0,1 1 0,-1-1 0,1 0 0,0 0 0,0 1 0,0-1 0,0-1 0,1 1 0,-1 0 0,1-1 0,-1 1 0,1-1 0,0 0 0,0 1 0,0-1 0,1-1 0,-1 1 0,0-1 0,1 1 0,-1-1 0,1 0 0,-1 0 0,1 0 0,-1-1 0,1 1 0,0-1 0,-1 0 0,7 0 0,-5-1 6,-1 0 0,1 0 1,0 0-1,-1 0 0,1-1 1,0 0-1,-1 0 0,0 0 0,0 0 1,1-1-1,-1 0 0,-1 1 1,1-2-1,0 1 0,-1 0 1,0-1-1,1 1 0,-1-1 0,-1 0 1,1 0-1,-1 0 0,1-1 1,2-8-1,-4 12-28,0 0 0,-1-1 0,1 1 0,-1 0 0,1-1 0,-1 1 0,1-1 0,-1 1 0,0-1 0,0 1 0,0-1 0,0 1 0,0 0 0,0-1 0,0 1 0,0-1 0,-1 1 0,1-1 0,0 1 0,-1-1 0,1 1 0,-1 0 0,0-1 0,1 1 0,-1 0 0,0 0 0,-2-2 0,1 1 0,-1 1 0,1 0 0,-1 0 0,0 0 0,1 0 0,-1 0 0,0 0 0,0 1 0,0-1 0,0 1 0,0 0 0,-5 0 0,7-2 0,7-3 0,8-3 0,11-1-752,31-13-3968,-52 20 4321,-1 0 1,0 1-1,0-1 1,0-1-1,0 1 1,0 0 0,-1-1-1,1 0 1,-1 1-1,0-1 1,1 0-1,-1 0 1,2-5 0,2-13-6073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5.886"/>
    </inkml:context>
    <inkml:brush xml:id="br0">
      <inkml:brushProperty name="width" value="0.025" units="cm"/>
      <inkml:brushProperty name="height" value="0.025" units="cm"/>
    </inkml:brush>
  </inkml:definitions>
  <inkml:trace contextRef="#ctx0" brushRef="#br0">1 74 16528,'0'0'12556,"95"-43"-13101,-50 32-2754,1-9-5702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6.435"/>
    </inkml:context>
    <inkml:brush xml:id="br0">
      <inkml:brushProperty name="width" value="0.025" units="cm"/>
      <inkml:brushProperty name="height" value="0.025" units="cm"/>
    </inkml:brush>
  </inkml:definitions>
  <inkml:trace contextRef="#ctx0" brushRef="#br0">154 24 10474,'0'0'10415,"-11"-5"-9619,-37-12-225,46 16-478,-1 1 0,1 0 0,-1 0 0,1 0 0,-1 0 0,1 0 0,0 1 0,-1-1-1,1 1 1,-1 0 0,1-1 0,0 1 0,0 0 0,-1 1 0,1-1 0,0 0 0,0 0 0,0 1 0,0 0 0,-1 1 0,-31 36 1911,30-33-1716,4-5-289,-1-1 1,0 1 0,1 0-1,-1 0 1,1-1 0,-1 1-1,1 0 1,-1 0 0,1 0-1,-1 0 1,1 0-1,0 0 1,0 0 0,-1 0-1,1 0 1,0-1 0,0 1-1,0 0 1,0 0 0,0 0-1,0 0 1,0 0 0,0 0-1,1 0 1,-1 0-1,0 0 1,1 0 0,-1 0-1,0 0 1,1 0 0,-1 0-1,1-1 1,-1 1 0,1 0-1,0 0 1,-1-1 0,1 1-1,0 0 1,-1-1-1,1 1 1,0-1 0,0 1-1,0-1 1,0 1 0,0-1-1,-1 1 1,1-1 0,0 0-1,0 1 1,0-1 0,0 0-1,0 0 1,2 0-1,8 2-385,0 0-1,0 0 1,19-1-1,-23-1 58,-2 0 211,6 0-416,0 1-1,0 0 1,0 0 0,17 6-1,-27-7 542,0 0-1,0 1 1,0-1-1,0 0 0,0 1 1,0-1-1,0 1 1,0 0-1,0-1 0,0 1 1,-1 0-1,1-1 1,0 1-1,0 0 1,-1 0-1,1 0 0,0 0 1,-1 0-1,1 0 1,-1 0-1,1 0 1,-1 1-1,0 0 159,0 0-1,0 0 1,-1-1-1,1 1 1,-1 0 0,1 0-1,-1 0 1,0-1-1,1 1 1,-1 0 0,0-1-1,0 1 1,0-1-1,-1 1 1,1-1 0,0 0-1,-1 1 1,-1 0-1,-64 56 4658,62-54-4791,-1 0-1,1-1 0,-1 0 1,0 0-1,0 0 0,-10 2 0,16-5-273,-1 0 0,1 0-1,0-1 1,-1 1-1,1 0 1,0 0 0,-1 0-1,1-1 1,0 1-1,-1 0 1,1-1 0,0 1-1,-1 0 1,1-1-1,0 1 1,0 0 0,0-1-1,-1 1 1,1 0-1,0-1 1,0 1 0,0-1-1,0 1 1,0 0-1,0-1 1,0 1 0,0-1-1,0 1 1,0 0-1,0-1 1,0 1-1,0-1 1,0 1 0,0-1-1,0 1 1,0 0-1,1-1 1,-1 1 0,0 0-1,0-1 1,0 1-1,1 0 1,-1-1 0,0 1-1,0 0 1,1-1-1,11-16-8318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6.554"/>
    </inkml:context>
    <inkml:brush xml:id="br0">
      <inkml:brushProperty name="width" value="0.025" units="cm"/>
      <inkml:brushProperty name="height" value="0.025" units="cm"/>
    </inkml:brush>
  </inkml:definitions>
  <inkml:trace contextRef="#ctx0" brushRef="#br0">18 349 9705,'0'0'8760,"0"-8"-6822,-4-28-213,0 26 1439,0 15-2082,-1 15-903,4-20-174,1 1 0,0-1 0,0 1 0,0-1 0,0 1 0,0-1-1,0 1 1,0-1 0,0 1 0,0-1 0,0 1 0,1-1 0,-1 1 0,0-1 0,0 1 0,0-1 0,0 1 0,1-1-1,-1 0 1,0 1 0,1-1 0,-1 1 0,0-1 0,1 0 0,-1 1 0,0-1 0,1 0 0,-1 1 0,1-1-1,-1 0 1,1 0 0,-1 1 0,0-1 0,1 0 0,-1 0 0,1 0 0,0 1 0,21-10 307,18-27 577,-27 20-602,-1-2 0,-1 0 0,-1 0 0,0-1 0,-2 0 0,0-1 0,-1 0 0,-1 0 0,0-1 1,-2 1-1,-1-1 0,2-28 0,-7 39-272,-2 11-152,-3 17-222,2 24 220,1 71-1,5-94 148,0 0 0,1 0 0,1 0-1,1 0 1,0 0 0,8 19 0,-10-33 36,0-1 0,0 1-1,1-1 1,-1 0 0,1 0 0,0 0-1,0 0 1,0 0 0,0 0 0,1-1 0,0 0-1,-1 1 1,1-1 0,0-1 0,1 1 0,-1-1-1,0 1 1,1-1 0,0 0 0,5 1 0,-5-2-6,-1-1 0,1 0 0,-1 1 0,0-2 1,1 1-1,-1 0 0,1-1 0,-1 0 1,1 0-1,-1 0 0,0-1 0,0 1 1,0-1-1,0 0 0,0 0 0,0 0 1,0-1-1,-1 0 0,1 1 0,-1-1 1,1 0-1,2-5 0,3-3-38,-1 0 0,0-1 0,-1 0 0,0 0 0,-1 0 0,-1-1 0,0 0 0,0 0 0,-1-1 0,-1 1 0,0-1 0,-1 0 0,-1 0 0,0 0 0,-2-23 0,1 35 0,0 0 0,0 1 0,0-1 0,0 0 0,0 1 0,-1-1 0,1 0 0,-1 1 0,1-1 0,-1 0 0,0 1 0,0-1 0,1 1 0,-2-2 0,-5 3 0,1 15 0,2 0 0,1 1 0,1-1 0,1 0 0,0 1 0,1-1 0,0 1 0,1-1 0,6 26 0,-6-39 0,0 0 0,-1 0 0,1-1 0,1 1 0,-1 0 0,0 0 0,0-1 0,1 1 0,-1-1 0,1 1 0,-1-1 0,1 0 0,-1 1 0,1-1 0,0 0 0,0 0 0,0 0 0,0 0 0,-1-1 0,1 1 0,0 0 0,0-1 0,0 0 0,1 1 0,-1-1 0,0 0 0,0 0 0,0 0 0,0 0 0,0 0 0,0-1 0,0 1 0,0-1 0,0 1 0,0-1 0,0 0 0,0 1 0,0-1 0,0 0 0,3-3 0,4 0 0,0-1 0,-1-1 0,1 0 0,-1 0 0,0-1 0,13-14 0,-10 7 0,0 0 0,-1-1 0,-1 0 0,10-21 0,-16 29 0,0 0 0,0 0 0,-1 0 0,0 0 0,0 0 0,-1-1 0,0 1 0,0-1 0,0 1 0,-1-1 0,0 1 0,-3-13 0,3 19 0,0 1 0,0 0 0,0-1 0,0 1 0,0 0 0,0 0 0,0-1 0,0 1 0,0 0 0,0-1 0,0 1 0,-1 0 0,1 0 0,0-1 0,0 1 0,0 0 0,0 0 0,-1 0 0,1-1 0,0 1 0,0 0 0,0 0 0,-1 0 0,1-1 0,0 1 0,0 0 0,-1 0 0,1 0 0,0 0 0,0 0 0,-1 0 0,1 0 0,0 0 0,-1 0 0,1 0 0,0 0 0,0 0 0,-1 0 0,1 0 0,0 0 0,-1 0 0,1 0 0,0 0 0,0 0 0,-1 0 0,1 0 0,0 0 0,-1 0 0,1 0 0,0 1 0,0-1 0,0 0 0,-1 0 0,1 1 0,-11 13 0,6-1 0,1 1 0,1 0 0,0 0 0,1 0 0,1 1 0,0-1 0,2 22 0,-1-31 0,1 1 0,0 0 0,0 0 0,1 0 0,-1-1 0,1 1 0,1-1 0,-1 1 0,5 6 0,-5-10 0,0 1 0,0-1 0,0 1 0,0-1 0,0 0 0,1 0 0,-1 0 0,1 0 0,0 0 0,0-1 0,-1 1 0,1-1 0,0 0 0,0 0 0,0 0 0,1 0 0,5 1 0,-2-1-225,0 0 0,0-1-1,0 0 1,1 0 0,-1 0 0,0-1 0,0 0-1,0-1 1,0 0 0,0 0 0,-1 0-1,1-1 1,-1 1 0,1-2 0,10-6 0,-14 7-51,0 0 0,0 0 1,0 0-1,0 0 1,-1-1-1,1 1 1,-1-1-1,0 1 0,0-1 1,0 0-1,-1 0 1,1 0-1,-1 0 1,0 0-1,0 0 0,0 0 1,-1 0-1,1 0 1,-1 0-1,0-1 1,0 1-1,-1 0 0,1 0 1,-1 0-1,0 0 1,0 0-1,0 0 1,-3-6-1,-17-34-9781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6.897"/>
    </inkml:context>
    <inkml:brush xml:id="br0">
      <inkml:brushProperty name="width" value="0.025" units="cm"/>
      <inkml:brushProperty name="height" value="0.025" units="cm"/>
    </inkml:brush>
  </inkml:definitions>
  <inkml:trace contextRef="#ctx0" brushRef="#br0">0 0 21140,'0'0'7655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7.324"/>
    </inkml:context>
    <inkml:brush xml:id="br0">
      <inkml:brushProperty name="width" value="0.025" units="cm"/>
      <inkml:brushProperty name="height" value="0.025" units="cm"/>
    </inkml:brush>
  </inkml:definitions>
  <inkml:trace contextRef="#ctx0" brushRef="#br0">190 43 13164,'0'0'7229,"-3"13"-5655,-6 33-296,3 1-1,2-1 1,2 75-1,23 154-1351,-17-232-718,-4-42 583,1 0 0,-1 0 0,0 0 0,1 0 0,-1 1-1,0-1 1,0 0 0,0 0 0,0 0 0,0 0 0,0 0-1,0 0 1,0 1 0,0-1 0,-1 0 0,1 0 0,0 0-1,-1 0 1,1 0 0,-1 0 0,1 0 0,-1 0 0,0 0-1,1 0 1,-1 0 0,0-1 0,1 1 0,-1 0 0,0 0-1,-1 0 1,-15-8-3974,2-9 4211,-3-7 7,1 0 0,1-2 0,2 0 0,0 0-1,2-1 1,0-1 0,2 0 0,1-1 0,2 0 0,0 0 0,2 0 0,1-1-1,1 0 1,2-43 0,1 62 369,1 0 0,1 0 1,-1 1-1,1-1 0,1 1 0,0-1 0,0 1 0,1 0 0,0 0 0,1 0 0,0 1 1,0-1-1,1 1 0,11-12 0,-12 15-161,0 0-1,1 1 1,-1-1 0,1 1-1,0 0 1,0 1-1,1-1 1,-1 1 0,1 1-1,-1-1 1,1 1 0,0 0-1,0 0 1,0 1 0,0 0-1,0 1 1,1-1 0,-1 1-1,0 1 1,13 1-1,-14-1-219,-1 0 0,0 0 0,0 1 0,0 0-1,-1 0 1,1 0 0,0 0 0,-1 1-1,1-1 1,-1 1 0,0 0 0,0 1 0,0-1-1,0 1 1,0 0 0,4 7 0,-3-5 2,-1 2 0,-1-1 0,1 0 0,-1 1 1,-1 0-1,1-1 0,-1 1 0,-1 0 0,2 15 1,-2-3 210,-1 0 0,-1 0 1,-1 0-1,-1 0 1,0-1-1,-1 1 0,-15 37 1,-1-11 434,12-31-394,1 0-1,1 0 0,1 1 0,0 0 1,1 0-1,-3 21 0,7-36-276,-1 1 1,1-1-1,0 0 1,0 0-1,1 0 1,-1 0-1,0 0 1,0 0-1,0 0 1,1 0-1,-1 0 1,1 0-1,-1 0 1,1 0-1,-1 0 1,1 0-1,-1 0 1,1 0-1,0 0 1,0 0-1,-1 0 1,1-1-1,0 1 0,0 0 1,0-1-1,0 1 1,1 0-1,2 0 6,-1 0 0,0 0 0,0 0-1,0-1 1,1 1 0,-1-1 0,0 0-1,1 0 1,4-1 0,6-1-144,1 0 0,-1-1 0,19-8 1,45-22-3518,-29 3-2743,-16 4-2196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7.765"/>
    </inkml:context>
    <inkml:brush xml:id="br0">
      <inkml:brushProperty name="width" value="0.025" units="cm"/>
      <inkml:brushProperty name="height" value="0.025" units="cm"/>
    </inkml:brush>
  </inkml:definitions>
  <inkml:trace contextRef="#ctx0" brushRef="#br0">26 160 19731,'0'0'2178,"-5"8"245,-13 28-730,17-35-1680,1-1 0,0 1 0,-1-1 0,1 1 0,0-1 0,0 1 0,0 0 1,-1-1-1,1 1 0,0-1 0,0 1 0,0 0 0,0-1 0,0 1 0,0 0 0,0-1 1,0 1-1,1-1 0,-1 1 0,0 0 0,0-1 0,0 1 0,1-1 0,-1 1 1,0 0-1,1-1 0,-1 1 0,0-1 0,1 1 0,-1-1 0,1 0 0,0 1 0,23 6 68,28-12 20,-44 2-43,0 0 1,1-1 0,-1 1-1,0-2 1,-1 1 0,1-1 0,-1-1-1,0 1 1,0-1 0,-1 0-1,0-1 1,0 1 0,0-1 0,-1 0-1,0-1 1,0 1 0,-1-1 0,0 0-1,0 0 1,-1-1 0,0 1-1,0-1 1,-1 0 0,0 1 0,-1-1-1,0 0 1,0 0 0,-1 0-1,-1-10 1,1 19-56,0-1-1,0 1 1,0 0 0,0-1-1,0 1 1,0 0 0,0-1-1,0 1 1,0-1-1,0 1 1,0 0 0,0-1-1,0 1 1,0 0 0,0-1-1,-1 1 1,1 0-1,0 0 1,0-1 0,0 1-1,-1 0 1,1-1-1,0 1 1,0 0 0,-1 0-1,1-1 1,0 1 0,-1 0-1,1 0 1,0 0-1,0 0 1,-1-1 0,1 1-1,0 0 1,-1 0 0,1 0-1,-1 0 1,1 0-1,0 0 1,-1 0 0,1 0-1,0 0 1,-1 0 0,1 0-1,0 0 1,-1 0-1,1 0 1,0 0 0,-1 1-1,1-1 1,0 0-1,-1 0 1,1 0 0,-1 1-1,-13 14-215,4 11 302,1 1 1,1-1-1,1 1 0,2 0 1,0 1-1,2-1 1,1 53-1,1-74-14,1-1 0,1 1-1,-1 0 1,1-1 0,0 1 0,0-1-1,0 1 1,5 8 0,-6-13-51,1 0 0,-1 0 0,1 0 0,-1 0 1,1 0-1,0-1 0,-1 1 0,1 0 0,0-1 0,0 1 1,0 0-1,0-1 0,0 1 0,-1-1 0,1 1 0,0-1 0,0 0 1,0 1-1,0-1 0,2 0 0,0 0 51,-1 0 0,1 0 0,-1-1 1,1 1-1,-1-1 0,0 1 0,1-1 0,-1 0 0,0 0 0,1 0 1,-1 0-1,3-3 0,4-3 16,-1 0 0,0 0 0,0-1 0,0 0 0,-1-1 1,-1 0-1,1 0 0,-1 0 0,-1-1 0,7-16 0,0-2 96,-1 0 1,11-49-1,-15 25-727,-5 38 110,-3 37 178,-8 58 166,6-64 39,0 1-1,1-1 1,1 0 0,1 1 0,0-1-1,6 34 1,-6-49-152,1 0 1,0 0-1,0 0 0,0 0 1,0-1-1,0 1 0,0 0 0,0-1 1,0 1-1,1-1 0,-1 1 1,1-1-1,-1 0 0,1 1 0,0-1 1,-1 0-1,1 0 0,0 0 0,2 0 1,-2 0-291,0 0 0,0 0 0,0-1 0,0 1 0,0-1 0,1 0 0,-1 0 0,0 1 1,0-1-1,0-1 0,1 1 0,-1 0 0,0 0 0,0-1 0,0 0 0,0 1 0,3-2 0,14-15-5148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8.095"/>
    </inkml:context>
    <inkml:brush xml:id="br0">
      <inkml:brushProperty name="width" value="0.025" units="cm"/>
      <inkml:brushProperty name="height" value="0.025" units="cm"/>
    </inkml:brush>
  </inkml:definitions>
  <inkml:trace contextRef="#ctx0" brushRef="#br0">1 1 23831,'0'0'6181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8.438"/>
    </inkml:context>
    <inkml:brush xml:id="br0">
      <inkml:brushProperty name="width" value="0.025" units="cm"/>
      <inkml:brushProperty name="height" value="0.025" units="cm"/>
    </inkml:brush>
  </inkml:definitions>
  <inkml:trace contextRef="#ctx0" brushRef="#br0">0 1 13389,'1'11'4847,"3"71"515,4 60 479,-6-126-5621,0 0 0,2-1 0,0 1 0,0-1 0,2 1 0,10 20 0,-16-34-241,1 0 0,-1-1 0,1 1 0,0-1-1,-1 0 1,1 1 0,0-1 0,0 1 0,0-1 0,0 0 0,0 0 0,1 0 0,-1 0 0,0 0 0,0 0 0,1 0 0,-1 0 0,0 0 0,1 0 0,-1-1 0,1 1 0,0-1 0,-1 1 0,1-1 0,-1 1 0,1-1 0,-1 0 0,1 0 0,0 0 0,-1 0 0,1 0-1,0 0 1,-1 0 0,1-1 0,-1 1 0,3-1 0,3-3-104,0-1 1,-1 1-1,1-1 0,-1 0 0,0-1 0,7-9 0,-10 12 62,0-1 0,0 0 0,0 1-1,0 0 1,1 0 0,-1 0 0,1 0 0,0 0-1,-1 1 1,1 0 0,1 0 0,-1 0-1,0 0 1,0 0 0,6 0 0,-8 2 70,-1 1 1,1 0-1,-1 0 1,1 0 0,-1 0-1,1 0 1,-1 0-1,0 0 1,0 0-1,1 0 1,-1 1 0,0-1-1,0 1 1,0-1-1,-1 1 1,1-1-1,0 1 1,0-1-1,-1 1 1,1 0 0,-1-1-1,1 1 1,-1 0-1,0-1 1,0 3-1,7 55 798,-6-47-562,0 70 559,-1-57-728,0 1 0,8 49 1,-8-75-134,1 0-1,-1 0 1,0 0 0,0 0 0,0 0 0,0 0 0,0 0 0,0 0 0,0 0 0,0 0-1,0 0 1,0 0 0,0 0 0,0 0 0,1 0 0,-1 0 0,0 0 0,0 0 0,0 0 0,0 0-1,0 0 1,0 0 0,0 0 0,0 0 0,0 0 0,0 0 0,0 0 0,1 0 0,-1 0-1,0 0 1,0 0 0,0 0 0,0 0 0,0 0 0,0 0 0,0 0 0,0 1 0,0-1 0,0 0-1,0 0 1,0 0 0,0 0 0,0 0 0,0 0 0,0 0 0,0 0 0,0 0 0,0 0 0,0 0-1,0 0 1,1 1 0,-1-1 0,0 0 0,0 0 0,0 0 0,3-13-2440,1-17-2465,-3-15-3476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8.780"/>
    </inkml:context>
    <inkml:brush xml:id="br0">
      <inkml:brushProperty name="width" value="0.025" units="cm"/>
      <inkml:brushProperty name="height" value="0.025" units="cm"/>
    </inkml:brush>
  </inkml:definitions>
  <inkml:trace contextRef="#ctx0" brushRef="#br0">0 80 20820,'0'0'2076,"2"10"695,7 33-678,-9-41-2006,1-1 0,-1 1 1,1-1-1,-1 1 0,1-1 1,0 0-1,-1 1 0,1-1 1,0 0-1,0 1 0,0-1 1,0 0-1,0 0 0,0 0 1,0 0-1,0 0 0,1 0 1,-1 0-1,0-1 0,1 1 1,-1 0-1,0-1 0,1 1 1,-1-1-1,1 1 0,-1-1 1,1 1-1,-1-1 0,1 0 1,-1 0-1,1 0 0,-1 0 1,1 0-1,-1 0 0,1-1 1,-1 1-1,1 0 0,1-1 1,2-1 68,0 0 0,-1 0 0,1 0 0,0-1 0,-1 1 0,0-1 0,0 0 0,8-7-1,-7 5-143,0-1 0,-1 1-1,1-1 1,-1 0 0,-1 0-1,1 0 1,-1-1-1,0 0 1,0 1 0,-1-1-1,0 0 1,0 0 0,0 0-1,-1 0 1,0-1-1,-1-11 1,0 18-12,0 1 0,0 0 1,0-1-1,0 1 0,0 0 0,0-1 1,0 1-1,0 0 0,0-1 0,-1 1 0,1 0 1,0-1-1,0 1 0,0 0 0,-1 0 1,1-1-1,0 1 0,0 0 0,-1 0 0,1-1 1,0 1-1,-1 0 0,1 0 0,0 0 0,0-1 1,-1 1-1,1 0 0,0 0 0,-1 0 1,1 0-1,-1 0 0,1 0 0,0 0 0,-1 0 1,1 0-1,0 0 0,-1 0 0,1 0 1,0 0-1,-1 0 0,1 0 0,0 0 0,-1 0 1,1 1-1,0-1 0,-1 0 0,1 0 1,0 0-1,-1 0 0,1 1 0,0-1 0,0 0 1,-1 0-1,1 1 0,-17 13-60,10-3 41,1 1 0,1-1 0,-1 1 0,2 0 0,0 0 0,0 0 0,1 0-1,1 1 1,0 0 0,0-1 0,1 1 0,1 0 0,2 15 0,-2-27 23,0 0 1,1 0-1,-1 0 0,1 0 0,-1 0 0,1 0 1,-1 0-1,1 0 0,0 0 0,-1 0 1,1 0-1,0 0 0,0-1 0,0 1 1,0 0-1,0-1 0,0 1 0,0 0 1,0-1-1,0 1 0,0-1 0,0 0 1,0 1-1,0-1 0,0 0 0,0 0 0,0 0 1,0 1-1,1-1 0,-1 0 0,0 0 1,0-1-1,0 1 0,0 0 0,0 0 1,0-1-1,1 1 0,-1 0 0,1-1 1,4-1 19,1 0 0,-1 0 0,0-1 1,0 0-1,9-6 0,57-45-24,-41 30 0,54-33 0,-82 56 0,-1-1 0,1 1 0,0-1 0,0 1 0,-1 0 0,1 0 0,0 1 0,0-1 0,0 1 0,0-1 0,4 1 0,-6 0 0,0 0 0,0 1 0,0-1 0,0 1 0,0-1 0,0 1 0,0-1 0,0 1 0,0 0 0,0-1 0,0 1 0,0 0 0,0 0 0,0-1 0,-1 1 0,1 0 0,0 0 0,-1 0 0,1 0 0,-1 0 0,1 0 0,-1 0 0,1 0 0,-1 1 0,0-1 0,1 0 0,-1 0 0,0 0 0,0 2 0,6 43 0,-4-30 0,0-1 0,1 1 0,8 28 0,-11-43 9,1 0 1,-1 0-1,1 1 0,-1-1 1,1 0-1,-1 0 0,1 0 0,-1 0 1,1 0-1,0 0 0,0 0 1,0 0-1,-1-1 0,1 1 1,0 0-1,0 0 0,0-1 1,0 1-1,0 0 0,0-1 0,0 1 1,1-1-1,-1 0 0,0 1 1,0-1-1,0 0 0,0 0 1,1 1-1,-1-1 0,0 0 1,0 0-1,0 0 0,1-1 0,-1 1 1,0 0-1,0 0 0,0-1 1,0 1-1,1 0 0,-1-1 1,2 0-1,0-1-172,1 0 0,-1-1 0,0 1 0,0 0 0,0-1 0,0 0 1,0 0-1,-1 0 0,1 0 0,-1 0 0,3-5 0,8-21-7658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9.421"/>
    </inkml:context>
    <inkml:brush xml:id="br0">
      <inkml:brushProperty name="width" value="0.025" units="cm"/>
      <inkml:brushProperty name="height" value="0.025" units="cm"/>
    </inkml:brush>
  </inkml:definitions>
  <inkml:trace contextRef="#ctx0" brushRef="#br0">0 70 6854,'0'0'11035,"2"-9"-8451,0-3-1449,2-11 225,6 1 4387,-10 22-5674,0-1-1,0 1 0,0 0 1,0 0-1,0 0 1,0-1-1,0 1 0,0 0 1,0 0-1,1 0 1,-1 0-1,0-1 0,0 1 1,0 0-1,0 0 1,1 0-1,-1 0 1,0 0-1,0 0 0,0 0 1,1 0-1,-1-1 1,0 1-1,0 0 0,0 0 1,1 0-1,-1 0 1,0 0-1,0 0 0,0 0 1,1 0-1,-1 0 1,0 0-1,0 0 1,0 0-1,1 0 0,-1 1 1,0-1-1,0 0 1,0 0-1,1 0 0,-1 0 1,8 11 771,5 18-1043,-12-27 439,24 74-207,23 120 0,-31-118-39,38 112-1,-52-183 7,11 24 0,-14-30 0,1 0 0,0 0 0,-1 0 0,1 0 0,0 0 0,0 0 0,0 0 0,0 0 0,0 0 0,0 0 0,0 0 0,0-1 0,0 1 0,0-1 0,0 1 0,1 0 0,-1-1 0,0 0 0,0 1 0,1-1 0,1 0 0,-2 0 0,-1-1 0,1 0 0,0 0 0,-1 1 0,1-1 0,-1 0 0,1 0 0,-1 0 0,1 0 0,-1 0 0,0 0 0,1 0 0,-1 0 0,0 0 0,0 0 0,0 0 0,1 0 0,-1 0 0,0 0 0,0 0 0,-1 0 0,1 0 0,0 0 0,0 0 0,-1-1 0,-5-32 0,-8 1-844,-1 1 0,-2 1 0,-2 1 0,-26-34 0,-9-16-445,39 59 1330,12 17 99,-1 0 1,1 0 0,0-1 0,0 1 0,0-1 0,1 0 0,0 0 0,0 0 0,0 0 0,-2-8 0,8 13-225,0 0-1,0 1 1,0 0 0,0 0 0,0 0 0,0 1 0,7 2 0,55 28-4072,2-5-3641,-31-13 1151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0:59.961"/>
    </inkml:context>
    <inkml:brush xml:id="br0">
      <inkml:brushProperty name="width" value="0.025" units="cm"/>
      <inkml:brushProperty name="height" value="0.025" units="cm"/>
    </inkml:brush>
  </inkml:definitions>
  <inkml:trace contextRef="#ctx0" brushRef="#br0">98 423 18834,'1'-8'3870,"0"2"-3237,2-19 1236,-1-1 0,-1 0 0,-1 1 0,-4-31 0,4 54-1867,0 1 0,0 0 0,0 0 1,-1 0-1,1 0 0,0 0 0,0 0 1,-1 0-1,1 0 0,-1 0 1,1 0-1,-1 0 0,0 0 0,1 0 1,-1 0-1,0 0 0,1 1 0,-1-1 1,0 0-1,0 0 0,0 1 1,0-1-1,0 1 0,0-1 0,0 1 1,0-1-1,0 1 0,0-1 0,0 1 1,0 0-1,0 0 0,0-1 1,0 1-1,0 0 0,-1 0 0,1 0 1,0 0-1,0 0 0,0 1 0,0-1 1,0 0-1,0 0 0,0 1 1,0-1-1,0 1 0,-2 0 0,0 1-3,-1 0-1,1 0 0,0 0 0,0 0 0,0 1 1,0 0-1,0-1 0,1 1 0,-1 0 1,1 0-1,-4 7 0,1 1 2,1 0 0,0 0 0,1 0 0,-3 21 0,5-26 0,0 0 0,1 0 0,0 0 0,0-1 0,0 1 0,0 0 0,1 0 0,0 0 0,0-1 0,1 1 0,2 7 0,-2-11 0,-1 0 0,0-1 0,1 1 0,-1-1 0,1 1 0,-1-1 0,1 1 0,-1-1 0,1 0 0,0 0 0,0 0 0,0 0 0,0 0 0,0-1 0,0 1 0,0 0 0,0-1 0,0 1 0,0-1 0,0 0 0,0 0 0,0 0 0,0 0 0,0 0 0,0 0 0,0 0 0,1-1 0,-1 1 0,3-2 0,2 0 0,-1 0 0,0-1 0,0 1 0,0-1 0,0 0 0,0-1 0,-1 1 0,7-7 0,-1 0 0,-1 0 0,-1-1 0,0-1 0,-1 0 0,0 0 0,0-1 0,-2 1 0,1-2 0,-2 1 0,0-1 0,0 1 0,3-24 0,-11 100-561,3-56 499,0 1 0,0-1 0,1 0-1,0 1 1,0-1 0,1 1 0,0-1-1,3 8 1,-4-13 78,0-1-1,0 1 1,0-1-1,1 1 1,-1-1-1,0 0 1,1 1 0,-1-1-1,1 0 1,0 0-1,-1 0 1,1 0-1,0-1 1,0 1-1,-1 0 1,1-1 0,0 1-1,0-1 1,0 1-1,0-1 1,0 0-1,-1 0 1,1 0 0,0 0-1,0 0 1,0 0-1,0-1 1,0 1-1,0-1 1,-1 1 0,1-1-1,0 0 1,0 1-1,-1-1 1,3-2-1,4-1 66,-1 0-1,0-1 0,0 0 0,-1 0 0,1-1 0,8-10 0,-4 3-80,-1-2 0,-1 1 0,0-1 0,-1-1 0,-1 0 0,0 0 0,-1 0 0,-1 0 0,0-1 0,-1 0 0,-1 0 0,-1-1 0,0 1 0,-1 0 0,-1-1 0,-3-17 0,3 33 0,0 0 0,0 0 0,0 0 0,0 0 0,-1 0 0,1 1 0,-1-1 0,0 0 0,1 0 0,-1 1 0,0-1 0,0 0 0,0 1 0,0-1 0,0 1 0,-1-1 0,-1-1 0,2 3 0,1-1 0,-1 1 0,0 0 0,0 0 0,0 0 0,0 0 0,1 0 0,-1 0 0,0 0 0,0 0 0,0 0 0,0 0 0,1 0 0,-1 0 0,0 1 0,0-1 0,0 0 0,1 1 0,-1-1 0,0 0 0,0 1 0,1-1 0,-1 1 0,0-1 0,1 1 0,-1 0 0,1-1 0,-1 1 0,1 0 0,-1-1 0,1 1 0,-1 0 0,1-1 0,-1 1 0,1 0 0,0 0 0,0 0 0,-1-1 0,1 1 0,0 1 0,-12 26 0,2 1 0,1 0 0,2 0 0,0 1 0,2 0 0,1 0 0,2 1 0,1 35 0,1-63-145,0 0 0,0-1 1,0 1-1,0 0 0,1-1 0,-1 1 0,1 0 0,0-1 1,0 1-1,0-1 0,0 1 0,0-1 0,0 1 0,1-1 1,-1 0-1,1 0 0,0 0 0,-1 0 0,1 0 1,0 0-1,0 0 0,0 0 0,1-1 0,-1 1 0,0-1 1,1 0-1,-1 1 0,0-1 0,1 0 0,0-1 0,-1 1 1,5 1-1,-1-2-366,0 1 1,-1-1 0,1 0-1,0 0 1,-1-1-1,1 0 1,-1 0 0,1 0-1,0 0 1,-1-1-1,0 0 1,1 0 0,-1-1-1,0 1 1,5-5-1,20-15-5761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0.433"/>
    </inkml:context>
    <inkml:brush xml:id="br0">
      <inkml:brushProperty name="width" value="0.025" units="cm"/>
      <inkml:brushProperty name="height" value="0.025" units="cm"/>
    </inkml:brush>
  </inkml:definitions>
  <inkml:trace contextRef="#ctx0" brushRef="#br0">65 8 15855,'0'0'6289,"-9"12"-3903,3-5-1779,1-2-340,0 1 1,0 0-1,1 0 0,0 0 1,0 0-1,0 1 1,1-1-1,0 1 1,0 0-1,0 0 0,1 0 1,0 0-1,-1 11 1,4-16-359,1 0 0,-1 0 1,0-1-1,1 1 0,0-1 0,-1 1 1,1-1-1,0 1 0,-1-1 1,1 0-1,0 0 0,0 0 0,0 0 1,0 0-1,0 0 0,1 0 1,-1-1-1,0 1 0,0-1 0,0 0 1,4 1-1,22 8-956,-22-4 953,1 0 1,-1 1 0,-1-1-1,1 1 1,-1 0 0,0 1-1,0 0 1,-1-1-1,0 1 1,5 12 0,31 83-19,-32-78 461,0-1-56,-1 0 0,-1 1 0,3 29 0,-8-47 20,0 0-1,0 0 1,-1 0-1,0 0 1,0 0-1,-1 0 1,1 0-1,-1-1 1,-1 1-1,1 0 1,-1 0 0,0-1-1,0 1 1,-1-1-1,0 0 1,1 0-1,-2 0 1,-6 9-1,9-12-297,0-1-1,0 0 0,0 1 0,-1-1 0,1 0 1,0 0-1,-1 1 0,1-1 0,0 0 0,-1 0 1,1-1-1,-1 1 0,0 0 0,1 0 0,-1-1 1,0 1-1,1-1 0,-1 0 0,0 1 0,1-1 1,-1 0-1,0 0 0,0 0 0,1 0 0,-1 0 1,0 0-1,0-1 0,1 1 0,-1-1 0,0 1 1,1-1-1,-1 0 0,0 1 0,1-1 0,-1 0 1,1 0-1,0 0 0,-1 0 0,1 0 0,0 0 0,-1-1 1,1 1-1,0 0 0,0-1 0,0 1 0,0-1 1,0 1-1,0-1 0,1 1 0,-2-4 0,-2-4-158,1 0-1,0 0 1,0-1-1,1 1 1,0-1-1,1 1 1,-1-19-1,3 17-40,0 1-1,1 0 1,0 0 0,1 0 0,0 1-1,0-1 1,1 1 0,1-1 0,-1 1-1,1 1 1,12-16 0,7-7 39,51-48 0,-41 44 211,0 1-29,41-44 443,-69 70-333,0 0-1,0 0 1,0-1 0,-1 0 0,-1 1 0,1-2-1,5-18 1,-10 27-117,1 0 0,-1 1 0,0-1 0,0 0 1,1 0-1,-1 0 0,0 0 0,0 1 0,0-1 0,0 0 0,0 0 0,0 0 0,0 0 0,-1 1 0,1-1 0,0 0 0,0 0 0,0 0 0,-1 0 0,1 1 0,-1-1 0,1 0 0,0 1 0,-1-1 0,1 0 0,-1 0 1,0 1-1,1-1 0,-1 1 0,0-1 0,0 0 0,-1 0 12,0 1 0,0-1 0,0 1-1,0 0 1,0-1 0,0 1 0,0 0 0,0 0 0,0 1 0,0-1 0,0 0 0,-3 1 0,-4 1 13,1 1 1,0 0-1,0 0 1,0 0-1,-10 7 1,6-1-51,0 1 1,1 0-1,0 1 0,1 0 1,-14 20-1,20-26-4,1 0 0,0 0-1,0 0 1,0 0 0,0 0 0,1 1-1,0 0 1,0-1 0,1 1-1,-1 0 1,1 0 0,1 0-1,-1-1 1,1 1 0,0 0 0,0 0-1,2 8 1,-1-11-30,0-1-1,0 1 1,0 0 0,1 0 0,-1 0-1,1-1 1,0 1 0,0 0-1,0-1 1,0 0 0,0 1-1,0-1 1,1 0 0,-1 0 0,1-1-1,-1 1 1,1 0 0,0-1-1,5 3 1,0-1-661,0-1 0,1 1 0,-1-2 1,1 1-1,17 0 0,18-1-8908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7.213"/>
    </inkml:context>
    <inkml:brush xml:id="br0">
      <inkml:brushProperty name="width" value="0.025" units="cm"/>
      <inkml:brushProperty name="height" value="0.025" units="cm"/>
    </inkml:brush>
  </inkml:definitions>
  <inkml:trace contextRef="#ctx0" brushRef="#br0">156 325 14157,'-9'6'1986,"-12"8"-734,2 1-1,-28 26 1,41-36-950,0 1 0,1 0 1,0 0-1,0 1 0,0 0 0,1 0 1,0 0-1,0 0 0,1 0 0,0 1 1,0-1-1,1 1 0,-2 12 0,3-19-302,1 0-1,0 0 0,0 1 1,0-1-1,0 0 0,1 0 0,-1 0 1,0 0-1,0 0 0,1 0 1,-1 0-1,0 0 0,1 0 0,-1 0 1,1 0-1,0 0 0,-1 0 0,1 0 1,0 0-1,-1 0 0,1 0 1,0-1-1,0 1 0,2 1 0,-1-1 0,1 0-1,-1 0 1,1 0-1,0 0 1,-1 0-1,1 0 1,0-1-1,0 0 1,5 1-1,1-1-7,0-1-1,0 0 0,-1 0 1,1-1-1,16-5 1,-10 0-42,0 0 0,-1-2 0,-1 1 1,1-2-1,-1 0 0,-1 0 0,0-1 0,0-1 1,-1 0-1,-1 0 0,11-18 0,5-8 315,-3-2 0,31-71-1,-45 92-261,0 0-1,-2 0 0,0-1 1,-1 1-1,-1-2 0,-1 1 1,2-31-1,-6 51 3,0-1 0,1 0 0,-1 1 0,0-1 0,-1 1 0,1-1 0,0 0 0,0 1 0,0-1 0,0 1 0,0-1 0,-1 1 0,1-1 0,0 0 0,0 1 0,-1-1 0,1 1 0,0-1 1,-1 1-1,1-1 0,-1 1 0,1 0 0,-1-1 0,1 1 0,-1-1 0,1 1 0,-1 0 0,1 0 0,-1-1 0,1 1 0,-1 0 0,0-1 0,-22 6 393,-19 23 642,27-13-413,0 0-1,1 1 0,1 0 0,1 1 1,-12 21-1,18-28-333,1 1 1,0 0-1,1 0 0,0 0 0,0 0 1,1 0-1,1 1 0,0-1 0,1 1 1,0 20-1,1-29-332,0-1 0,0 0 0,1 0 0,-1 1 0,1-1 0,0 0-1,-1 0 1,1 0 0,0 0 0,0 1 0,1-2 0,-1 1 0,0 0 0,1 0 0,-1 0 0,1 0 0,-1-1 0,1 1 0,0-1 0,0 1 0,0-1-1,0 0 1,0 0 0,0 0 0,0 0 0,0 0 0,0 0 0,0-1 0,1 1 0,-1 0 0,0-1 0,0 0 0,1 0 0,2 0 0,11 1-358,-1-2 0,1 0 1,-1 0-1,18-5 0,-8 2 180,-24 4 222,0-1 1,0 1-1,1 0 0,-1 0 0,0 0 0,1 0 1,-1 0-1,0 0 0,0 1 0,1-1 0,-1 0 0,0 1 1,0-1-1,1 1 0,-1-1 0,0 1 0,0 0 0,0-1 1,0 1-1,0 0 0,0 0 0,0 0 0,0 0 1,0-1-1,0 1 0,-1 1 0,1-1 0,0 0 0,0 0 1,-1 0-1,1 0 0,-1 0 0,1 1 0,-1-1 0,0 0 1,1 0-1,-1 1 0,0-1 0,0 0 0,0 1 1,0-1-1,0 0 0,-1 3 0,1-3 55,0 1 0,0-1 0,0 0 1,0 1-1,0-1 0,0 0 0,0 1 0,1-1 0,-1 0 0,0 1 0,1-1 0,-1 0 1,1 1-1,0-1 0,-1 0 0,1 0 0,0 0 0,-1 0 0,1 0 0,0 0 0,0 0 1,0 0-1,0 0 0,0 0 0,0 0 0,0 0 0,1-1 0,-1 1 0,0-1 0,0 1 1,1 0-1,-1-1 0,0 0 0,2 1 0,8-2 8,-1 0-1,1 0 1,-1-1-1,1-1 1,-1 0-1,0 0 1,0-1-1,0 0 1,-1-1-1,1 0 1,10-8-1,-6 5-75,0 0 0,0 1 0,1 1 0,18-6 0,-33 12-2,1 0 1,-1 0 0,1 0 0,-1 0-1,0 0 1,1 0 0,-1 0-1,1-1 1,-1 1 0,1 0 0,-1 1-1,1-1 1,-1 0 0,0 0-1,1 0 1,-1 0 0,1 0 0,-1 0-1,1 0 1,-1 1 0,0-1-1,1 0 1,-1 0 0,0 1 0,1-1-1,-1 0 1,0 0 0,1 1-1,-1-1 1,0 0 0,1 1 0,-1-1-1,0 1 1,0-1 0,1 1-1,-1 21 12,-16 26 250,14-44-271,-8 28 55,13-21 138,12-16 196,0-7-338,-1 0 0,-1-1 0,0-1 0,18-26 0,17-17-21,-48 57-11,0 0 0,0-1 0,0 1 1,0 0-1,0 0 0,0 0 0,0 0 0,0 0 0,0 0 0,0-1 1,0 1-1,1 0 0,-1 0 0,0 0 0,0 0 0,0 0 1,0 0-1,0 0 0,0-1 0,0 1 0,1 0 0,-1 0 0,0 0 1,0 0-1,0 0 0,0 0 0,0 0 0,1 0 0,-1 0 0,0 0 1,0 0-1,0 0 0,0 0 0,0 0 0,1 0 0,-1 0 0,0 0 1,0 0-1,0 0 0,0 0 0,0 0 0,1 0 0,-1 0 0,0 0 1,0 0-1,0 1 0,0-1 0,0 0 0,0 0 0,0 0 0,1 0 1,-1 0-1,0 0 0,0 0 0,0 1 0,0-1 0,0 0 1,0 0-1,0 0 0,0 0 0,0 0 0,0 16-124,-9 31-139,6-34 226,2-8-156,0 0 0,0 0 0,1 0 0,0 0 1,0 1-1,0-1 0,0 0 0,1 0 0,1 6 1,-2-10 116,1 0-1,-1 0 1,0 0 0,1 0 0,-1 0 0,1 0 0,0-1-1,-1 1 1,1 0 0,0 0 0,-1-1 0,1 1 0,0-1-1,0 1 1,0 0 0,-1-1 0,1 1 0,0-1 0,0 0-1,2 1 1,-1 0-35,0-1 0,1 0 1,-1 0-1,1 0 0,-1 0 0,1-1 0,-1 1 0,1 0 0,-1-1 1,0 0-1,5-1 0,-1-1-609,0 0 0,-1-1 1,1 1-1,-1-1 0,1 0 0,-1 0 1,7-9-1,17-19-6283,-3-2-4665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0.841"/>
    </inkml:context>
    <inkml:brush xml:id="br0">
      <inkml:brushProperty name="width" value="0.025" units="cm"/>
      <inkml:brushProperty name="height" value="0.025" units="cm"/>
    </inkml:brush>
  </inkml:definitions>
  <inkml:trace contextRef="#ctx0" brushRef="#br0">21 0 20788,'0'0'4676,"-15"62"-4612,9-26 673,6 1-289,0-2-384,6-3-64,8-9-1633,4-9-1794,-2-11-705,0-3-4004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1.181"/>
    </inkml:context>
    <inkml:brush xml:id="br0">
      <inkml:brushProperty name="width" value="0.025" units="cm"/>
      <inkml:brushProperty name="height" value="0.025" units="cm"/>
    </inkml:brush>
  </inkml:definitions>
  <inkml:trace contextRef="#ctx0" brushRef="#br0">31 0 18385,'0'0'1282,"-31"57"-450,31-30-639,0-2-290,24-1 1,9-3-961,10-6-1345,3-3-1185,1-6-2947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1.571"/>
    </inkml:context>
    <inkml:brush xml:id="br0">
      <inkml:brushProperty name="width" value="0.025" units="cm"/>
      <inkml:brushProperty name="height" value="0.025" units="cm"/>
    </inkml:brush>
  </inkml:definitions>
  <inkml:trace contextRef="#ctx0" brushRef="#br0">96 0 13741,'0'0'5168,"-7"11"-3727,6-9-1414,-11 15 477,0 1-1,-12 28 0,21-40-437,0 0-1,1 0 1,-1 0-1,2 0 1,-1 1-1,1-1 1,0 1-1,0-1 1,0 1-1,1-1 1,0 1-1,1-1 1,-1 1-1,4 11 1,-3-16-70,0-1 1,0 1 0,0 0-1,0-1 1,0 0 0,0 1-1,1-1 1,-1 1 0,1-1-1,-1 0 1,1 0 0,-1 0-1,1 0 1,0 0 0,-1 0-1,1-1 1,0 1 0,0 0-1,0-1 1,-1 1 0,1-1-1,0 0 1,3 1-1,51-1-248,-38 0 94,78-2-2271,-96 2 2440,1 0 1,0 1-1,-1-1 1,1 0 0,-1 0-1,1 0 1,0 0-1,-1 0 1,1 1 0,-1-1-1,1 0 1,-1 1-1,1-1 1,0 0 0,-1 1-1,0-1 1,1 1 0,-1-1-1,1 1 1,-1-1-1,1 1 1,-1-1 0,0 1-1,1-1 1,-1 1-1,0-1 1,0 1 0,1 0-1,-1-1 1,0 1-1,0-1 1,0 1 0,0 0-1,0-1 1,0 1 0,0 0-1,0-1 1,0 1-1,0-1 1,0 1 0,0 0-1,0-1 1,-1 1-1,1-1 1,0 1 0,0 0-1,-1-1 1,1 1-1,0-1 1,-1 1 0,-1 2 244,1 0 0,-1 0 1,0-1-1,0 1 0,0-1 0,0 0 1,0 1-1,0-1 0,-4 2 1,-5 2 374,-1 0 0,1-1 0,-1-1 0,-1 0 0,1 0 0,-19 2 0,9-3-476,1-1 1,-1 0-1,-21-3 1,42 1-282,0 0 0,1 0 0,-1 0 0,1 0 0,-1-1 0,0 1 0,1 0 0,-1 0-1,1-1 1,-1 1 0,0 0 0,1-1 0,-1 1 0,1-1 0,-1 1 0,1-1 0,0 1 0,-1-1 0,1 1 0,-1-1 0,1 1 0,0-1 0,0 1 0,-1-1 0,1 0 0,0 1 0,0-1-1,-1 1 1,1-1 0,0 0 0,0 1 0,0-1 0,0 0 0,0 0 0,4-26-6865,12-4-2960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1.912"/>
    </inkml:context>
    <inkml:brush xml:id="br0">
      <inkml:brushProperty name="width" value="0.025" units="cm"/>
      <inkml:brushProperty name="height" value="0.025" units="cm"/>
    </inkml:brush>
  </inkml:definitions>
  <inkml:trace contextRef="#ctx0" brushRef="#br0">182 1 15951,'0'0'8317,"-6"14"-6523,-3 7-1229,2 0 0,0 0 0,2 1 0,0 0 0,-3 41 0,9-36-491,1-1 1,2 0-1,0-1 0,2 1 1,0-1-1,15 34 0,-1 4-1961,-18-56 1338,-1-1 0,1 1 0,-1 0 0,-1 0-1,1 0 1,-1 8 0,0-14 353,0 0 0,0 0 0,-1 0 0,1 0 0,0 0 0,0-1 0,-1 1 0,1 0 0,0 0 0,-1 0 0,1 0 0,-1 0 0,1 0 0,-1-1 0,1 1 0,-1 0 0,0 0 0,1-1 0,-1 1 0,0-1 0,0 2 0,-1-2-55,1 0 0,0 0 1,-1 0-1,1 0 0,0 0 1,-1 0-1,1 0 0,0 0 1,-1 0-1,1 0 0,0-1 1,0 1-1,-1-1 0,1 1 1,0-1-1,0 1 0,-1-1 1,1 0-1,0 0 0,-1-1 1,-6-3 36,1-1 0,-1-1 0,2 1 1,-1-1-1,-7-10 0,-49-78 5315,52 77-4120,6 8-381,-4-3 839,1-1 1,1 1-1,-8-22 1,39 33-1168,33 3-2122,4-1-4243,-6 0-3538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3.282"/>
    </inkml:context>
    <inkml:brush xml:id="br0">
      <inkml:brushProperty name="width" value="0.025" units="cm"/>
      <inkml:brushProperty name="height" value="0.025" units="cm"/>
    </inkml:brush>
  </inkml:definitions>
  <inkml:trace contextRef="#ctx0" brushRef="#br0">48 759 14029,'-6'9'4762,"-3"3"-3611,5-7-699,0 0 0,0 0 0,0 1 0,1 0 0,0-1 0,0 1 0,-3 9 0,6-15-408,0 0-1,0 0 0,0 1 1,0-1-1,-1 0 0,1 0 1,0 1-1,0-1 0,0 0 1,0 0-1,0 1 0,0-1 1,0 0-1,0 1 0,0-1 1,0 0-1,0 0 0,0 1 1,0-1-1,0 0 0,0 1 1,0-1-1,0 0 0,0 0 1,0 1-1,0-1 0,1 0 0,-1 1 1,0-1-1,0 0 0,0 0 1,0 0-1,1 1 0,-1-1 1,0 0-1,0 0 0,0 0 1,1 1-1,-1-1 0,1 0 1,13-4 661,17-17 54,22-30 352,-2-2 0,-3-2 1,60-90-1,-102 137-1083,86-129 335,110-221 0,-193 347-674,-5 18-64,-3 26-201,-1-28 536,-28 360 85,0 0 209,28-361-279,1 0 1,-1 1-1,1-1 1,0 0-1,0 1 1,0-1-1,1 0 1,2 6-1,-3-9 15,-1-1 0,0 1-1,1 0 1,-1-1-1,0 1 1,1 0-1,-1-1 1,1 1-1,-1-1 1,1 1-1,0-1 1,-1 1 0,1-1-1,-1 1 1,1-1-1,0 1 1,0-1-1,-1 0 1,1 1-1,0-1 1,-1 0-1,1 0 1,0 0 0,0 1-1,-1-1 1,1 0-1,0 0 1,0 0-1,0 0 1,-1 0-1,1-1 1,0 1-1,0 0 1,-1 0 0,1 0-1,0-1 1,0 1-1,-1 0 1,1-1-1,0 1 1,-1 0-1,1-1 1,0 1-1,-1-1 1,1 1 0,-1-1-1,1 0 1,-1 1-1,1-1 1,-1 1-1,1-1 1,-1 0-1,1 0 1,1-3-234,0 0-1,0 0 1,0-1 0,-1 1 0,1 0-1,-1 0 1,0-1 0,-1 1 0,1 0-1,-1-1 1,1 1 0,-1-1 0,-1 1-1,0-7 1,0 0-621,-1 0-1,0 0 0,0 0 1,-9-21-1,0 10-1221,-1 0 0,-1 1-1,-17-20 1,-10-10-4607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3.614"/>
    </inkml:context>
    <inkml:brush xml:id="br0">
      <inkml:brushProperty name="width" value="0.025" units="cm"/>
      <inkml:brushProperty name="height" value="0.025" units="cm"/>
    </inkml:brush>
  </inkml:definitions>
  <inkml:trace contextRef="#ctx0" brushRef="#br0">0 0 4036,'0'0'20787,"34"58"-20050,12-50-64,10-4-289,2-4-224,0 0-576,-7 0-2307,-7-7-2177,-11-8-3748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4.006"/>
    </inkml:context>
    <inkml:brush xml:id="br0">
      <inkml:brushProperty name="width" value="0.025" units="cm"/>
      <inkml:brushProperty name="height" value="0.025" units="cm"/>
    </inkml:brush>
  </inkml:definitions>
  <inkml:trace contextRef="#ctx0" brushRef="#br0">147 1 20467,'0'0'1458,"-4"11"-305,-7 26-179,1 1 1,2 0-1,-3 41 1,-5 132 1611,14-189-2408,0 97 377,2-118-551,0 0-1,0-1 0,0 1 1,0 0-1,0-1 0,0 1 0,1 0 1,-1-1-1,0 1 0,0 0 1,0-1-1,1 1 0,-1-1 1,0 1-1,1 0 0,-1-1 1,1 1-1,-1-1 0,0 1 0,1-1 1,-1 1-1,1-1 0,-1 0 1,1 1-1,0-1 0,-1 0 1,1 1-1,-1-1 0,1 0 0,0 1 1,-1-1-1,1 0 0,0 0 1,-1 0-1,1 0 0,0 0 1,-1 0-1,1 0 0,0 0 1,-1 0-1,1 0 0,0 0 0,-1 0 1,1 0-1,0-1 0,-1 1 1,1 0-1,0 0 0,-1-1 1,1 1-1,-1 0 0,1-1 0,-1 1 1,1-1-1,0 0 0,34-23 218,-31 21-214,21-20-170,54-37 1,-73 56 87,1-1 1,0 1-1,0 1 1,0 0-1,0 0 1,0 0-1,1 0 1,-1 1-1,1 1 1,0-1-1,-1 1 1,1 1-1,0-1 1,13 2-1,-19 0 70,0 0 0,-1 0 0,1 0 0,-1 1-1,1-1 1,-1 0 0,1 1 0,-1-1 0,0 1 0,0-1 0,1 1 0,-1 0 0,0 0-1,-1-1 1,1 1 0,0 0 0,0 0 0,-1 0 0,1 0 0,-1 0 0,0 0-1,1 0 1,-1 0 0,0 0 0,0 0 0,0 0 0,-1 0 0,1 2 0,-1 5 70,1 1-1,-1-1 1,0 0 0,-6 17 0,2-15 44,0-1 0,-1 1-1,0-2 1,-1 1 0,0-1-1,-1 0 1,0 0 0,0-1-1,-1 0 1,0 0 0,0-1-1,-1-1 1,0 1 0,0-1-1,-11 4 1,11-5-21,1-1 0,-1 0 1,0 0-1,0-1 0,0 0 0,0-1 0,-1 0 0,1-1 1,0 0-1,-1-1 0,1 0 0,-1-1 0,1 1 0,-1-2 1,1 0-1,0 0 0,-11-4 0,17 3-443,-1 1 0,1 0 1,0-1-1,0 0 0,0 0 0,1 0 0,-1 0 1,1-1-1,0 0 0,0 1 0,0-1 0,-3-6 1,5 9 135,0-1 1,0 0-1,0 0 1,0 0 0,1 0-1,-1 0 1,1 1 0,-1-1-1,1 0 1,0 0-1,-1 0 1,1 0 0,0 0-1,1 0 1,-1 0-1,0 0 1,0 0 0,1 0-1,-1 0 1,1 0-1,0 0 1,0 0 0,-1 0-1,1 1 1,0-1 0,1 0-1,-1 1 1,0-1-1,0 0 1,1 1 0,-1 0-1,3-3 1,28-14-6114,10 1-2999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5.416"/>
    </inkml:context>
    <inkml:brush xml:id="br0">
      <inkml:brushProperty name="width" value="0.025" units="cm"/>
      <inkml:brushProperty name="height" value="0.025" units="cm"/>
    </inkml:brush>
  </inkml:definitions>
  <inkml:trace contextRef="#ctx0" brushRef="#br0">0 493 7399,'0'0'23275,"2"10"-23179,1 4-77,0-5-6,-2 1-1,1 0 0,-1 0 0,0 12 1,-2-21-9,1 0 0,0 0 0,0 0 1,0 0-1,0 0 0,0 0 0,0 0 1,1 0-1,-1 0 0,0 0 0,0 0 1,1-1-1,-1 1 0,1 0 0,-1 0 1,1 0-1,-1 0 0,1 0 0,-1-1 1,1 1-1,0 0 0,-1-1 1,1 1-1,0 0 0,0-1 0,-1 1 1,1-1-1,0 1 0,0-1 0,0 1 1,0-1-1,0 0 0,0 1 0,0-1 1,-1 0-1,1 0 0,0 0 0,0 0 1,0 0-1,0 0 0,0 0 1,0 0-1,0 0 0,0 0 0,0 0 1,0-1-1,0 1 0,0 0 0,1-1 1,4-1 44,-1 0 1,0-1-1,0 1 0,0-1 1,0 0-1,0 0 1,7-6-1,6-10 24,-1 0 1,0-1-1,-1 0 1,-2-1-1,0-1 1,-1 0-1,17-41 0,-31 111-591,-3 6 530,1-24 167,2 0 1,3 56-1,-2-84-165,0 0-1,0 1 0,0-1 0,1 0 1,-1 0-1,1 0 0,-1 0 0,1 0 0,0 0 1,-1 0-1,1 0 0,0 0 0,0 0 1,1 0-1,-1 0 0,0-1 0,1 1 1,-1 0-1,1-1 0,-1 1 0,1-1 1,0 0-1,0 1 0,0-1 0,-1 0 0,1 0 1,0 0-1,0 0 0,0-1 0,1 1 1,-1-1-1,0 1 0,0-1 0,0 1 1,4-1-1,-1-1 0,0 0 0,-1 0 1,1 0-1,-1-1 0,1 1 0,-1-1 1,1 0-1,-1 0 0,0-1 0,0 1 1,0-1-1,0 0 0,-1 0 0,1 0 1,4-6-1,3-5-13,0 0 0,-2 0 0,0-1 0,0 0 0,-1-1 0,-1 1 0,-1-2 0,0 1 0,-1-1 0,-1 0 0,0 0 0,-2 0 0,2-29 0,-18 94 0,13-43 0,0 5 0,0 0 0,0 0 0,0 0 0,1 0 0,1 0 0,2 12 0,-3-20 0,1 0 0,-1 0 0,1 0 0,0 0 0,0 0 0,0 0 0,0-1 0,1 1 0,-1 0 0,0-1 0,1 1 0,-1-1 0,1 1 0,-1-1 0,1 0 0,0 1 0,-1-1 0,1 0 0,0 0 0,0-1 0,0 1 0,0 0 0,0 0 0,0-1 0,0 1 0,0-1 0,0 0 0,0 0 0,0 0 0,0 0 0,0 0 0,1 0 0,-1 0 0,0-1 0,0 1 0,2-2 0,4 0 0,0 0 0,0-1 0,0 0 0,0-1 0,-1 1 0,0-1 0,0-1 0,0 0 0,0 0 0,-1 0 0,1-1 0,-1 0 0,-1 0 0,1 0 0,5-9 0,-3 5 0,-2-1 0,1 1 0,-1-1 0,0 0 0,-1-1 0,-1 1 0,0-1 0,0 0 0,3-22 0,-7 32 0,1-38 0,-1 40 0,0-1 0,0 1 0,0-1 0,0 0 0,0 1 0,0-1 0,0 1 0,0-1 0,0 1 0,0-1 0,-1 1 0,1-1 0,0 1 0,0-1 0,0 1 0,-1-1 0,1 1 0,0-1 0,-1 1 0,1-1 0,0 1 0,-1-1 0,1 1 0,-1 0 0,1-1 0,0 1 0,-1 0 0,1-1 0,-1 1 0,1 0 0,-1 0 0,1 0 0,-1-1 0,1 1 0,-1 0 0,0 0 0,1 0 0,-1 0 0,1 0 0,-1 0 0,1 0 0,-1 0 0,1 0 0,-1 0 0,1 0 0,-1 0 0,0 0 0,1 1 0,-1-1 0,1 0 0,-1 0 0,1 0 0,-1 1 0,1-1 0,0 0 0,-1 1 0,1-1 0,-1 0 0,1 1 0,0-1 0,-1 1 0,-9 10 0,1-1 0,0 2 0,1-1 0,0 1 0,1 0 0,-7 17 0,0-4 0,-9 20 0,24-45 0,0 1 0,1-1 0,-1 1 0,0-1 0,0 0 0,1 0 0,-1 0 0,0 0 0,1 0 0,-1 0 0,0 0 0,0 0 0,1 0 0,-1-1 0,0 1 0,0 0 0,3-2 0,10-2-26,1 0 1,-1 0-1,1 2 1,0 0-1,27-1 1,-37 4 17,0-1 1,0 1 0,-1 0-1,1 0 1,0 0-1,0 1 1,-1-1 0,1 1-1,-1 0 1,0 1 0,1-1-1,-1 1 1,0 0 0,0 0-1,-1 0 1,1 1 0,-1-1-1,0 1 1,1-1 0,-2 1-1,5 7 1,28 72 322,-35-82-315,0-1 1,0 1-1,0-1 0,0 1 0,1-1 1,-1 0-1,0 1 0,0-1 0,0 1 1,1-1-1,-1 0 0,0 1 1,1-1-1,-1 0 0,0 1 0,1-1 1,-1 0-1,0 1 0,1-1 0,-1 0 1,1 0-1,-1 0 0,1 1 0,-1-1 1,0 0-1,1 0 0,-1 0 1,1 0-1,-1 0 0,1 0 0,-1 0 1,1 0-1,0 0 0,12-12 11,8-27-85,-20 36 48,8-17-660,-2-1 1,7-26-1,11-92-7089,0-5 796,-2 75 6465,11 4 3367,-33 63-2472,0 1 0,0-1 0,0 0 0,1 0 0,-1 1 0,1-1 0,-1 1 0,1-1 0,-1 1 0,1 0 0,0 0-1,2-2 1,-3 3-270,-1 0 0,1 1 0,-1-1 0,1 0 0,-1 0-1,1 0 1,0 1 0,-1-1 0,1 0 0,-1 1 0,0-1-1,1 1 1,-1-1 0,1 0 0,-1 1 0,1-1 0,-1 1-1,0-1 1,0 1 0,1-1 0,-1 1 0,0-1 0,0 1-1,1 0 1,-1-1 0,0 1 0,0-1 0,0 1 0,0 0-1,0-1 1,0 1 0,0-1 0,0 1 0,0 0 0,0-1-1,0 1 1,0-1 0,0 1 0,-1-1 0,1 2 0,-12 184 1917,6-120-2046,3 112-1,3-174 25,1-1 0,-1 1 0,1-1 0,0 0 0,0 1-1,0-1 1,0 0 0,0 1 0,1-1 0,0 0 0,-1 0 0,1 0 0,0 0 0,1-1 0,-1 1 0,0-1 0,1 1 0,-1-1 0,1 0 0,5 4 0,-6-5 4,0-1-1,0 1 1,0 0 0,1 0 0,-1-1 0,0 1-1,0-1 1,1 0 0,-1 0 0,0 0 0,0 0-1,1 0 1,-1 0 0,0-1 0,1 1 0,-1-1-1,0 1 1,0-1 0,0 0 0,0 0 0,0 0-1,0 0 1,0 0 0,0-1 0,0 1 0,0 0-1,0-1 1,-1 0 0,1 1 0,-1-1 0,1 0-1,1-2 1,3-4 58,-1-1 1,1 0-1,-1 0 0,0 0 0,-1-1 0,-1 0 1,1 0-1,-1 0 0,-1 0 0,0 0 1,0-1-1,-1 1 0,0 0 0,-1-1 0,-1 1 1,1-1-1,-3-10 0,3 20-58,0 0 0,0 1 0,0-1 0,-1 0-1,1 0 1,0 0 0,0 0 0,-1 1 0,1-1 0,0 0 0,-1 0 0,1 1-1,-1-1 1,1 0 0,-1 1 0,1-1 0,-1 0 0,0 1 0,1-1 0,-1 1-1,0-1 1,1 1 0,-1-1 0,0 1 0,0 0 0,1-1 0,-1 1 0,0 0-1,0-1 1,0 1 0,0 0 0,1 0 0,-1 0 0,0 0 0,0 0 0,0 0-1,0 0 1,1 0 0,-3 1 0,2-1 11,0 1-1,-1-1 0,1 1 1,0 0-1,0 0 1,0-1-1,-1 1 1,1 0-1,0 0 0,0 0 1,0 0-1,0 1 1,1-1-1,-1 0 0,0 0 1,0 1-1,1-1 1,-1 0-1,1 1 1,-1-1-1,1 0 0,-1 2 1,1 0-15,-1 0 0,1 0 0,-1 0 0,1 0 0,0 0 0,0 0 0,0 0 0,1 0 0,-1 0 0,1 0 0,-1 0 0,1 0 0,0-1 0,0 1 0,1 0 0,-1 0 0,0-1 1,1 1-1,0-1 0,3 5 0,-2-5 6,0 1 1,1-1-1,0 1 1,-1-1-1,1 0 1,0 0-1,0-1 1,0 1-1,0-1 1,0 0-1,0 0 0,0 0 1,5 0-1,5 0 13,-1-1 0,1 0-1,-1-1 1,1-1 0,-1 0-1,0-1 1,0 0-1,20-8 1,-13 1-25,0 0 0,32-24 0,-32 20 0,0 2 0,24-12 0,-43 24-3,-1 0 0,1 0 1,-1 0-1,1 0 0,-1 0 0,1 1 0,-1-1 0,1 0 1,-1 0-1,1 1 0,-1-1 0,1 0 0,-1 1 1,1-1-1,-1 0 0,1 1 0,-1-1 0,0 1 0,1-1 1,-1 1-1,0-1 0,0 1 0,1-1 0,-1 1 0,0-1 1,0 1-1,1-1 0,-1 1 0,0-1 0,0 1 1,0-1-1,0 1 0,0 0 0,0-1 0,0 1 0,0-1 1,0 1-1,0-1 0,-1 1 0,1 0 0,0 38-159,0-30 146,0-1 25,1 0-1,-1 0 0,2-1 0,-1 1 0,1-1 0,0 1 0,1-1 0,0 0 1,0 0-1,0 0 0,1 0 0,0 0 0,0-1 0,1 0 0,6 7 1,8 6-79,1-1 0,0 0 0,26 15 1,-29-22-58,-1 1 0,-1 0 0,0 0 0,0 2 0,-2 0 0,1 0 1,14 22-1,-25-29 168,1-1 1,-1 1 0,0-1-1,-1 1 1,0 0 0,0 0-1,0 0 1,-1 0 0,0 1-1,0-1 1,-1 0 0,0 0 0,0 1-1,-1-1 1,0 0 0,-3 14-1,2-17-14,0 0 0,0 0 0,0 1-1,0-1 1,0-1 0,-1 1-1,0 0 1,1-1 0,-1 1 0,-1-1-1,1 0 1,0 0 0,-1 0 0,0 0-1,0-1 1,0 0 0,0 1 0,0-1-1,0-1 1,0 1 0,0-1 0,-1 1-1,1-1 1,-1 0 0,1-1 0,-1 1-1,-7-1 1,6 0-27,0-1 0,-1 0 0,1 0 0,0-1 0,0 1 0,0-1 0,1-1 0,-1 1 0,0-1 0,1 0 0,-1 0 0,1-1 0,0 1 0,0-1 0,1 0 0,-1-1 0,1 1 0,0-1 0,0 0 0,0 0 0,1 0 0,-1 0 0,-3-9 0,2 4 0,0 0 0,0-1 0,1 1 0,1-1 0,-1 0 0,2-1 0,0 1 0,0 0 0,1-1 0,0 1 0,1-1 0,1-11 0,0 18-54,0 1-1,0 0 1,0-1-1,1 1 1,0 0-1,0 0 1,0 0-1,0 0 1,1 0 0,-1 1-1,1-1 1,0 1-1,0-1 1,0 1-1,0 0 1,7-4-1,4-2-753,0 0 0,0 2-1,20-9 1,-6 4-1097,15-9-6220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6.153"/>
    </inkml:context>
    <inkml:brush xml:id="br0">
      <inkml:brushProperty name="width" value="0.025" units="cm"/>
      <inkml:brushProperty name="height" value="0.025" units="cm"/>
    </inkml:brush>
  </inkml:definitions>
  <inkml:trace contextRef="#ctx0" brushRef="#br0">170 331 12620,'6'-8'860,"0"0"-1,-1-1 1,0 0 0,0 0 0,-1 0 0,0 0-1,-1-1 1,0 0 0,3-15 0,-6 23-587,1-1 1,-1 1-1,0-1 1,0 0-1,-1 1 1,1-1-1,0 1 1,-1-1-1,0 1 1,0-1-1,1 1 1,-1-1-1,-1 1 1,1 0-1,0-1 1,-3-3-1,1 4-57,0 0 0,1 0 0,-1 0 0,0 0 0,0 0 0,0 0 1,0 1-1,0-1 0,-1 1 0,1 0 0,0 0 0,-1 0 0,1 1 0,-1-1 0,-6 1 0,5-1-188,-1 1 0,1 0 1,0 1-1,-1 0 0,1-1 1,0 2-1,0-1 0,-1 0 1,1 1-1,0 0 0,1 0 1,-1 1-1,0 0 0,1-1 1,-1 1-1,1 1 0,0-1 1,0 1-1,0-1 0,-4 6 1,3-2-42,0 0 0,1 0 0,0 0 0,0 0 0,0 0 0,1 1 0,0 0 0,1-1 0,-1 1 1,1 0-1,1 0 0,-1 14 0,2-20 9,-1-1 0,1 1 0,0 0 0,0 0 0,0-1 1,1 1-1,-1 0 0,0 0 0,1-1 0,-1 1 0,1-1 0,-1 1 0,1 0 1,0-1-1,0 1 0,0-1 0,0 1 0,0-1 0,0 0 0,0 1 0,0-1 1,0 0-1,1 0 0,-1 0 0,1 0 0,-1 0 0,1 0 0,-1 0 0,1 0 1,-1-1-1,1 1 0,-1 0 0,1-1 0,0 0 0,0 1 0,-1-1 0,1 0 1,0 0-1,-1 0 0,1 0 0,0 0 0,0 0 0,-1 0 0,1-1 0,3 0 1,5-1 21,1-1 1,-1 0-1,0 0 1,0-1 0,0 0-1,12-8 1,8-6-133,-2-1 0,0-2 1,49-48-1,-63 55 88,-1-1 0,-1 0 0,0-1 0,-1 0 0,0-1 0,-2 0 0,0-1 0,10-27 0,-15 21-44,-4 24 64,0-1 0,0 1 0,0 0 0,0 0 0,-1 0 0,1 0 0,0 0-1,0 0 1,0 0 0,-1 0 0,1 0 0,0 0 0,0 0 0,-1 0 0,1 0 0,0 0 0,0 0 0,0 0 0,-1 0 0,1 0 0,0 0 0,0 0 0,0 0 0,-1 0 0,1 0 0,0 0 0,0 0 0,0 1 0,0-1 0,-1 0 0,1 0 0,0 0 0,0 0 0,0 0 0,0 1 0,0-1 0,-1 0 0,1 0 0,0 0 0,0 0 0,0 1 0,0-1 0,0 0 0,0 0 0,0 0 0,0 1 0,-25 40-153,8 1 511,-18 71 0,30-92-7,1 0 0,0 1 1,2-1-1,1 1 0,1 34 1,0-53-329,1-1 0,-1 1 1,0-1-1,1 1 0,0-1 1,-1 0-1,1 1 0,0-1 1,0 0-1,0 1 0,0-1 1,1 0-1,-1 0 0,1 0 1,-1 0-1,1 0 0,0-1 1,0 1-1,-1 0 0,1-1 1,3 2-1,-1-1 21,-1-1 0,1 1 0,0-1 0,-1 0 1,1-1-1,0 1 0,0-1 0,-1 0 0,1 1 0,0-2 0,0 1 0,6-1 0,1-1 24,-1-1-1,0 0 0,0 0 0,0-1 1,0-1-1,-1 1 0,0-1 0,0-1 1,12-9-1,-9 4-61,-1 0 0,0-1 0,-1 0 0,-1-1 0,0 0 0,0-1 0,7-15 0,-11 19 0,-1-1 0,0 1 0,0-1 0,-1 0 0,0 0 0,-1-1 0,0 1 0,-1 0 0,-1-1 0,0-18 0,0 30 0,0 0 0,0-1 0,0 1 0,0 0 0,0-1 0,0 1 0,0 0 0,0-1 0,0 1 0,0 0 0,-1-1 0,1 1 0,0 0 0,0-1 0,0 1 0,0 0 0,-1 0 0,1-1 0,0 1 0,0 0 0,0 0 0,-1-1 0,1 1 0,0 0 0,0 0 0,-1 0 0,1-1 0,0 1 0,-1 0 0,1 0 0,0 0 0,0 0 0,-1 0 0,1 0 0,0 0 0,-1 0 0,1 0 0,0 0 0,-1 0 0,1 0 0,0 0 0,-1 0 0,1 0 0,0 0 0,-1 0 0,1 0 0,0 0 0,-1 0 0,1 0 0,0 0 0,0 1 0,-1-1 0,1 0 0,0 0 0,0 0 0,-1 1 0,1-1 0,0 0 0,0 0 0,-1 1 0,1-1 0,0 0 0,-16 17 0,5 2 0,0 1 0,0 0 0,2 0 0,1 1 0,0 0 0,2 1 0,0 0 0,2 0 0,0 0 0,-1 28 0,5-49-18,0 0 1,0 1-1,0-1 1,1 1-1,-1-1 1,0 0-1,1 1 1,-1-1-1,1 0 0,-1 1 1,1-1-1,-1 0 1,1 0-1,0 1 1,0-1-1,0 0 0,-1 0 1,1 0-1,0 0 1,1 0-1,-1 0 1,0 0-1,0-1 1,0 1-1,0 0 0,1-1 1,-1 1-1,0 0 1,1-1-1,-1 0 1,0 1-1,1-1 0,-1 0 1,0 0-1,1 1 1,-1-1-1,1 0 1,-1-1-1,0 1 1,1 0-1,-1 0 0,1 0 1,1-2-1,5 1-441,-1-1 0,0 0-1,1 0 1,-1-1 0,0 0 0,13-7-1,22-21-6234,3-9-3764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6.482"/>
    </inkml:context>
    <inkml:brush xml:id="br0">
      <inkml:brushProperty name="width" value="0.025" units="cm"/>
      <inkml:brushProperty name="height" value="0.025" units="cm"/>
    </inkml:brush>
  </inkml:definitions>
  <inkml:trace contextRef="#ctx0" brushRef="#br0">127 0 24407,'-10'8'2264,"1"-2"-1706,-52 44 2934,56-45-3306,0-1 0,0 1 0,1 1 0,0-1 0,0 1 0,0-1 0,1 1 0,0 0 0,0 0 0,-3 10 0,6-15-185,0 0 0,0 0 0,0 0 0,0 0 0,0 0 0,0 0 0,0 0 0,0 0 0,1 0 0,-1 0 0,0 0 1,1 0-1,-1 0 0,1 0 0,-1 0 0,1 0 0,0 0 0,-1-1 0,1 1 0,0 0 0,-1-1 0,1 1 0,0 0 0,0-1 0,0 1 0,0-1 0,0 1 0,-1-1 0,1 1 0,0-1 0,0 0 0,0 1 0,0-1 0,0 0 1,0 0-1,0 0 0,0 0 0,0 0 0,2 0 0,50 2-102,-41-3-16,11 1-616,-4-1-95,1 1 0,0 1 1,22 3-1,-39-4 785,0 1 0,0-1-1,0 1 1,0 0 0,0 0 0,0 0 0,-1 0 0,1 0-1,0 0 1,0 1 0,-1-1 0,1 1 0,-1 0-1,0 0 1,1 0 0,-1 0 0,0 0 0,0 0 0,0 1-1,0-1 1,-1 1 0,1-1 0,-1 1 0,1 0-1,-1 0 1,0-1 0,1 5 0,-2-2 131,0-1 0,-1 0 0,1 0 0,-1 1 0,0-1 1,0 0-1,0 0 0,-1 0 0,0 0 0,1 0 0,-2 0 0,1-1 0,0 1 0,-1-1 0,1 1 1,-1-1-1,0 0 0,0 0 0,-6 5 0,-9 7-54,-1 0 0,-25 14 0,36-24-56,-35 15-2519,14-13-3860,-7-5-9609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07.919"/>
    </inkml:context>
    <inkml:brush xml:id="br0">
      <inkml:brushProperty name="width" value="0.025" units="cm"/>
      <inkml:brushProperty name="height" value="0.025" units="cm"/>
    </inkml:brush>
  </inkml:definitions>
  <inkml:trace contextRef="#ctx0" brushRef="#br0">139 1 12684,'0'0'12166,"-9"12"-11691,-10 19 710,1 0-1,1 1 0,2 1 0,1 0 0,-17 65 1,27-83-1148,0-1 0,1 1 1,1 0-1,1 0 1,0 1-1,1-1 0,0 0 1,4 20-1,-4-34-41,0 1 0,1-1 0,-1 0 0,1 1 0,-1-1-1,1 0 1,0 0 0,-1 1 0,1-1 0,0 0 0,0 0 0,0 0 0,0 0 0,0 0 0,0 0-1,0 0 1,0 0 0,1 0 0,-1-1 0,0 1 0,0 0 0,1-1 0,-1 1 0,0-1 0,1 0-1,-1 1 1,1-1 0,-1 0 0,0 0 0,1 0 0,-1 0 0,1 0 0,-1 0 0,1 0 0,-1 0-1,0 0 1,1-1 0,-1 1 0,0-1 0,1 1 0,-1-1 0,2 0 0,3-2-30,0 0 0,-1 0 0,0-1 0,1 0 0,-1 0 0,0 0 0,8-9 0,17-29-229,-2 0 1,-2-2 0,-2-1 0,26-69 0,-16 39-872,-16 35 283,-14 33 266,-11 25 430,-19 58 336,3 1 1,-20 128-1,28-95 428,15-109-600,0-1 1,0 0 0,0 0-1,0 0 1,0 1-1,0-1 1,0 0-1,0 0 1,0 0-1,0 1 1,0-1 0,0 0-1,0 0 1,0 0-1,0 0 1,0 1-1,-1-1 1,1 0-1,0 0 1,0 0 0,0 0-1,0 1 1,0-1-1,0 0 1,-1 0-1,1 0 1,0 0-1,0 0 1,0 0 0,0 1-1,0-1 1,-1 0-1,1 0 1,0 0-1,0 0 1,0 0-1,-1 0 1,1 0 0,0 0-1,0 0 1,0 0-1,-1 0 1,1 0-1,0 0 1,0 0-1,-1 0 1,-9-8 210,-8-13-217,-4-13-32,2-1 0,0-1-1,3-1 1,1-1 0,-19-65-1,35 102 70,0 0-1,-1 0 1,1 1-1,0-1 1,-1 0-1,1 0 0,0 0 1,0 0-1,0 1 1,0-1-1,0 0 1,0 0-1,0 0 1,0 0-1,0 0 0,0 1 1,0-1-1,1 0 1,-1 0-1,0 0 1,1 1-1,-1-1 1,0 0-1,1 0 1,-1 1-1,1-1 0,-1 0 1,1 1-1,-1-1 1,2 0-1,24-1 1370,-12 2-1206,189 12-5584,-164-12-1858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6.842"/>
    </inkml:context>
    <inkml:brush xml:id="br0">
      <inkml:brushProperty name="width" value="0.025" units="cm"/>
      <inkml:brushProperty name="height" value="0.025" units="cm"/>
    </inkml:brush>
  </inkml:definitions>
  <inkml:trace contextRef="#ctx0" brushRef="#br0">1 1 14350,'0'0'8616,"58"2"-6534,-41 16-257,-2 7-415,3-2-642,2-1-447,0-5-225,8-6-32,8-10-416,5-1-1154,5-18-1441,0-13-1857,-4-9-1987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7.205"/>
    </inkml:context>
    <inkml:brush xml:id="br0">
      <inkml:brushProperty name="width" value="0.025" units="cm"/>
      <inkml:brushProperty name="height" value="0.025" units="cm"/>
    </inkml:brush>
  </inkml:definitions>
  <inkml:trace contextRef="#ctx0" brushRef="#br0">219 1 14414,'0'0'3235,"-49"105"-769,21-37-96,1 12-544,-2 5 192,1 0 448,5-2-1056,4-6-706,7-11-480,9-15-159,3-15-65,0-14-641,8-13-640,5-9-1218,-4-5-1152,-5-16-2563,-4-7-10698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7.581"/>
    </inkml:context>
    <inkml:brush xml:id="br0">
      <inkml:brushProperty name="width" value="0.025" units="cm"/>
      <inkml:brushProperty name="height" value="0.025" units="cm"/>
    </inkml:brush>
  </inkml:definitions>
  <inkml:trace contextRef="#ctx0" brushRef="#br0">58 184 20115,'0'0'7869,"11"3"-7277,-5-1-538,-1 0 0,1-1-1,0 0 1,-1 0 0,1 0-1,0-1 1,0 0 0,0 0-1,-1-1 1,1 1 0,0-1-1,0 0 1,-1-1 0,1 1-1,-1-1 1,1 0 0,-1-1-1,10-5 1,-6 2-31,-1 0 1,0-1-1,0 0 0,-1 0 1,0 0-1,11-17 0,-16 21-16,0 1-1,0-1 1,0 0 0,-1 1-1,1-1 1,-1 0 0,0 0-1,0 0 1,0 0-1,0 0 1,-1 0 0,1 0-1,-1 0 1,0-1-1,1 1 1,-1 0 0,-1 0-1,1 0 1,-1 0-1,1-1 1,-1 1 0,0 0-1,0 0 1,0 0-1,0 1 1,-4-7 0,3 7-10,0 0-1,0 0 1,0 0 0,-1 0 0,1 0 0,-1 1 0,1-1 0,-1 1-1,0-1 1,1 1 0,-1 0 0,0 0 0,0 0 0,0 1 0,0-1 0,0 1-1,0-1 1,0 1 0,0 0 0,0 0 0,0 0 0,0 1 0,-5 0-1,2 0-16,0 1 0,0 0-1,0-1 1,0 2 0,0-1-1,1 1 1,-1 0 0,1 0-1,-1 0 1,-6 7 0,-1 2 15,1 2-1,1-1 1,0 2 0,1-1 0,1 2 0,-11 21 0,15-27 35,0 1 1,1-1-1,0 1 1,1 0-1,0 0 0,1 1 1,0-1-1,0 1 1,2-1-1,0 22 1,1-31-26,-1-1 1,1 1-1,0-1 1,-1 1-1,1-1 1,0 0-1,0 1 1,0-1-1,0 0 1,1 0-1,-1 0 1,0 1-1,0-1 1,1-1-1,-1 1 1,0 0-1,1 0 1,-1 0-1,1-1 1,-1 1-1,1-1 1,0 1-1,-1-1 1,1 0 0,0 1-1,-1-1 1,1 0-1,-1 0 1,1 0-1,0 0 1,-1 0-1,1-1 1,0 1-1,-1-1 1,3 0-1,7-1 46,0 0 0,0-1 0,0 0 0,10-5 0,37-21-152,-1-3-1,58-42 0,0 0-57,-114 73 173,-1 0 1,1 1-1,0-1 1,-1 1-1,1-1 0,0 1 1,0 0-1,-1-1 1,1 1-1,0 0 0,0-1 1,0 1-1,-1 0 1,1 0-1,0 0 0,0 0 1,0 0-1,0 0 1,0 0-1,-1 0 0,1 0 1,0 0-1,0 0 1,0 1-1,0-1 0,-1 0 1,2 1-1,-1 0 17,-1 0 0,1 0 0,0 0-1,-1 0 1,0 1 0,1-1 0,-1 0-1,1 0 1,-1 0 0,0 1 0,0-1-1,0 0 1,0 0 0,0 1 0,0-1-1,0 2 1,-17 69 1064,11-48-692,5-23-393,1 0 0,-1 0 1,1 1-1,0-1 1,0 0-1,-1 1 0,1-1 1,0 0-1,0 1 1,0-1-1,0 0 1,1 1-1,-1-1 0,0 0 1,0 1-1,1-1 1,-1 0-1,1 1 0,-1-1 1,1 0-1,0 0 1,-1 0-1,1 1 0,0-1 1,0 0-1,0 0 1,0 0-1,0 0 1,1 1-1,1-2-5,-1 0 0,0 1 1,0-1-1,0 0 0,0 0 0,1-1 0,-1 1 1,0 0-1,0-1 0,0 1 0,0-1 0,0 0 1,0 1-1,0-1 0,0 0 0,0 0 0,0-1 1,0 1-1,2-2 0,29-22-5,34-21 0,-62 43 0,0 0 0,1 0 0,-1 1 0,0 0 0,1 0 0,-1 1 0,1-1 0,0 1 0,-1 0 0,12 0 0,-16 2 1,-1 0 0,1 0 1,0 0-1,0 0 0,-1 0 0,1 0 0,0 0 1,-1 0-1,1 0 0,-1 0 0,0 0 0,1 1 0,-1-1 1,0 0-1,0 0 0,0 0 0,0 1 0,0-1 1,0 0-1,0 0 0,0 2 0,-1 38-56,1-32-28,0-7-391,0 5 502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8.465"/>
    </inkml:context>
    <inkml:brush xml:id="br0">
      <inkml:brushProperty name="width" value="0.025" units="cm"/>
      <inkml:brushProperty name="height" value="0.025" units="cm"/>
    </inkml:brush>
  </inkml:definitions>
  <inkml:trace contextRef="#ctx0" brushRef="#br0">171 27 21524,'0'0'2397,"-12"-4"-75,7 3-2104,1-1-151,-1 1-1,1-1 1,0 1 0,-1 0 0,1 0 0,-1 1-1,1 0 1,-1-1 0,1 1 0,-1 1 0,1-1-1,-1 1 1,1-1 0,-1 1 0,1 0 0,0 1-1,0-1 1,-1 1 0,1 0 0,0 0 0,0 0-1,1 1 1,-8 5 0,6-1-56,-1 0 0,1 1 0,0 0 0,1 0 0,0 1 0,-6 15 0,9-21-31,0 0-1,1 0 1,-1 0-1,1 1 1,-1-1-1,1 0 1,0 0-1,0 1 1,0-1 0,1 4-1,0-6-16,-1 0 1,0 1-1,1-1 1,-1 0-1,1 0 0,0 0 1,-1 1-1,1-1 1,0 0-1,0 0 0,0 0 1,0-1-1,0 1 1,0 0-1,0 0 0,0 0 1,0-1-1,0 1 0,0 0 1,0-1-1,1 1 1,-1-1-1,0 1 0,0-1 1,2 0-1,3 2-77,-1-1 0,1-1 0,-1 1-1,1-1 1,0 0 0,-1 0 0,1-1 0,-1 0-1,1 0 1,-1 0 0,1 0 0,4-3 0,3-2-79,-1 0 1,0-1 0,16-13-1,-20 14 205,-7 6-18,-1 0 0,1 0 1,-1-1-1,0 1 0,1 0 0,-1 0 0,1 0 1,-1 0-1,1 0 0,-1 0 0,1 1 0,-1-1 1,0 0-1,1 0 0,-1 0 0,1 0 0,-1 0 1,1 1-1,-1-1 0,0 0 0,1 0 0,-1 1 1,0-1-1,1 0 0,-1 0 0,0 1 0,1-1 1,-1 1-1,0-1 0,0 0 0,1 1 0,-1-1 1,0 0-1,0 1 0,0-1 0,0 1 0,1-1 1,-1 1-1,0-1 0,0 0 0,0 1 0,0-1 1,0 1-1,0-1 0,0 1 0,0 0 0,5 28-137,-5-24 164,29 138 153,-19-101 243,-1 0 1,-2 1 0,-2 0-1,-1 0 1,-4 46 0,-1-80-98,0 0 1,-1-1-1,0 1 1,0-1-1,-1 0 1,0 0-1,-1 0 0,0 0 1,-6 9-1,8-14-198,-1 1 0,1-1-1,-1 1 1,0-1 0,0 0-1,0 0 1,0 0 0,-1-1 0,1 1-1,-1-1 1,1 0 0,-1 0-1,0 0 1,0 0 0,0-1 0,0 1-1,0-1 1,0 0 0,-1-1-1,-5 1 1,8-1-122,0 0 0,-1-1 0,1 1 0,0-1 0,0 0 0,0 0 0,-1 0 0,1 0 0,0 0 0,0 0 0,0-1 0,1 1 0,-1-1 0,0 1 0,0-1 0,1 0 0,-1 1 0,1-1 0,-1 0 0,1 0 0,0 0 0,0 0 0,0-1 0,0 1 0,0 0 0,1 0 0,-1 0 0,0-1 0,1 1 0,-1-4 0,-2-10 0,1-1 0,0 0 0,2-17 0,-1 31 0,2-19-17,0 1 1,1-1-1,1 1 1,1 0-1,1 0 1,1 0-1,1 1 1,1-1-1,12-22 1,-13 28-2,2 1 0,0 0 1,1 0-1,0 1 0,1 0 1,0 1-1,1 0 0,0 1 1,1 0-1,0 1 0,1 0 1,24-11-1,10 0-225,-27 13 160,1-1-1,36-22 1,-54 29 98,0-1-1,0 1 1,-1-1-1,1 0 1,-1 0-1,1-1 1,-1 1-1,0-1 1,0 1-1,-1-1 1,1 0-1,-1 0 1,0-1-1,0 1 1,0 0-1,0-1 1,-1 1-1,0-1 1,1-6-1,-2 8-4,0 1 0,0-1 0,0 1 0,-1-1 0,1 1 0,-1 0 0,0-1 0,0 1 0,0 0 0,0-1 0,0 1 0,0 0 0,0 0 0,-1 0 0,1 0 0,-1 0 0,0 0 0,1 1 0,-1-1 0,0 0-1,0 1 1,0-1 0,0 1 0,0 0 0,0 0 0,-1 0 0,1 0 0,0 0 0,-1 0 0,1 1 0,0-1 0,-1 1 0,-4-1 0,1 0 9,0 0-1,1 1 1,-1 0-1,0 0 1,0 0-1,0 0 1,0 1-1,1 0 1,-1 1-1,0-1 1,1 1-1,-1 0 1,-9 5-1,10-3-331,-1 0-1,1 1 1,0 0-1,1 0 1,-1 1-1,1-1 1,0 1-1,0 0 1,0 0 0,1 0-1,0 1 1,0-1-1,-2 9 1,4-13 124,1 1 1,-1 0 0,0 0-1,1 0 1,-1 0-1,1 0 1,0 0 0,0-1-1,0 1 1,0 0-1,0 0 1,1 0-1,-1 0 1,1 0 0,0 0-1,0-1 1,0 1-1,0 0 1,0-1 0,1 1-1,-1-1 1,1 1-1,0-1 1,0 0-1,0 1 1,0-1 0,0 0-1,0 0 1,0-1-1,1 1 1,-1 0 0,1-1-1,3 2 1,28 7-4654,5-6-2552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09.233"/>
    </inkml:context>
    <inkml:brush xml:id="br0">
      <inkml:brushProperty name="width" value="0.025" units="cm"/>
      <inkml:brushProperty name="height" value="0.025" units="cm"/>
    </inkml:brush>
  </inkml:definitions>
  <inkml:trace contextRef="#ctx0" brushRef="#br0">253 12 10570,'0'0'10944,"-13"-3"-8569,5 1-2057,3 1-199,0-1 0,1 1 0,-1 0 0,0 0 0,0 1 1,0-1-1,0 1 0,0 0 0,0 1 0,0-1 0,0 1 0,0 0 0,0 0 0,0 1 0,1-1 0,-1 1 0,-7 4 0,7-3 59,-19 11 882,-35 30 1,55-41-1042,0 0 0,0 0 1,1 1-1,-1-1 0,1 1 0,0 0 1,0 0-1,0 1 0,0-1 1,1 0-1,-1 1 0,1 0 1,0-1-1,1 1 0,-1 0 0,-1 8 1,4-12-28,-1-1 1,1 1-1,-1-1 1,0 1-1,1-1 0,-1 1 1,1-1-1,0 0 1,-1 1-1,1-1 1,-1 1-1,1-1 1,0 0-1,-1 0 0,1 1 1,-1-1-1,1 0 1,0 0-1,-1 0 1,1 0-1,0 0 1,-1 0-1,1 0 0,0 0 1,-1 0-1,2 0 1,25-1-151,-22 1 146,1-1 0,1 0 0,-1 0 0,1-1 0,-1 0 0,1 0 0,-1 0 1,9-6-1,-9 5-33,-1 1 0,1-1 1,0 1-1,0 0 1,0 0-1,0 1 1,1 0-1,8-1 1,-13 2-16,0 1 1,1-1-1,-1 1 0,0 0 1,0 0-1,0 0 1,0 0-1,0 0 1,0 0-1,0 0 1,-1 1-1,1-1 1,0 1-1,-1 0 1,1-1-1,-1 1 1,1 0-1,-1 0 1,0 0-1,0 0 0,0 0 1,0 0-1,2 4 1,16 56 0,-18-57 30,4 18 372,-1 0 0,-1 0 0,-1 1-1,-1 0 1,-1-1 0,-1 1-1,-1-1 1,-7 32 0,5-38-86,0 0 1,-1 0 0,-1-1 0,-1 0-1,-1 0 1,0-1 0,0 0-1,-2 0 1,0-1 0,-1-1-1,-24 25 1,33-35-258,0-1 1,0 0-1,-1 0 0,1 0 1,-1 0-1,1-1 0,-1 1 1,0-1-1,0 1 0,0-1 1,0 0-1,0 0 0,0 0 1,0-1-1,-4 1 0,6-1 0,1 0 0,-1 0 0,0 0-1,0 0 1,1-1 0,-1 1 0,0 0-1,0-1 1,1 1 0,-1 0 0,0-1-1,1 1 1,-1-1 0,0 1 0,1-1-1,-1 1 1,1-1 0,-1 0 0,1 1-1,-1-1 1,0-1 0,-3-28-21,5 15-162,2 0 0,0 0 0,0 1 0,2-1 0,-1 1 0,2 0 1,0 0-1,10-16 0,71-102-1476,28-11 816,15-20 715,-112 129 321,-18 21-65,-1 13-126,0 0 1,1 0-1,-1-1 1,0 1-1,1 0 0,-1 0 1,0 0-1,0 0 1,1 0-1,-1 0 0,0 0 1,1 0-1,-1 0 1,0 1-1,0-1 0,1 0 1,-1 0-1,0 0 1,1 1-1,-1-1 0,1 1 1,-1-1-1,0 1 1,-7 4 35,0 1 0,0 0 0,1 0 0,0 1 0,0 0 0,1 0 0,0 1 0,0 0 0,1 0 0,0 0 0,0 0 0,1 1 0,0 0 0,1 0 0,-5 18 0,8-26-33,-1 0 1,1 0-1,1 0 0,-1 0 0,0 0 0,0 0 1,0 0-1,1 0 0,-1 0 0,0 0 0,1 0 1,-1 0-1,0 0 0,1-1 0,0 1 0,-1 0 1,1 0-1,-1 0 0,1-1 0,0 1 0,0 0 1,-1-1-1,1 1 0,0-1 0,0 1 0,0-1 1,0 1-1,-1-1 0,1 1 0,0-1 0,0 0 1,0 0-1,0 1 0,0-1 0,0 0 1,0 0-1,0 0 0,0 0 0,0 0 0,1 0 1,46-4 304,-47 4-300,24-7 115,1-1 0,-1-1 0,-1-2 0,0 0 0,0-1 0,37-27 0,31-14 596,-90 52-708,0 0 0,0 0 0,-1 0 0,1 0 0,0 1 0,0-1 0,0 1 0,0-1 0,0 1 0,0 0 0,0-1 0,3 2 1,-5-1-4,1 0 1,0 0-1,-1 0 1,1 1 0,-1-1-1,1 0 1,-1 0 0,1 1-1,-1-1 1,1 0 0,-1 1-1,1-1 1,-1 1 0,1-1-1,-1 1 1,0-1 0,1 1-1,-1-1 1,0 1-1,1-1 1,-1 1 0,0 0-1,0-1 1,1 1 0,-1 0-1,0 6 73,1-1-1,-1 1 0,-1-1 0,1 0 0,-1 0 1,-2 9-1,-2 17 76,38-31-158,9-19-936,-36 15 502,-1 0 1,1 0-1,0 1 0,0-1 0,1 1 1,-1 0-1,0 1 0,1 0 1,-1 0-1,1 0 0,0 1 0,-1-1 1,1 2-1,10 1 0,-12 1-7162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0.150"/>
    </inkml:context>
    <inkml:brush xml:id="br0">
      <inkml:brushProperty name="width" value="0.025" units="cm"/>
      <inkml:brushProperty name="height" value="0.025" units="cm"/>
    </inkml:brush>
  </inkml:definitions>
  <inkml:trace contextRef="#ctx0" brushRef="#br0">89 303 17969,'0'0'7677,"-10"12"-6978,-1 1-524,0 1 0,1 0 0,-15 26 0,22-34-122,0 0 1,0 1-1,1-1 0,-1 1 1,1-1-1,1 1 0,-1 0 1,1 0-1,1 0 0,-1 0 1,1 0-1,0 0 0,0 0 1,1 0-1,2 7 0,-2-13-35,-1 1 0,1 0 0,1-1-1,-1 1 1,0 0 0,0-1-1,1 0 1,-1 1 0,0-1-1,1 0 1,-1 0 0,1 0 0,0 0-1,-1 0 1,1 0 0,0 0-1,0 0 1,0-1 0,-1 1-1,1-1 1,0 1 0,0-1 0,0 0-1,0 0 1,0 1 0,0-2-1,0 1 1,0 0 0,0 0 0,-1 0-1,4-2 1,3 1 115,1-1 1,0 0-1,-1 0 0,0-1 1,16-7-1,-9 2-34,-1-1-1,1-1 1,-1-1-1,-1 0 1,0 0 0,-1-1-1,11-14 1,-16 17-25,0 1 0,-1-1 0,0-1 0,-1 1 0,0-1 0,-1 0 0,0 0 0,0 0 0,-1 0 0,0-1 0,-1 0 0,1-14 0,-23 76-784,10-19 673,3 1-1,0 0 1,-2 61 0,8-93 8,1 0 1,0 0-1,0 1 1,0-1 0,0 0-1,0 0 1,0 0 0,0 1-1,1-1 1,-1 0-1,0 0 1,1 0 0,-1 0-1,0 0 1,1 0 0,0 1-1,-1-1 1,1 0-1,0-1 1,-1 1 0,1 0-1,0 0 1,0 0 0,0 0-1,0 0 1,0-1-1,-1 1 1,2 0 0,-1-1-1,0 1 1,0-1 0,0 1-1,0-1 1,0 0-1,0 1 1,0-1 0,1 0-1,-1 0 1,0 0 0,0 0-1,0 0 1,1 0-1,-1 0 1,0 0 0,0 0-1,0-1 1,0 1 0,1 0-1,-1-1 1,0 1-1,1-2 1,5 0-206,1-2-1,-1 1 0,0-1 1,-1 0-1,1 0 1,9-9-1,3-4-1656,-1-1 1,30-42-1,-28 31 751,28-55-1,-30 46 753,-1-1 0,-3-1 1,-1 0-1,8-47 0,-15 29 2288,-7 58-1849,1 0 0,0 0 0,0-1-1,-1 1 1,1 0 0,0 0-1,0 0 1,-1 0 0,1 0 0,0 0-1,0 0 1,-1 0 0,1 0-1,0 0 1,-1 0 0,1 0 0,0 0-1,-1 0 1,1 0 0,0 0-1,-1 0 1,1 0 0,0 0 0,0 0-1,-1 0 1,1 0 0,0 0-1,0 1 1,-1-1 0,1 0 0,0 0-1,0 0 1,-1 0 0,1 1-1,0-1 1,0 0 0,0 0 0,-1 1-1,1-1 1,0 0 0,0 0-1,0 1 1,0-1 0,0 0 0,0 1-1,-1-1 1,1 0 0,0 0-1,0 1 1,-22 33 1102,2 1 0,1 1 0,-23 62 0,41-96-1073,-21 61 1474,20-58-1507,1 0-1,0 0 1,0-1 0,0 1-1,1 0 1,0 0-1,0 0 1,0 0-1,0 0 1,2 8-1,-1-12-43,0 0 0,0 0 0,0 0 0,0 0 0,0 0 0,0 0 0,1 0 0,-1 0 0,0-1 0,0 1 0,1-1 0,-1 1 0,0-1 0,1 1 0,-1-1 0,1 0 0,-1 1 0,0-1 0,1 0 0,-1 0 0,1 0 0,-1 0 0,1 0 0,-1-1 0,3 0-1,38-7-25,-25 3-89,-7 1-326,1 1 0,0 0-1,0 1 1,0 0 0,14 0 0,-23 2 402,0 0 0,0 0 1,0 0-1,1 1 0,-1-1 1,0 0-1,0 1 0,0 0 0,0-1 1,0 1-1,0 0 0,-1 0 0,1 0 1,0 0-1,0 1 0,-1-1 1,1 0-1,0 1 0,-1-1 0,1 1 1,-1 0-1,0-1 0,0 1 0,0 0 1,0 0-1,0 0 0,0 0 1,0 0-1,0 0 0,-1 0 0,1 0 1,-1 0-1,1 3 0,1 5 415,-1 1 1,0 0-1,0-1 0,-1 1 0,-1 0 1,0 0-1,0-1 0,-1 1 1,-1-1-1,-3 13 0,4-19-219,0 1 0,0-1 0,0 0-1,0 0 1,0 0 0,-1 0 0,0-1 0,0 1 0,0-1 0,0 1-1,-1-1 1,1 0 0,-1 0 0,1-1 0,-1 1 0,0-1-1,0 1 1,-1-1 0,1-1 0,0 1 0,-1-1 0,1 1-1,-1-1 1,1-1 0,-9 2 0,10-2-187,0 1 1,1-1-1,-1 0 0,0 0 1,1 0-1,-1-1 1,0 1-1,1-1 0,-1 1 1,1-1-1,-1 0 0,0 0 1,1 0-1,0 0 1,-1 0-1,1-1 0,0 1 1,-1-1-1,1 1 0,-3-4 1,3 1-148,0 0-1,0 0 1,0 0 0,0 0 0,1 0 0,0 0-1,-1-1 1,2 1 0,-1 0 0,0-1-1,1 1 1,0-6 0,3-37-6120,-2 43 5155,0-1 1,0 1 0,0 0 0,1 0 0,0 0-1,0 0 1,0 0 0,4-6 0,14-11-9480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0.574"/>
    </inkml:context>
    <inkml:brush xml:id="br0">
      <inkml:brushProperty name="width" value="0.025" units="cm"/>
      <inkml:brushProperty name="height" value="0.025" units="cm"/>
    </inkml:brush>
  </inkml:definitions>
  <inkml:trace contextRef="#ctx0" brushRef="#br0">116 217 11851,'0'0'4127,"8"-4"624,-3 2-4009,-1 0 0,0-1-1,0 0 1,0 0 0,0 0 0,0 0-1,4-6 1,-7 8-623,0 0 0,0 0 0,0 0-1,-1 0 1,1 0 0,0 0 0,-1 0 0,1-1 0,-1 1-1,1 0 1,-1 0 0,0-1 0,0 1 0,1 0 0,-1 0-1,0-1 1,0 1 0,0 0 0,0-1 0,0 1 0,-1 0-1,1 0 1,0-1 0,-1 1 0,1 0 0,-1 0-1,1-1 1,-1 1 0,1 0 0,-1 0 0,0 0 0,0 0-1,1 0 1,-1 0 0,0 0 0,0 0 0,0 0 0,0 0-1,0 1 1,0-1 0,0 0 0,-1 1 0,0-1 0,-1-1-117,0 0 1,1 0-1,-1 1 1,0-1-1,0 1 1,-1 0 0,1 0-1,0 0 1,0 0-1,-1 0 1,1 1 0,0 0-1,-1-1 1,1 1-1,0 0 1,-1 1 0,1-1-1,0 1 1,0-1-1,-1 1 1,1 0 0,0 0-1,0 1 1,0-1-1,0 0 1,0 1-1,0 0 1,0 0 0,1 0-1,-1 0 1,1 0-1,-1 0 1,1 1 0,-4 5-1,1-2-33,0 0-1,1 1 0,0 0 1,0 0-1,1 0 0,0 0 1,0 0-1,0 1 0,1 0 1,0-1-1,1 1 0,0 0 1,-1 13-1,2-19 22,1 0 0,-1 1-1,1-1 1,0 0 0,0 0-1,-1 1 1,1-1 0,1 0-1,-1 0 1,0 0 0,0 0 0,1 0-1,-1 0 1,1-1 0,0 1-1,-1 0 1,1-1 0,0 1-1,0-1 1,0 0 0,0 0 0,0 0-1,0 0 1,0 0 0,1 0-1,-1 0 1,0 0 0,1-1 0,-1 0-1,4 1 1,10 1-19,-1 0 1,1-2-1,22 0 0,-34-1 31,27-1-18,0-3 1,0 0-1,0-2 1,-1-1 0,0-2-1,-1 0 1,0-3-1,41-22 1,-68 34 25,-1 0 1,1 0-1,0 0 0,-1 0 1,1 0-1,0 0 0,-1 0 0,1-1 1,-1 1-1,0 0 0,1-1 1,-1 1-1,0-1 0,0 0 1,0 1-1,0-1 0,0 0 1,-1 0-1,1 0 0,0 0 1,-1 1-1,1-1 0,-1 0 0,0 0 1,0 0-1,0 0 0,0 0 1,0 0-1,0 0 0,0 0 1,-1 0-1,1 0 0,0 0 1,-1 0-1,0 1 0,1-1 1,-1 0-1,0 0 0,0 1 0,0-1 1,0 0-1,-1 1 0,1-1 1,0 1-1,-2-2 0,-8-7 170,1 0 0,-2 0 0,1 1 0,-24-13 0,26 16-123,-20-9 125,23 12-159,-1-1 0,0 1 1,1-1-1,0 0 0,0 0 0,0-1 1,-7-6-1,20 9-23,0 0 0,0 1 0,0 1 0,0-1 0,12 1 0,110 0-3705,-125 0 2964,8-1-2777,-10-7-2478,-5-6-3362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0.915"/>
    </inkml:context>
    <inkml:brush xml:id="br0">
      <inkml:brushProperty name="width" value="0.025" units="cm"/>
      <inkml:brushProperty name="height" value="0.025" units="cm"/>
    </inkml:brush>
  </inkml:definitions>
  <inkml:trace contextRef="#ctx0" brushRef="#br0">1 0 22934,'0'0'1601,"53"0"-1569,10 1 32,14-1 32,4 0-1697,-1 0-6118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1.790"/>
    </inkml:context>
    <inkml:brush xml:id="br0">
      <inkml:brushProperty name="width" value="0.025" units="cm"/>
      <inkml:brushProperty name="height" value="0.025" units="cm"/>
    </inkml:brush>
  </inkml:definitions>
  <inkml:trace contextRef="#ctx0" brushRef="#br0">144 296 13100,'8'-9'4602,"-5"6"-4343,32-38 2547,-34 39-2471,1-1-1,-1 1 1,1 0-1,-1-1 1,0 1 0,0-1-1,0 1 1,-1-1-1,1 0 1,0 1 0,-1-1-1,0 0 1,0 1-1,0-1 1,0 0-1,0 0 1,0 1 0,-1-1-1,1 0 1,-1 1-1,-1-5 1,1 6-257,0 0-1,0 0 1,0 0 0,0-1 0,0 2-1,0-1 1,0 0 0,-1 0 0,1 0-1,0 0 1,-1 1 0,1-1 0,0 1-1,-1-1 1,1 1 0,-1-1 0,1 1-1,-1 0 1,1 0 0,-1 0 0,1 0-1,-1 0 1,1 0 0,-1 0-1,1 0 1,-1 0 0,1 1 0,0-1-1,-1 1 1,1-1 0,-2 2 0,-3-1-93,1 1 0,0 1 1,0-1-1,-1 1 0,2 0 1,-1 0-1,-5 5 0,-1 3 1,0 0-1,1 0 1,0 2 0,1-1-1,1 1 1,0 0 0,0 1-1,2 0 1,-1 0-1,2 0 1,0 1 0,-3 17-1,7-31 6,1 0-1,0 0 0,0 0 0,-1 0 0,1 0 1,0 1-1,0-1 0,0 0 0,0 0 0,0 0 1,0 1-1,1-1 0,-1 0 0,0 0 0,1 0 1,-1 0-1,0 0 0,1 1 0,-1-1 0,1 0 1,0 0-1,-1 0 0,1 0 0,0-1 1,0 1-1,0 0 0,-1 0 0,1 0 0,0-1 1,0 1-1,0 0 0,2 0 0,0 0 9,0-1-1,0 0 0,0 1 1,0-1-1,0 0 1,1-1-1,-1 1 1,0 0-1,0-1 0,0 0 1,0 0-1,3-1 1,11-4 53,0-2 1,0 0-1,19-13 1,-5 1 134,-1-2 1,-1-1 0,39-41-1,-54 49 18,-1-1-1,0 0 1,-1-1-1,-1 0 1,0-1-1,-1 0 1,13-36-1,-14 6 2,-9 48-210,0-1 0,0 0 0,1 1 1,-1-1-1,0 0 0,0 1 0,0-1 1,0 0-1,0 1 0,0-1 0,0 0 1,0 1-1,0-1 0,0 0 0,0 1 0,-1-1 1,1 0-1,0 1 0,0-1 0,-1 0 1,1 1-1,0-1 0,-1 1 0,1-1 0,0 1 1,-1-1-1,1 1 0,-1-1 0,1 1 1,-1-1-1,1 1 0,-1-1 0,0 1 1,1 0-1,-1-1 0,1 1 0,-1 0 0,0 0 1,1-1-1,-1 1 0,0 0 0,1 0 1,-1 0-1,0 0 0,1 0 0,-1 0 1,0 0-1,1 0 0,-1 0 0,0 0 0,1 0 1,-1 1-1,0-1 0,1 0 0,-1 0 1,0 1-1,1-1 0,-1 0 0,1 1 0,-1-1 1,1 0-1,-2 1 0,-4 4-32,0 0 1,1 0-1,-1 0 0,1 0 0,0 1 1,0 0-1,1 0 0,-1 0 1,-4 10-1,-32 70-13,30-62-4,-6 15 33,-17 53-1,30-78 10,1-1 0,0 0 0,1 1 1,0 0-1,1-1 0,0 1 0,2 0 0,1 16 0,-2-28 10,0 0 0,1 0 0,-1 0 0,1-1 0,0 1 0,-1 0 0,1 0 0,0 0 0,0-1 0,0 1 0,0 0-1,0-1 1,1 1 0,-1-1 0,0 1 0,1-1 0,-1 0 0,1 0 0,-1 1 0,1-1 0,3 1 0,-2-1 14,1 0 0,0 0 0,-1 0 0,1 0 0,0-1-1,-1 0 1,1 0 0,0 0 0,-1 0 0,8-1 0,0-2 42,-1 1-1,1-2 1,-1 1-1,0-1 1,-1-1-1,1 0 1,10-7-1,-4 0-12,0-1-1,-1 0 1,-1-1 0,0-1-1,-1-1 1,12-17-1,-18 23-56,-1 0 0,0-1 0,0 1 1,-1-1-1,-1 0 0,0-1 0,0 1 0,-1-1 0,-1 0 0,0 0 0,1-16 1,-3 27 3,0 1 1,0-1 0,0 1 0,0-1 0,0 0 0,0 1 0,0-1 0,0 1 0,0-1 0,0 0 0,-1 1 0,1-1 0,0 1 0,0-1 0,-1 1 0,1-1 0,0 1 0,-1-1 0,1 1 0,0-1 0,-1 1 0,1-1 0,0 1 0,-1 0 0,1-1 0,-1 1 0,1 0 0,-1-1 0,1 1 0,-1 0 0,0-1 0,1 1 0,-1 0 0,1 0 0,-1 0 0,1 0 0,-1 0 0,0-1 0,1 1 0,-1 0 0,1 0 0,-1 0 0,0 1 0,1-1 0,-1 0 0,1 0 0,-1 0 0,1 0-1,-1 0 1,0 1 0,1-1 0,-1 0 0,1 1 0,-1-1 0,1 0 0,-1 1 0,0 0 0,-31 24-241,23-15 280,1 1 1,0 0-1,0 0 1,1 1 0,1 0-1,0 0 1,0 1-1,1 0 1,1 0-1,0 0 1,1 0 0,-2 16-1,5-27-22,0-1 0,0 1 1,0-1-1,0 1 0,0-1 0,1 0 0,-1 1 0,0-1 1,1 1-1,-1-1 0,1 0 0,0 1 0,-1-1 0,1 0 1,0 1-1,0-1 0,-1 0 0,1 0 0,0 0 0,0 0 1,0 0-1,1 0 0,1 1 0,-1 0 11,1-1 1,0 0-1,0 0 0,0 0 0,1 0 1,-1 0-1,0-1 0,0 1 0,0-1 1,5 0-1,5-1 27,0 0 0,-1-1 0,1 0 0,20-7 0,64-34-25,-76 32-21,-1 1 0,1 1 0,1 1 1,37-9-1,-59 17 1,1 0 0,-1 0 0,1 0 0,-1 0 0,0 0 0,1 0 0,-1 0 0,0 0 0,1 0 0,-1 0 0,1 0 0,-1 0 0,0 0 0,1 0 0,-1 0 0,0 1 0,1-1 0,-1 0 0,0 0 0,1 0 0,-1 1 0,0-1 0,0 0 0,1 0 0,-1 1 0,0-1 0,0 0 0,1 1 0,-1-1 0,0 0 0,0 1 0,0-1 0,0 0 0,1 1 0,-1 18 0,-9 18 0,5-27 0,0-1 0,1-1 0,1 1 0,-1 0 0,1 0 0,-1 13 0,3-21 0,0-1 0,0 1 0,1-1 0,-1 0 0,0 1 0,0-1 0,0 1 0,1-1 0,-1 0 0,0 1 0,0-1 0,1 0 0,-1 1 0,0-1 0,1 0 0,-1 0 0,1 1 0,-1-1 0,0 0 0,1 0 0,-1 0 0,0 1 0,1-1 0,-1 0 0,1 0 0,-1 0 0,1 0 0,-1 0 0,1 0 0,-1 0 0,0 0 0,1 0 0,-1 0 0,1 0 0,-1 0 0,1 0 0,0-1 0,19-3 0,1-5 0,-1-1 0,35-23 0,-43 24 0,1 1 0,1 0 0,-1 0 0,1 1 0,1 1 0,-1 1 0,1 0 0,21-4 0,-36 9 0,0 0 0,1 0 0,-1 0 0,1 0 0,-1 0 0,1 0 0,-1 0 0,0 0 0,1 0 0,-1 1 0,0-1 0,1 0 0,-1 0 0,1 0 0,-1 1 0,0-1 0,1 0 0,-1 0 0,0 1 0,1-1 0,-1 0 0,0 1 0,0-1 0,1 0 0,-1 1 0,0-1 0,0 0 0,0 1 0,0-1 0,1 1 0,-1-1 0,0 0 0,0 1 0,0 0 0,0 22 0,-9 20 0,5-32 0,1 0 0,0 1 0,1-1 0,-2 19 0,4-29 0,0-1 0,0 1 0,1-1 0,-1 0 0,0 1 0,0-1 0,1 0 0,-1 1 0,0-1 0,0 0 0,1 0 0,-1 1 0,0-1 0,1 0 0,-1 0 0,0 0 0,1 1 0,-1-1 0,0 0 0,1 0 0,-1 0 0,1 0 0,-1 0 0,0 0 0,1 0 0,-1 1 0,1-1 0,-1 0 0,0-1 0,1 1 0,-1 0 0,1 0 0,-1 0 0,0 0 0,1 0 0,-1 0 0,1-1 0,17-4 0,116-53-2744,-127 54-5872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2.756"/>
    </inkml:context>
    <inkml:brush xml:id="br0">
      <inkml:brushProperty name="width" value="0.025" units="cm"/>
      <inkml:brushProperty name="height" value="0.025" units="cm"/>
    </inkml:brush>
  </inkml:definitions>
  <inkml:trace contextRef="#ctx0" brushRef="#br0">35 32 19827,'0'0'110,"0"0"1,0 0 0,0-1-1,0 1 1,0 0-1,0 0 1,0-1-1,1 1 1,-1 0 0,0 0-1,0 0 1,0-1-1,0 1 1,1 0 0,-1 0-1,0 0 1,0-1-1,0 1 1,1 0-1,-1 0 1,0 0 0,0 0-1,1 0 1,-1 0-1,0-1 1,0 1 0,1 0-1,-1 0 1,0 0-1,0 0 1,1 0-1,-1 0 1,0 0 0,0 0-1,1 0 1,-1 0-1,0 0 1,0 0 0,1 0-1,-1 1 1,0-1-1,1 0 1,-1 0-1,0 0 1,0 0 0,0 0-1,1 0 1,-1 1-1,0-1 1,0 0 0,0 0-1,1 0 1,-1 1-1,0-1 1,0 0-1,0 0 1,0 0 0,0 1-1,1-1 1,-1 0-1,0 0 1,0 1 0,0-1-1,0 0 1,0 0-1,0 1 1,0-1 0,0 0-1,0 1 1,1 35 1776,-12 48-1153,2-44-386,-14 79-86,21-104-261,1 0-1,0 0 1,1 0-1,0 1 1,5 22-1,-5-36-4,1 0 0,-1 0-1,1 0 1,0-1-1,0 1 1,-1 0 0,1 0-1,0-1 1,1 1-1,-1-1 1,0 1 0,0-1-1,1 1 1,-1-1-1,1 0 1,-1 0-1,1 1 1,-1-1 0,1 0-1,0 0 1,-1-1-1,1 1 1,0 0 0,0-1-1,0 1 1,0-1-1,0 1 1,0-1 0,-1 0-1,1 0 1,0 0-1,0 0 1,0 0-1,0 0 1,4-1 0,1-1 23,0 1 1,0-1-1,0 0 0,0-1 1,0 1-1,0-2 1,-1 1-1,9-6 0,-1-2 48,0-1 0,-1 0-1,0-1 1,-1 0 0,-1-1-1,0 0 1,-1-1-1,0 0 1,-1-1 0,-1 0-1,10-27 1,-9 15 35,0-1-1,-2 1 1,-1-2-1,-1 1 1,-2-1 0,0-35-1,-20 159-565,11-45 543,1 0-1,3 0 1,8 94 0,-5-139-56,-1-1 0,1 0 1,-1 0-1,1 1 0,0-1 1,0 0-1,1 0 0,-1 0 1,1 0-1,-1 0 0,1-1 1,0 1-1,0 0 0,0-1 1,0 1-1,1-1 0,-1 0 0,1 1 1,-1-1-1,1-1 0,3 3 1,-2-2-14,0-1 1,0 0 0,0 0 0,1 0-1,-1-1 1,0 1 0,0-1 0,1 0-1,-1 0 1,0 0 0,0-1 0,1 0-1,-1 1 1,6-3 0,-2 0-44,-1 1 1,1-1-1,-1-1 1,0 1 0,0-1-1,0-1 1,0 1-1,-1-1 1,1 0 0,-1-1-1,-1 1 1,1-1-1,-1 0 1,0-1-1,0 1 1,7-15 0,-4-17-3011,-7-6-3347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2.513"/>
    </inkml:context>
    <inkml:brush xml:id="br0">
      <inkml:brushProperty name="width" value="0.025" units="cm"/>
      <inkml:brushProperty name="height" value="0.025" units="cm"/>
    </inkml:brush>
  </inkml:definitions>
  <inkml:trace contextRef="#ctx0" brushRef="#br0">1 103 6983,'0'0'12166,"0"-11"-10362,0 8-1604,1-42 1371,-1 43-1382,1-1-1,-1 1 1,0 0-1,1 0 1,-1 0 0,1-1-1,0 1 1,0 0 0,0 0-1,0 0 1,0 0-1,0 0 1,0 0 0,1 1-1,-1-1 1,1 0-1,-1 1 1,1-1 0,0 1-1,-1-1 1,4-1-1,-5 3-175,1 1 0,-1-1-1,1 0 1,-1 0 0,1 0-1,-1 0 1,1 0 0,-1 0-1,1 0 1,-1 1 0,0-1 0,1 0-1,-1 0 1,1 1 0,-1-1-1,1 0 1,-1 1 0,0-1-1,1 0 1,-1 1 0,0-1-1,1 1 1,-1-1 0,0 1-1,0-1 1,1 0 0,-1 1-1,0-1 1,0 1 0,0-1-1,0 1 1,0-1 0,0 1-1,0 0 1,6 25-64,-5-20 150,0-4-75,1 9 39,0 0 0,1 0 1,0 0-1,1-1 0,0 0 0,9 16 1,-11-23 15,0 0 1,1-1 0,-1 0 0,0 0-1,1 1 1,-1-1 0,1-1 0,0 1 0,-1 0-1,1-1 1,0 1 0,0-1 0,0 0 0,0 0-1,1 0 1,-1 0 0,0-1 0,0 1 0,0-1-1,1 0 1,-1 0 0,0 0 0,0 0 0,1-1-1,-1 1 1,0-1 0,5-1 0,0-1 72,0-1 0,0 1 0,-1-1 0,1-1 1,-1 1-1,0-1 0,0-1 0,0 1 0,-1-1 0,0 0 1,0-1-1,-1 1 0,6-8 0,-9 11-211,20-12-9844,-11 6 2467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6.036"/>
    </inkml:context>
    <inkml:brush xml:id="br0">
      <inkml:brushProperty name="width" value="0.025" units="cm"/>
      <inkml:brushProperty name="height" value="0.025" units="cm"/>
    </inkml:brush>
  </inkml:definitions>
  <inkml:trace contextRef="#ctx0" brushRef="#br0">1 1 3043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3.260"/>
    </inkml:context>
    <inkml:brush xml:id="br0">
      <inkml:brushProperty name="width" value="0.025" units="cm"/>
      <inkml:brushProperty name="height" value="0.025" units="cm"/>
    </inkml:brush>
  </inkml:definitions>
  <inkml:trace contextRef="#ctx0" brushRef="#br0">363 74 22998,'-2'-10'3406,"1"4"-2739,1 4-470,0-1 0,0 0 0,0 1 0,-1-1 0,1 1 1,-1-1-1,0 1 0,1 0 0,-1-1 0,0 1 0,-1-1 0,1 1 0,0 0 0,-1 0 1,1 0-1,-1 0 0,0 0 0,0 0 0,1 0 0,-1 1 0,0-1 0,-1 1 0,1-1 1,0 1-1,-4-2 0,-1 2-169,-1 1 1,1-1 0,-1 1-1,1 1 1,-1 0 0,1 0-1,0 0 1,-1 1 0,1 0-1,0 0 1,0 0 0,0 1-1,0 1 1,1-1 0,-1 1-1,1 0 1,0 0 0,0 1-1,0 0 1,-9 10 0,-1 1-34,1 1-1,0 1 1,1 1 0,1 0 0,-16 32 0,23-40 5,1 1 0,0-1 0,-5 25 0,9-34 0,0-1 0,1 1 0,-1-1 0,1 1 0,-1 0 0,1 0 0,0-1 0,0 1 0,0 0 0,0-1 0,0 1 0,0 0 0,0-1 0,1 1 0,-1 0 0,1-1 0,-1 1 0,1 0 0,-1-1 0,1 1 0,0-1 0,0 1 0,0-1 0,0 1 0,0-1 0,0 0 0,0 1 0,0-1 0,1 0 0,-1 0 0,0 0 0,1 0 0,-1 0 0,1 0 0,-1-1 0,1 1 0,2 1 0,26 1-66,-1-1-1,1-1 1,-1-1-1,41-6 1,35-1-120,-97 7 128,53 4-161,-60-4 217,0 0 0,1 0 0,-1 0 1,0 0-1,0 1 0,0-1 0,0 0 0,0 1 0,0-1 1,0 0-1,0 1 0,0 0 0,0-1 0,0 1 0,0-1 1,0 1-1,0 0 0,0 0 0,0 0 0,-1-1 0,1 1 1,0 0-1,-1 0 0,1 0 0,0 0 0,-1 0 1,1 0-1,-1 0 0,0 1 0,1-1 0,-1 0 0,0 0 1,0 0-1,0 0 0,1 0 0,-1 1 0,-1-1 0,1 0 1,0 0-1,0 0 0,0 0 0,0 0 0,-1 2 1,-2 1 43,-1 1 1,0-1 0,1 0 0,-1 0 0,0 0-1,-1 0 1,1-1 0,-1 0 0,0 0 0,1 0 0,-1 0-1,0-1 1,-1 0 0,-8 3 0,-1 1 46,-49 22-53,-1-2 0,-1-4 0,-95 21 0,154-45-992,21-8-1507,41-18-4539,-34 17 3864,34-16-5276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3.585"/>
    </inkml:context>
    <inkml:brush xml:id="br0">
      <inkml:brushProperty name="width" value="0.025" units="cm"/>
      <inkml:brushProperty name="height" value="0.025" units="cm"/>
    </inkml:brush>
  </inkml:definitions>
  <inkml:trace contextRef="#ctx0" brushRef="#br0">1 74 13325,'0'0'19442,"48"-9"-19442,-4-1 0,6 1 0,-5-1 0,-1 2 0,-7 0-3299,-4-2-4420,-11 1-3396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3.929"/>
    </inkml:context>
    <inkml:brush xml:id="br0">
      <inkml:brushProperty name="width" value="0.025" units="cm"/>
      <inkml:brushProperty name="height" value="0.025" units="cm"/>
    </inkml:brush>
  </inkml:definitions>
  <inkml:trace contextRef="#ctx0" brushRef="#br0">291 7 14574,'-9'-2'9507,"-50"-2"-5707,51 4-3663,0 1 1,0 1-1,0-1 1,0 1-1,0 1 1,1-1-1,-1 1 1,1 1-1,0-1 1,-12 9-1,6-3-44,1 0 0,1 1 0,0 0 0,0 1 0,-10 13 0,17-18-90,0 0 0,0 0-1,0 0 1,1 0 0,0 0 0,1 1 0,-1-1 0,1 1 0,0 0 0,1 0-1,0 0 1,0 0 0,0 10 0,1-15-29,1 1 0,0-1 0,0 0 0,-1 1 0,1-1 0,1 0 0,-1 1 0,0-1-1,0 0 1,1 0 0,-1 0 0,1 0 0,0-1 0,0 1 0,0 0 0,0-1 0,0 1 0,0-1 0,0 1 0,0-1 0,0 0 0,0 0 0,1 0-1,4 1 1,65 16-1246,-64-16 1066,66 9-404,-51-10 451,0 2 0,-1 1 0,0 1 0,0 1 0,32 13 0,-52-18 176,-1-1 0,0 1 0,0-1 0,1 1 1,-1-1-1,0 1 0,0 0 0,0 0 0,0 0 0,0 0 0,0 0 1,0 0-1,0 0 0,-1 0 0,1 0 0,0 0 0,0 0 0,-1 0 1,1 1-1,-1-1 0,1 0 0,-1 0 0,0 1 0,1-1 0,-1 0 1,0 3-1,0-2 59,-1 1 0,0-1 0,1 1 1,-1-1-1,0 0 0,-1 0 0,1 1 1,0-1-1,0 0 0,-1 0 0,0 0 1,1 0-1,-3 2 0,-8 6 429,0 0 0,-1 0-1,-19 11 1,29-20-451,-29 19 902,-66 28 0,86-43-983,0-1 1,0 0 0,0 0 0,-1-2 0,1 1 0,-1-2-1,0 1 1,1-2 0,-20 0 0,31-1-139,-1 1-1,1 0 1,-1 0 0,1-1 0,-1 1-1,1-1 1,0 0 0,-1 1 0,1-1-1,0 0 1,-1 0 0,1 1 0,0-1-1,0 0 1,0 0 0,0-1-1,0 1 1,0 0 0,0 0 0,0 0-1,1-1 1,-1 1 0,0 0 0,1-1-1,-1-1 1,-5-38-7908,6 36 6969,0-39-10918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4.287"/>
    </inkml:context>
    <inkml:brush xml:id="br0">
      <inkml:brushProperty name="width" value="0.025" units="cm"/>
      <inkml:brushProperty name="height" value="0.025" units="cm"/>
    </inkml:brush>
  </inkml:definitions>
  <inkml:trace contextRef="#ctx0" brushRef="#br0">111 0 19987,'0'0'1126,"0"13"-570,-5 24 359,-1 1 1,-2-1 0,-1-1 0,-16 42-1,12-44-332,2 0-1,2 1 0,1 0 0,1 0 0,2 1 0,0 37 0,5-72-587,0 0 1,0 0-1,0 0 1,0 0-1,0 0 0,0-1 1,1 1-1,-1 0 1,0 0-1,0 0 1,1 0-1,-1-1 0,1 1 1,-1 0-1,1 0 1,-1-1-1,1 1 0,-1 0 1,1-1-1,-1 1 1,1-1-1,0 1 1,-1 0-1,1-1 0,0 0 1,0 1-1,-1-1 1,1 1-1,0-1 0,0 0 1,0 0-1,-1 1 1,1-1-1,0 0 1,0 0-1,0 0 0,0 0 1,0 0-1,-1 0 1,1 0-1,0 0 0,0 0 1,0 0-1,0-1 1,-1 1-1,1 0 0,0-1 1,0 1-1,0 0 1,-1-1-1,2 0 1,3-1-212,0-1 1,0 1 0,0-1 0,-1 0 0,0 0 0,1-1 0,4-5 0,2-4-635,0-2 1,-2 1 0,1-1-1,-2-1 1,0 1-1,-1-1 1,-1-1 0,0 1-1,-2-1 1,6-32-1,1-65-580,-9 1 5758,-2 99-3215,-2 35 171,0 0 1,-1-1 0,-10 33 0,-3 16 270,13-50-1307,-3 11 311,2-1 0,1 1 0,1 0 0,4 60 0,-1-87-633,0 1-1,0-1 1,0 1-1,1-1 1,0 0-1,-1 0 1,1 0-1,0 0 1,1 0-1,-1 0 1,0 0-1,1-1 1,0 1-1,-1-1 1,1 0-1,0 0 1,0 0-1,0 0 1,7 3-1,-7-4-75,0 0 1,0 1-1,0 0 0,0-1 0,0 1 0,-1 0 0,1 0 0,0 1 0,-1-1 0,0 0 0,0 1 0,0 0 0,0-1 0,0 1 0,0 0 0,-1 0 0,1 0 0,-1 0 0,0 0 0,0 1 0,1 3 0,-1 20-4686,-1 1-3028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5.271"/>
    </inkml:context>
    <inkml:brush xml:id="br0">
      <inkml:brushProperty name="width" value="0.025" units="cm"/>
      <inkml:brushProperty name="height" value="0.025" units="cm"/>
    </inkml:brush>
  </inkml:definitions>
  <inkml:trace contextRef="#ctx0" brushRef="#br0">56 163 14510,'-8'2'1964,"-39"7"2649,51-11-4204,0 0 1,0 0 0,0 0 0,0-1 0,0 1-1,0-1 1,-1 0 0,5-6 0,10-6 183,12-7 178,-6 3-261,1 1 0,0 1 0,1 1 0,39-16-1,-63 31-503,-1 0 0,0 0-1,0 1 1,1-1-1,-1 1 1,1-1-1,-1 1 1,0-1 0,1 1-1,-1 0 1,1 0-1,-1-1 1,1 1-1,-1 0 1,1 1 0,-1-1-1,1 0 1,-1 0-1,1 1 1,-1-1-1,0 0 1,1 1 0,-1 0-1,0-1 1,1 1-1,-1 0 1,0 0-1,0-1 1,1 1 0,-1 0-1,0 0 1,0 0-1,0 1 1,0-1-1,-1 0 1,1 0 0,0 0-1,1 3 1,0 3-13,-1 1 1,1-1 0,-2 0 0,1 1 0,-1-1 0,0 12-1,-1-2 100,-7 328 228,8-338-324,0-1 1,0 1-1,1-1 1,0 1 0,0-1-1,1 1 1,-1-1-1,1 0 1,6 11-1,-7-15 12,1 0-1,-1 0 1,1 0 0,0 0-1,-1-1 1,1 1-1,0 0 1,0-1-1,0 1 1,1-1 0,-1 0-1,0 0 1,0 0-1,1 0 1,-1 0-1,0 0 1,1-1 0,-1 1-1,1-1 1,-1 0-1,1 1 1,-1-1-1,1 0 1,0-1 0,-1 1-1,1 0 1,-1-1-1,4 0 1,5-3 164,-1 1 1,0-1-1,1-1 1,-1 0-1,-1 0 0,1-1 1,-1 0-1,0 0 1,-1-1-1,10-10 1,13-14 185,32-41 0,-49 56-309,0-1-1,-1-1 0,-1 0 1,-1-1-1,0 0 0,-2-1 0,0 0 1,-1 0-1,-1-1 0,-1 0 0,-1 0 1,5-37-1,-10 56-49,0 0 0,0 1 1,0-1-1,0 0 0,0 1 0,0-1 0,0 0 1,0 1-1,-1-1 0,1 0 0,-1 1 0,1-1 1,-1 1-1,1-1 0,-1 1 0,0-1 0,0 1 1,0-1-1,0 1 0,0 0 0,0 0 0,0-1 1,0 1-1,-1 0 0,-2-2 0,3 3-1,-1 0 1,1 0-1,-1 0 0,1 0 0,-1 0 0,1 0 0,0 1 0,-1-1 0,1 0 0,-1 1 1,1-1-1,-1 1 0,1 0 0,0-1 0,-1 1 0,1 0 0,0 0 0,0 0 0,0 0 1,0 0-1,0 0 0,0 0 0,0 0 0,0 0 0,0 1 0,0-1 0,0 0 0,1 0 1,-2 3-1,-6 12-30,-1 1 1,2 0-1,1 0 1,0 1-1,1-1 1,0 1-1,-1 21 0,2-8 19,2 0 0,0 0-1,5 45 1,-3-72 15,0-1 0,1 0 0,-1 0-1,1 0 1,-1 0 0,1 1 0,0-1 0,0 0-1,1 0 1,-1-1 0,0 1 0,1 0 0,0 0 0,0-1-1,0 1 1,0-1 0,0 1 0,4 2 0,-4-4 3,0 0 0,1 1 0,-1-2 0,1 1 0,-1 0 0,1 0 0,-1-1 0,1 0 0,-1 1 0,1-1 0,-1 0 0,1 0 0,0 0 0,-1-1 0,1 1 0,-1-1 0,6-1 0,2-2 11,0 0 0,1-1 0,-2-1 0,1 0 0,0 0 0,-1 0 0,0-1 0,14-16 0,-8 7-15,0-1 1,-2 0-1,0-1 1,-1-1-1,14-29 1,-20 36-10,-1 0 0,-1 0 1,0-1-1,-1 0 0,0 1 1,-1-1-1,-1 0 0,0 0 1,0-1-1,-3-19 0,1 30-152,1-1 0,-1 1 0,0 0 0,0 0 0,0 0 0,0 0 0,-1 0 0,1 0 0,-1 1 0,0-1 0,0 0 0,0 1 0,0-1 0,0 1 0,0 0 0,-4-3 0,5 5-13,1-1 0,-1 1 0,0-1 0,0 1 0,1 0 1,-1-1-1,0 1 0,0 0 0,0-1 0,0 1 0,1 0 0,-1 0 0,0 0 0,0 0 0,0 0 0,0 0 1,1 0-1,-1 0 0,0 0 0,0 1 0,0-1 0,0 0 0,0 1 0,-1 0-89,1 0 0,0 0 0,0 0-1,0 0 1,0 1 0,0-1 0,0 0-1,0 1 1,0-1 0,0 1 0,1-1 0,-1 1-1,0-1 1,1 1 0,0-1 0,-1 1 0,1 1-1,-5 31-3827,4 3-827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6.332"/>
    </inkml:context>
    <inkml:brush xml:id="br0">
      <inkml:brushProperty name="width" value="0.025" units="cm"/>
      <inkml:brushProperty name="height" value="0.025" units="cm"/>
    </inkml:brush>
  </inkml:definitions>
  <inkml:trace contextRef="#ctx0" brushRef="#br0">147 306 15375,'0'0'9347,"-10"-3"-7548,3 1-1515,6 1-232,-1 0 0,1 0-1,-1 0 1,0 1 0,1-1-1,-1 0 1,0 1 0,0-1-1,1 1 1,-1 0 0,0 0-1,0 0 1,1 0 0,-1 0-1,0 0 1,0 0 0,0 0-1,1 1 1,-1-1 0,0 1-1,1-1 1,-1 1 0,0 0-1,1 0 1,-1 0 0,1 0-1,-1 0 1,1 0 0,-1 0-1,1 0 1,0 0 0,0 1-1,-1-1 1,0 2 0,-9 17 151,0 1 1,2 0-1,0 0 1,1 1-1,2 0 1,0 0-1,-5 38 1,11-59-206,0 0 0,-1 0-1,1 1 1,0-1 0,0 0 0,0 0 0,0 0-1,0 0 1,0 0 0,0 1 0,1-1 0,-1 0 0,0 0-1,1 0 1,-1 0 0,0 0 0,1 0 0,-1 0-1,1 0 1,0 0 0,-1 0 0,1 0 0,0 0-1,0 0 1,-1-1 0,2 2 0,0-2 3,-1 1 0,1-1 0,-1 0 0,1 0-1,-1 0 1,1 0 0,-1 0 0,1 0 0,-1 0 0,1 0 0,-1-1 0,1 1 0,-1 0 0,0-1-1,1 1 1,2-2 0,5-3-12,0 0-1,-1-1 1,1 1-1,12-13 1,-4 1-134,-1-1 0,0-1 0,-1 0 0,-1-1 0,-1-1 0,-1 0 1,-1-1-1,16-42 0,-17 35-210,-2 1 1,-1-2-1,-1 1 1,-2 0 0,-1-1-1,-1-56 1,-7 63 130,4 23 223,1 0-1,0 0 1,0-1-1,-1 1 1,1 0 0,0 0-1,0 0 1,-1-1 0,1 1-1,0 0 1,-1 0 0,1 0-1,0 0 1,-1 0 0,1 0-1,0-1 1,-1 1 0,1 0-1,0 0 1,-1 0-1,1 0 1,0 0 0,-1 0-1,1 1 1,0-1 0,-1 0-1,1 0 1,0 0 0,-1 0-1,1 0 1,0 0 0,0 1-1,-1-1 1,-1 2 23,-1 0 1,1 0-1,0 0 0,1 0 1,-1 0-1,0 1 1,1-1-1,-1 1 0,1-1 1,0 1-1,0-1 1,-1 4-1,-22 61 990,3 1-1,3 1 1,-18 138-1,36-203-1007,-1 0-1,1 0 0,0 0 0,0-1 0,1 1 0,-1 0 0,1 0 0,0-1 0,0 1 0,0 0 0,1-1 0,-1 1 0,1-1 0,-1 1 1,1-1-1,1 0 0,2 5 0,-3-7-8,1 1 1,-1-1-1,0 1 0,1-1 1,-1 0-1,1 0 1,-1 0-1,1 0 0,-1 0 1,1-1-1,0 1 1,0-1-1,-1 0 0,1 0 1,0 0-1,-1 0 1,1 0-1,0 0 1,0-1-1,-1 1 0,1-1 1,-1 0-1,1 0 1,0 0-1,4-3 0,2-1-42,0 0-1,-1-1 0,1 0 0,-1 0 0,-1-1 0,1 0 1,-1-1-1,0 1 0,-1-1 0,0-1 0,0 1 0,-1-1 1,8-17-1,-6 11 1,0 0 0,-1-1-1,-1 0 1,-1 0 0,0 0 0,-1 0 0,1-31 0,-6 46-246,-4 8 203,-5 12 83,5 0 200,0 1-1,1-1 0,0 1 0,2 0 0,1 0 0,0 0 1,1 0-1,4 37 0,-3-56-175,1 1 0,-1-1 0,1 1 1,0-1-1,-1 0 0,1 1 0,0-1 0,0 0 0,0 0 0,0 0 0,0 0 1,0 0-1,0 0 0,1 0 0,-1 0 0,0 0 0,0 0 0,1 0 1,-1-1-1,0 1 0,1-1 0,-1 1 0,1-1 0,-1 1 0,1-1 0,-1 0 1,1 0-1,-1 0 0,1 0 0,-1 0 0,3 0 0,3-1 16,0 1 1,1-1-1,-1-1 0,-1 1 0,13-5 0,5-5-153,40-24 0,-50 26-127,0 1 0,0 0 0,1 1 1,0 0-1,0 2 0,1-1 0,28-4 0,-43 10 262,0-1-1,0 1 1,0 0 0,0 0-1,0 1 1,0-1 0,0 0-1,1 0 1,-1 0 0,0 1 0,-1-1-1,1 0 1,0 1 0,0-1-1,0 1 1,0-1 0,0 1-1,0-1 1,0 1 0,-1 0-1,1-1 1,0 1 0,0 0 0,-1 0-1,1 0 1,-1-1 0,2 2-1,-1 2 74,0-1 1,0 0-1,0 0 0,0 1 0,-1-1 0,1 0 0,-1 1 1,0 5-1,-1 10 410,-1-1 0,-6 27 0,6-35-384,18-56 255,-8 25-236,-1-1 1,7-29-1,-10 18-133,0-47 0,-3 84 0,0-1 0,1 1 0,0-1 0,0 0 0,0 1 0,0-1 0,0 0 0,1 0 0,-1-1 0,1 1 0,0 0 0,4 3 0,0 0 0,0-1 0,0 0 0,0 0 0,1 0 0,11 4 0,-13-6 0,1-1 0,-1 0 0,1-1 0,0 1 0,0-1 0,0-1 0,0 1 0,0-1 0,0-1 0,-1 1 0,1-1 0,0 0 0,7-2 0,-9 1 0,0-1 0,1 1 0,-2-1 0,1 1 0,0-1 0,-1-1 0,1 1 0,-1-1 0,0 0 0,0 0 0,0 0 0,-1 0 0,1-1 0,-1 1 0,0-1 0,3-6 0,10-26 0,-15 34 0,-3 4 0,-9 20 0,9-18 0,0 1 0,0-1 0,1 0 0,-1 1 0,1-1 0,0 1 0,0-1 0,0 1 0,0 0 0,1 0 0,-1-1 0,1 8 0,1-10 0,0 1 0,0-1 0,0 0 0,0 1 0,0-1 0,0 0 0,0 0 0,0 0 0,0 0 0,0 0 0,1 0 0,-1 0 0,0 0 0,1 0 0,-1 0 0,1-1 0,-1 1 0,1-1 0,-1 1 0,1-1 0,-1 0 0,1 1 0,0-1 0,-1 0 0,1 0 0,-1 0 0,1 0 0,0 0 0,2-1 0,81-3-1912,-62 1 736,1 2 0,0 0 0,0 2 0,0 0 0,41 9 0,-56-7 404,0-2 0,0 1 0,0-1 0,1 0 1,-1-1-1,0 0 0,0 0 0,0-1 1,0-1-1,0 1 0,0-1 0,0-1 0,13-4 1,14-11-4472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6.693"/>
    </inkml:context>
    <inkml:brush xml:id="br0">
      <inkml:brushProperty name="width" value="0.025" units="cm"/>
      <inkml:brushProperty name="height" value="0.025" units="cm"/>
    </inkml:brush>
  </inkml:definitions>
  <inkml:trace contextRef="#ctx0" brushRef="#br0">128 286 8904,'-1'0'6826,"-9"1"-4016,4 2-2147,0 0 0,0 0 0,0 1 0,0-1 1,0 1-1,1 1 0,-1-1 0,1 1 0,1 0 0,-1 0 0,1 0 0,-6 9 0,4-6-307,1 0 0,0 0 0,0 0 0,1 1 0,0 0 1,1 0-1,0 0 0,-3 15 0,6-23-339,0 0-1,0 0 1,-1 0 0,1 0 0,0 0 0,1 0 0,-1 0 0,0 0-1,0 0 1,0 0 0,0 0 0,1 0 0,-1 0 0,0 0 0,1 0-1,-1 0 1,1-1 0,-1 1 0,1 0 0,0 0 0,-1 0-1,1-1 1,0 1 0,-1 0 0,1-1 0,1 2 0,0-1 8,1 0-1,-1-1 1,0 1 0,0 0 0,0-1-1,1 1 1,-1-1 0,0 0 0,1 0-1,-1 0 1,4 0 0,2-2 70,1 1 0,-1-1 1,1 0-1,-1-1 0,13-5 1,11-11-6,0-2-1,-2 0 1,-1-2 0,-1-2 0,0 0 0,-2-2 0,-1-1 0,-2-1-1,0 0 1,-2-2 0,32-64 0,-52 93-90,16-38 0,-16 38 0,0 0 0,0 1 0,-1-1 0,1 0 0,-1 0 0,1 0 0,-1 0 0,0 0 0,0 0 0,0 0 0,0 0 0,0 0 0,0 0 0,0 1 0,-1-1 0,1 0 0,-1-3 0,0 5 0,1 0 0,-1 0 0,1 0 0,-1-1 0,1 1 0,-1 0 0,1 0 0,-1 0 0,1 0 0,-1 0 0,1 0 0,-1 0 0,0 0 0,1 0 0,-1 0 0,1 0 0,-1 0 0,1 1 0,-1-1 0,1 0 0,-1 0 0,1 0 0,0 1 0,-1-1 0,1 0 0,-1 1 0,1-1 0,0 0 0,-1 1 0,0 0 0,-14 13 0,3 1 0,1 1 0,1 0 0,0 1 0,1 0 0,1 0 0,1 1 0,0 0 0,1 0 0,1 1 0,1-1 0,1 1 0,0 0 0,1 0 0,1 1 0,2 21 0,0-35-45,0 0 0,0 0 0,0 0 0,0 0 0,1 0 0,0 0-1,1 0 1,-1-1 0,1 1 0,0-1 0,1 0 0,-1 1 0,1-2 0,0 1 0,0 0 0,0-1 0,1 0 0,0 1 0,-1-2-1,1 1 1,1-1 0,-1 0 0,1 0 0,-1 0 0,1-1 0,0 1 0,0-2 0,0 1 0,0 0 0,0-1 0,0-1-1,0 1 1,0-1 0,0 0 0,7 0 0,12-6-7236,-5-12-6460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7.785"/>
    </inkml:context>
    <inkml:brush xml:id="br0">
      <inkml:brushProperty name="width" value="0.025" units="cm"/>
      <inkml:brushProperty name="height" value="0.025" units="cm"/>
    </inkml:brush>
  </inkml:definitions>
  <inkml:trace contextRef="#ctx0" brushRef="#br0">129 195 2114,'2'-9'4847,"2"-13"-3159,14-76 6584,-13 33 2145,-15 96-9034,3-11-1341,-40 155 1960,-39 294 0,86-468-2002,-5 32 0,3-1 0,1 61 0,18-106 0,4-16 0,-2-1 0,-1-1 0,-1-1 0,18-49 0,-11 26 0,-17 36 0,-6 15 0,1 0 0,-1 0 0,0 0 0,1 0 0,0 1 0,0-1 0,0 1 0,0-1 0,1 1 0,-1 0 0,5-4 0,-7 6 0,1 1 0,-1 0 0,0 0 0,1 0 0,-1 0 0,0 0 0,1 0 0,-1 0 0,1 0 0,-1 0 0,0 0 0,1 0 0,-1 0 0,0 0 0,1 0 0,-1 0 0,0 0 0,1 0 0,-1 0 0,0 0 0,1 0 0,-1 1 0,0-1 0,1 0 0,-1 0 0,0 0 0,1 1 0,-1-1 0,0 0 0,0 0 0,1 1 0,-1-1 0,0 0 0,0 1 0,0-1 0,1 0 0,-1 1 0,0-1 0,0 0 0,0 1 0,0-1 0,0 0 0,0 1 0,0-1 0,0 1 0,4 18 0,-4-17 0,3 31-34,-2 0 0,-2 1 1,-1-1-1,-2 0 0,-7 34 0,11-49-1045,1-15-2716,11-14-14382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8.580"/>
    </inkml:context>
    <inkml:brush xml:id="br0">
      <inkml:brushProperty name="width" value="0.025" units="cm"/>
      <inkml:brushProperty name="height" value="0.025" units="cm"/>
    </inkml:brush>
  </inkml:definitions>
  <inkml:trace contextRef="#ctx0" brushRef="#br0">1 17 20083,'0'0'4527,"1"10"-4121,0-1-313,1 0 0,0 0 0,0 0 0,1 0 0,0 0 0,1-1 1,7 15-1,-9-20-85,0-1 0,0 1 1,0 0-1,0 0 0,1-1 0,-1 0 1,1 1-1,0-1 0,0 0 1,0 0-1,0 0 0,0-1 0,0 1 1,0-1-1,0 1 0,1-1 1,-1 0-1,0-1 0,1 1 0,-1 0 1,1-1-1,-1 0 0,1 0 0,-1 0 1,1 0-1,-1 0 0,5-2 1,-1 0 12,-1 0-1,0-1 1,0 0 0,-1 0 0,1 0 0,0-1 0,-1 0 0,0 0 0,0 0 0,0-1 0,0 1 0,-1-1 0,0 0 0,0-1 0,0 1 0,4-9 0,-2 5 377,-1-1 0,0 0 0,0 0 0,-1-1 0,3-11 0,-8 60-485,1 39-752,12-30-3227,0-28-1550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19.938"/>
    </inkml:context>
    <inkml:brush xml:id="br0">
      <inkml:brushProperty name="width" value="0.025" units="cm"/>
      <inkml:brushProperty name="height" value="0.025" units="cm"/>
    </inkml:brush>
  </inkml:definitions>
  <inkml:trace contextRef="#ctx0" brushRef="#br0">282 326 7815,'0'0'15919,"-11"-6"-14248,-36-15-213,43 20-1334,1 0 0,0 1 0,-1-1 1,1 1-1,-1 0 0,1 0 0,-1 0 1,1 0-1,-1 0 0,1 1 0,0 0 1,-1 0-1,1 0 0,0 0 0,-1 0 1,1 0-1,0 1 0,0 0 0,0 0 1,-4 3-1,-4 3 51,1 1 0,0 1 1,-13 15-1,17-19-69,-50 64 201,51-63-301,1 0 1,0 0-1,0 0 0,1 0 0,0 1 1,0-1-1,1 1 0,-3 14 0,5-21-7,0 0 0,0-1-1,0 1 1,0-1 0,0 1-1,0-1 1,0 1 0,0-1-1,0 1 1,1 0 0,-1-1 0,0 1-1,0-1 1,1 1 0,-1-1-1,0 1 1,0-1 0,1 1-1,-1-1 1,1 0 0,-1 1-1,0-1 1,1 1 0,-1-1-1,1 0 1,-1 1 0,1-1-1,-1 0 1,1 0 0,-1 0 0,1 1-1,-1-1 1,1 0 0,0 0-1,-1 0 1,1 0 0,-1 0-1,1 0 1,-1 0 0,1 0-1,0 0 1,-1 0 0,1 0-1,-1 0 1,2-1 0,28-7 77,-13-1-35,-2-1 0,0 0 0,0 0 0,0-2 0,13-14 0,64-70 55,-92 96-96,26-30 21,-2-1 0,-1 0 1,22-43-1,-34 53 196,0 0-1,-2-1 1,0-1 0,-2 1-1,0-2 1,5-31 0,-15 66-186,0 0 0,-1-1 1,0 1-1,-9 17 0,-5 12-22,1 4-9,-15 36 0,3 2 0,-22 106 0,48-145 0,3-42 0,0 0 0,0 0 0,1-1 0,-1 1 0,0 0 0,1-1 0,-1 1 0,0 0 0,1-1 0,-1 1 0,1 0 0,-1-1 0,1 1 0,-1-1 0,1 1 0,-1-1 0,1 1 0,0-1 0,-1 1 0,1-1 0,0 0 0,-1 1 0,1-1 0,0 0 0,0 0 0,-1 1 0,1-1 0,0 0 0,0 0 0,-1 0 0,1 0 0,0 0 0,0 0 0,0 0 0,-1 0 0,1 0 0,0 0 0,0-1 0,-1 1 0,1 0 0,0 0 0,-1-1 0,1 1 0,0-1 0,-1 1 0,1 0 0,0-1 0,0 0 0,6-3-515,0 0-1,-1-1 1,1 1 0,-1-1 0,0-1-1,0 1 1,-1-1 0,1 0 0,-1 0-1,8-14 1,0-3-3000,0 0 0,9-26 0,-4 4-8491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6.642"/>
    </inkml:context>
    <inkml:brush xml:id="br0">
      <inkml:brushProperty name="width" value="0.025" units="cm"/>
      <inkml:brushProperty name="height" value="0.025" units="cm"/>
    </inkml:brush>
  </inkml:definitions>
  <inkml:trace contextRef="#ctx0" brushRef="#br0">164 168 16207,'0'0'6353,"-7"-8"-3972,4 4-2232,0 0 1,0 0-1,0 1 0,-1 0 1,1 0-1,-1 0 1,0 0-1,0 0 0,-8-3 1,10 5-129,0 0 1,-1 1 0,1-1-1,-1 1 1,1 0-1,-1-1 1,1 1 0,-1 0-1,1 1 1,-1-1-1,1 0 1,-1 1 0,1-1-1,0 1 1,-1 0-1,1 0 1,0 0-1,-1 0 1,1 0 0,0 0-1,0 1 1,0-1-1,0 1 1,0-1 0,-3 5-1,0-2 10,1 0 1,0 1-1,-1 0 0,1 0 0,1 0 1,-1 0-1,1 1 0,0-1 0,0 1 1,1 0-1,0 0 0,0 0 0,0 0 0,0 0 1,1 0-1,0 0 0,1 1 0,-1-1 1,2 9-1,-1-14-16,1 0 0,-1 0 0,1-1 0,0 1 0,-1 0 0,1 0 1,0-1-1,0 1 0,-1 0 0,1-1 0,0 1 0,0 0 0,0-1 0,0 0 0,0 1 0,0-1 1,0 1-1,0-1 0,0 0 0,0 0 0,0 0 0,0 1 0,0-1 0,0 0 0,0 0 0,0-1 1,0 1-1,0 0 0,2-1 0,33-6 690,-22 1-476,0-1 0,0 0 0,0-1 0,-1-1 0,0 0 0,-1-1 0,0 0 0,21-23 0,-8 4 367,0-1 0,29-49 0,-36 52-603,-25 49-567,-6 10 552,1 1 33,2 1-1,0-1 1,2 2 0,2-1-1,-4 70 1,10-102-4,0-1 1,0 1-1,0 0 1,1 0-1,-1 0 1,0-1-1,1 1 0,-1 0 1,1 0-1,-1-1 1,1 1-1,0 0 1,0-1-1,0 1 1,0-1-1,0 1 0,0-1 1,0 0-1,0 1 1,1-1-1,-1 0 1,0 0-1,1 0 0,-1 0 1,1 0-1,-1 0 1,1 0-1,0 0 1,-1-1-1,1 1 0,0-1 1,0 1-1,-1-1 1,1 0-1,0 1 1,0-1-1,-1 0 0,1 0 1,0 0-1,0-1 1,0 1-1,-1 0 1,4-1-1,4-1 32,-1 0 0,0 0 0,0-1 0,0 0 0,0-1 0,0 1 0,-1-2 0,8-4 0,-3 1-39,0-2 0,-1 0 0,-1 0 0,1-1 0,-1 0 0,-1 0 0,0-1 0,-1-1 0,0 1 0,-1-1 0,-1-1 0,8-19 0,-14 33-3,1-1-1,-1 1 1,0 0 0,0-1-1,0 1 1,1-1 0,-1 1-1,0-1 1,0 1 0,0 0-1,0-1 1,0 1 0,0-1-1,1 1 1,-1-1 0,0 1-1,0-1 1,-1 1 0,1 0-1,0-1 1,0 1 0,0-1 0,0 1-1,0-1 1,0 1 0,-1-1-1,1 1 1,0 0 0,0-1-1,-1 1 1,1 0 0,0-1-1,0 1 1,-1 0 0,1-1-1,-13 13-262,-13 28-143,23-35 420,1 1 0,-1 0 0,1 0 1,1 0-1,-1 0 0,1 0 0,0 0 1,0 13-1,1-17 7,0 0 1,1-1 0,-1 1-1,1 0 1,-1-1-1,1 1 1,0 0-1,-1-1 1,1 1-1,0-1 1,0 1-1,0-1 1,0 0-1,0 1 1,0-1 0,1 0-1,-1 0 1,0 1-1,1-1 1,-1 0-1,1 0 1,-1-1-1,1 1 1,-1 0-1,1 0 1,-1-1-1,1 1 1,0-1 0,0 0-1,-1 1 1,1-1-1,0 0 1,-1 0-1,1 0 1,2 0-1,8-1-15,-1 0-1,1 0 1,-1-1 0,1 0-1,-1-1 1,0 0-1,0-1 1,0-1-1,-1 1 1,0-2 0,1 1-1,10-9 1,-3 1-4,0-1-1,0-1 1,-2 0 0,0-1 0,18-24 0,-32 38 1,0 0 0,-1-1 0,1 1 0,-1 0 0,0-1 0,1 1 0,-1-1 0,-1 0 0,1 1 0,1-5 0,-2 6 0,0 1 0,0-1 0,0 1 0,0 0 0,0-1 0,0 1 0,-1-1 0,1 1 0,0 0 0,0-1 0,0 1 0,0 0 0,-1-1 0,1 1 0,0 0 0,0-1 0,-1 1 0,1 0 0,0-1 0,0 1 0,-1 0 0,1 0 0,0-1 0,-1 1 0,1 0 0,0 0 0,-1 0 0,1 0 0,0-1 0,-1 1 0,1 0 0,-1 0 0,1 0 0,0 0 0,-1 0 0,1 0 0,-1 0 0,1 0 0,0 0 0,-1 0 0,1 0 0,0 0 0,-1 0 0,1 0 0,-1 1 0,1-1 0,0 0 0,-1 0 0,1 0 0,0 1 0,-1-1 0,1 0 0,0 0 0,-1 1 0,-4 3 0,0-1 0,0 1 0,1 1 0,0-1 0,-1 0 0,1 1 0,1 0 0,-1 0 0,1 0 0,0 1 0,0-1 0,1 1 0,-1-1 0,-1 8 0,-1 1 0,1 0 0,1 0 0,0 0 0,1 1 0,0 14 0,2-26-38,0 0 1,0 0-1,0 0 1,0 0-1,0 1 0,1-1 1,0 0-1,-1 0 1,1 0-1,0-1 0,1 1 1,-1 0-1,0 0 1,1-1-1,0 1 0,-1 0 1,1-1-1,0 0 0,0 1 1,0-1-1,1 0 1,-1 0-1,1 0 0,-1 0 1,1-1-1,-1 1 1,1-1-1,0 1 0,0-1 1,0 0-1,0 0 1,0 0-1,0-1 0,0 1 1,0-1-1,0 0 1,0 1-1,0-1 0,0-1 1,0 1-1,0 0 1,0-1-1,0 1 0,6-3 1,13-8-4597,-2-13-3197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0.530"/>
    </inkml:context>
    <inkml:brush xml:id="br0">
      <inkml:brushProperty name="width" value="0.025" units="cm"/>
      <inkml:brushProperty name="height" value="0.025" units="cm"/>
    </inkml:brush>
  </inkml:definitions>
  <inkml:trace contextRef="#ctx0" brushRef="#br0">174 202 18642,'0'0'5685,"8"1"-3075,-3-1-2338,-1 0-1,0 0 0,1-1 0,-1 1 0,0-1 0,0 0 0,1 0 0,-1 0 0,0-1 0,0 1 0,0-1 0,5-3 0,-7 3-186,0 1 1,0-1-1,0 0 0,0 0 1,0 0-1,-1 0 1,1 0-1,-1 0 1,1-1-1,-1 1 0,0 0 1,0-1-1,0 1 1,0-1-1,-1 1 0,1-1 1,-1 1-1,1-1 1,-1 1-1,0-1 1,0 0-1,0 1 0,0-1 1,0 1-1,-1-1 1,0-4-1,0 5-85,0 0 0,0 0 0,1 0 0,-1 0 0,0 0 0,-1 0 0,1 1 0,0-1 0,0 0 0,-1 1 0,1-1 0,-1 1 0,0-1 0,1 1 0,-1 0 0,0-1 0,0 1 0,0 0 0,0 0 0,1 0 0,-2 1 0,1-1 0,0 0 0,0 1 0,0-1 0,0 1 0,0 0 0,0 0 0,0 0 0,-1 0 0,1 0 0,0 0 0,-4 1 0,0 0 0,-1 0 0,1 0 0,0 1 0,0-1 0,0 1 0,0 1 0,0-1 0,0 1 0,1 0 0,-8 6 0,1 1 0,0 1 0,1 1 0,0 0 0,1 1 0,1 0 0,0 0 0,0 1 0,1 0 0,1 1 0,1-1 0,0 1 0,1 1 0,0-1 0,1 1 0,-2 21 0,6-36 0,0 1 0,0-1 0,0 0 0,0 1 0,0-1 0,0 0 0,0 0 0,0 1 0,1-1 0,-1 0 0,0 0 0,1 1 0,-1-1 0,1 0 0,-1 0 0,1 0 0,0 0 0,0 1 0,-1-1 0,1 0 0,0 0 0,0-1 0,0 1 0,0 0 0,2 1 0,-1-1 0,0 0 0,0-1 0,0 1 0,1-1 0,-1 0 0,0 1 0,1-1 0,-1 0 0,0 0 0,0-1 0,1 1 0,-1 0 0,3-2 0,8-1 0,-1-2 0,0 1 0,0-2 0,12-7 0,37-24 0,54-30 0,-103 62 0,-1 0 0,1 1 0,0 0 0,0 0 0,0 1 0,1 1 0,-1 0 0,14 0 0,-26 2 0,1 0 0,0 0 0,0 0 0,0 1 0,0-1 0,0 0 0,0 0 0,0 1 0,0-1 0,0 1 0,0-1 0,-1 1 0,1-1 0,0 1 0,0-1 0,0 1 0,-1 0 0,1 0 0,0-1 0,-1 1 0,1 0 0,-1 0 0,1 0 0,0 1 0,7 31 0,-12 33 0,-9-28 0,9-26 0,9-27 0,16-39 0,-7 22 0,-2-1 0,0-1 0,-3 0 0,-1 0 0,-1-1 0,4-58 0,-11 75 0,30 36 0,-21-13-321,0-1 0,0 0 0,0-1-1,1 0 1,-1 0 0,1-1 0,10 1 0,-8-2-1307,0 0 0,0-1 0,0 0 0,0-1 0,18-3 0,21-15-17329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1.417"/>
    </inkml:context>
    <inkml:brush xml:id="br0">
      <inkml:brushProperty name="width" value="0.025" units="cm"/>
      <inkml:brushProperty name="height" value="0.025" units="cm"/>
    </inkml:brush>
  </inkml:definitions>
  <inkml:trace contextRef="#ctx0" brushRef="#br0">59 1 21781,'0'0'5477,"4"47"-3940,-11-2-127,-5 9-450,1 7-415,-1-1-481,3-5-32,2-2-224,2-8-449,5-10-384,0-10-1025,0-16-992,0-27-8810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1.763"/>
    </inkml:context>
    <inkml:brush xml:id="br0">
      <inkml:brushProperty name="width" value="0.025" units="cm"/>
      <inkml:brushProperty name="height" value="0.025" units="cm"/>
    </inkml:brush>
  </inkml:definitions>
  <inkml:trace contextRef="#ctx0" brushRef="#br0">0 46 17713,'0'0'7943,"75"-4"-6309,-33 3 31,11-3-736,3 0-672,1-4-193,-3 1 0,-6-2-192,-12 4-929,-7 2-1282,-19 3-1280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2.139"/>
    </inkml:context>
    <inkml:brush xml:id="br0">
      <inkml:brushProperty name="width" value="0.025" units="cm"/>
      <inkml:brushProperty name="height" value="0.025" units="cm"/>
    </inkml:brush>
  </inkml:definitions>
  <inkml:trace contextRef="#ctx0" brushRef="#br0">68 122 17296,'0'0'9353,"69"1"-7175,-19-19-640,7-7-353,2-1-641,0 1-448,-13 7-96,-10 8-928,-16 10-1539,-15 0-2305,-5 15-1346,-23 7-6598</inkml:trace>
  <inkml:trace contextRef="#ctx0" brushRef="#br0" timeOffset="1">1 400 929,'0'0'27930,"76"10"-26296,-24-24-417,3-1-705,2 1-415,3 3-258,-10 4-1696,-5 0-2115,-10 0-3395,-8-2-8936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2.542"/>
    </inkml:context>
    <inkml:brush xml:id="br0">
      <inkml:brushProperty name="width" value="0.025" units="cm"/>
      <inkml:brushProperty name="height" value="0.025" units="cm"/>
    </inkml:brush>
  </inkml:definitions>
  <inkml:trace contextRef="#ctx0" brushRef="#br0">53 37 18962,'0'0'2034,"-6"11"-529,-2 6-741,0-1 1,1 2-1,-7 29 0,11-39-589,1 1-1,1-1 1,-1 0 0,1 1-1,1-1 1,0 1 0,0-1 0,1 1-1,-1-1 1,2 0 0,-1 1-1,5 11 1,-5-18-172,0 0 0,0 0 0,0 0 0,1 0 0,-1 0 0,0 0 0,1-1-1,-1 1 1,1 0 0,0-1 0,0 1 0,-1-1 0,1 0 0,0 1 0,0-1 0,0 0 0,0 0 0,1 0 0,-1-1 0,0 1 0,0 0 0,1-1 0,-1 1-1,0-1 1,0 0 0,1 0 0,-1 0 0,0 0 0,1 0 0,-1-1 0,0 1 0,4-2 0,-1 1 3,1-1 1,-1 0-1,1 0 1,-1-1-1,0 1 1,0-1-1,0-1 1,0 1-1,0 0 1,-1-1-1,0 0 1,4-5-1,1-1-19,-2 0-1,1-1 1,-1 0-1,-1 0 1,0 0-1,0-1 1,-2 0-1,1 0 1,-1 0-1,-1-1 0,0 0 1,1-21-1,-20 67 831,14-30-791,-13 48 422,15-50-424,-1 0 1,1 0 0,-1 0-1,1 0 1,0 0 0,-1 1 0,1-1-1,0 0 1,0 0 0,0 0 0,0 0-1,0 0 1,0 1 0,0-1-1,0 0 1,0 0 0,1 0 0,-1 0-1,0 0 1,1 0 0,-1 0-1,1 0 1,-1 0 0,1 0 0,0 0-1,-1 0 1,1 0 0,0 0-1,0 0 1,0 0 0,-1-1 0,1 1-1,0 0 1,0-1 0,0 1-1,2 0 1,32 1 49,1-3 0,0 0 0,64-12 0,-3 0-2,-97 13-59,1 0 0,-1 0 0,1 0 0,-1 0 0,1 0 0,-1-1-1,1 1 1,-1 0 0,1 0 0,-1 0 0,1 0 0,-1-1 0,1 1 0,-1 0-1,1-1 1,-1 1 0,1 0 0,-1-1 0,0 1 0,1 0 0,-1-1-1,0 1 1,1-1 0,-1 1 0,0-1 0,0 1 0,1-1 0,-1 1-1,0-1 1,0 1 0,0-1 0,0 1 0,0-1 0,1 1 0,-1-1-1,0 1 1,0-1 0,0 1 0,0-1 0,-1 1 0,1-1 0,0 1 0,0-1-1,0 1 1,0-1 0,-1 1 0,1-1 0,0 1 0,0-1 0,-1 1-1,1-1 1,0 1 0,-1 0 0,1-1 0,0 1 0,-1-1 0,1 1-1,-1 0 1,1-1 0,-1 1 0,-35-39 1241,20 22-933,0-4-321,1-1 0,-16-30 0,31 51 0,0 1 0,0 0 0,0-1 0,0 1 0,0 0 0,1 0 0,-1-1 0,0 1 0,0 0 0,0 0 0,0-1 0,1 1 0,-1 0 0,0 0 0,0 0 0,0-1 0,1 1 0,-1 0 0,0 0 0,0 0 0,1 0 0,-1-1 0,0 1 0,0 0 0,1 0 0,-1 0 0,0 0 0,0 0 0,1 0 0,-1 0 0,0 0 0,1 0 0,-1 0 0,0 0 0,0 0 0,1 0 0,-1 0 0,0 0 0,1 0 0,-1 0 0,0 0 0,0 0 0,1 1 0,-1-1 0,0 0 0,0 0 0,1 1 0,15 1 0,36 15-1691,-28-8-1104,0-1-1,0-2 1,1 0-1,46 4 1,-37-10-7001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2.963"/>
    </inkml:context>
    <inkml:brush xml:id="br0">
      <inkml:brushProperty name="width" value="0.025" units="cm"/>
      <inkml:brushProperty name="height" value="0.025" units="cm"/>
    </inkml:brush>
  </inkml:definitions>
  <inkml:trace contextRef="#ctx0" brushRef="#br0">105 88 18097,'0'0'3214,"3"-9"293,1-1-2351,-2 7-705,-1 0 0,1-1-1,-1 1 1,0-1 0,0 1 0,0-1 0,0 0 0,-1 1-1,1-7 1,-18 29 1733,0 2-2142,2 1 0,-25 44 0,35-54-44,-1 0-1,2 0 0,-1 0 0,2 1 0,-1-1 0,2 1 1,0 0-1,-1 13 0,3-24 3,0 0 0,0 0 0,0 0 0,0 0 0,1 0 0,-1 0 0,1 0 0,-1 0 0,1 0 0,-1 0 0,1 0 0,0-1 0,0 1 0,0 0 0,0-1 0,0 1 0,0 0 0,1-1 0,-1 0 0,1 1 0,-1-1 0,1 0 0,1 2 0,1-1 0,-1-1 0,1 1 0,-1-1 0,1 0 0,0 0 0,0 0 0,-1-1 0,1 1 0,0-1 0,0 0 0,6-1 0,-1 0 0,1 0 0,0-1 0,-1 0 0,1-1 0,-1 0 0,0 0 0,0-1 0,0 0 0,10-7 0,-10 4 0,1-1 0,-2 0 0,1 0 0,-1-1 0,0 0 0,-1-1 0,0 1 0,-1-2 0,0 1 0,0-1 0,-1 1 0,-1-1 0,1-1 0,-2 1 0,0-1 0,0 1 0,-1-1 0,-1 0 0,1 0 0,-2 0 0,0 0 0,-2-14 0,2 24 0,0 0 1,0 0-1,0 0 1,0 0-1,-1 1 0,1-1 1,-1 0-1,1 0 1,-1 0-1,0 1 0,1-1 1,-1 0-1,0 1 1,0-1-1,0 1 0,-1-1 1,1 1-1,0-1 1,0 1-1,-1 0 0,1 0 1,-1 0-1,1 0 1,-1 0-1,1 0 0,-1 0 1,0 0-1,0 0 1,1 1-1,-1-1 0,0 1 1,0-1-1,0 1 1,0 0-1,1 0 0,-1 0 1,0 0-1,0 0 1,0 0-1,0 0 0,0 1 1,-3 0-1,-1 1-6,1 0-1,-1 0 0,1 1 1,0-1-1,0 1 0,0 0 1,0 1-1,0-1 0,1 1 1,0 0-1,-1 0 0,-3 6 1,-29 48-4767,23-38-2621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3.886"/>
    </inkml:context>
    <inkml:brush xml:id="br0">
      <inkml:brushProperty name="width" value="0.025" units="cm"/>
      <inkml:brushProperty name="height" value="0.025" units="cm"/>
    </inkml:brush>
  </inkml:definitions>
  <inkml:trace contextRef="#ctx0" brushRef="#br0">50 213 18193,'0'0'10832,"9"7"-9935,-5-4-840,1 1 1,0-1 0,0 0 0,0-1 0,0 1-1,1-1 1,-1 0 0,1 0 0,-1-1 0,1 1-1,0-1 1,0-1 0,-1 1 0,1-1 0,0 0-1,0 0 1,0-1 0,-1 1 0,1-1 0,0-1-1,-1 1 1,11-5 0,0 0-23,0-1 0,0-1 0,-1 0 0,0-1 0,26-21 0,-36 26-20,0 0 1,0-1-1,0 1 0,-1-1 1,0 0-1,0 0 1,0-1-1,0 1 0,-1-1 1,0 0-1,0 0 0,-1 0 1,1 0-1,-1-1 0,-1 1 1,1 0-1,-1-1 0,1-10 1,-2 15-6,-1 0 1,1 0 0,0 0 0,-1 0-1,1 0 1,-1 0 0,1 0-1,-1 1 1,0-1 0,0 0 0,0 0-1,0 1 1,0-1 0,0 1 0,0-1-1,0 1 1,-1-1 0,1 1-1,-1 0 1,-1-2 0,-1 1-2,0 0 0,0 0 0,0 0 0,0 0 0,0 1 0,0 0 0,0 0 0,-1 0 0,-3 0 0,-3 0-7,0 1 1,0 0 0,1 0-1,-1 1 1,0 1 0,1 0-1,-11 3 1,8 0-9,1 1-1,1 0 1,-1 0 0,1 1-1,1 1 1,-1 0 0,1 0-1,1 1 1,-1 1 0,1-1-1,1 1 1,-9 14 0,8-11 3,0 2 0,0-1 0,2 1 0,0 1 0,0-1 0,2 1 0,0 0 0,0 0 0,-1 19 0,5-32 9,0-1 0,1 1 0,0 0 1,0-1-1,-1 1 0,2-1 0,-1 1 0,0-1 1,0 1-1,1 0 0,-1-1 0,1 1 0,0-1 0,0 0 1,0 1-1,0-1 0,0 0 0,1 1 0,-1-1 1,0 0-1,1 0 0,0 0 0,0 0 0,-1 0 0,1-1 1,0 1-1,0 0 0,1-1 0,3 3 0,1-2 5,0 0-1,0-1 0,0 0 0,0 0 1,0 0-1,0-1 0,1 0 1,-1 0-1,14-3 0,2-1-160,0-2-1,0 0 0,-1-1 1,1-1-1,-2-1 1,26-15-1,-19 8-4054,52-39-1,-34 15-3540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4.735"/>
    </inkml:context>
    <inkml:brush xml:id="br0">
      <inkml:brushProperty name="width" value="0.025" units="cm"/>
      <inkml:brushProperty name="height" value="0.025" units="cm"/>
    </inkml:brush>
  </inkml:definitions>
  <inkml:trace contextRef="#ctx0" brushRef="#br0">233 0 16367,'-10'4'4490,"1"0"-3969,-1 1 0,2 0 0,-1 0 0,1 1-1,-1 0 1,2 0 0,-1 1 0,1 0 0,0 0 0,0 1 0,1 0 0,0 0-1,-6 11 1,-10 19 434,2 1 1,-16 43-1,29-64-705,1 0 0,1 1 1,1 0-1,0 0 0,1 1 1,0 38-1,3-56-250,0 0 0,0 0 0,0 0 0,1 0 0,-1 0 0,0 0 0,1 0 0,0 0 0,-1 0 0,1 0 0,0 0 0,0 0 0,0 0 0,0-1 0,0 1 0,0 0 0,1-1 0,-1 1 0,1-1 0,-1 1 0,1-1 0,-1 0 0,4 2 0,-2-2 0,1 1 0,-1-1 0,1 0 0,-1-1 0,1 1 0,0-1 0,-1 0 0,1 1 0,0-2 0,-1 1 0,1 0 0,5-2 0,2 0 0,0-1 0,0-1 0,-1 0 0,1 0 0,-1-1 0,0 0 0,17-12 0,-9 1 0,-1-1 0,0 0 0,-2-1 0,0 0 0,17-29 0,-32 47 0,0-1 0,0 1 0,1 0 0,-1 0 0,0 0 0,0 0 0,0 0 0,0-1 0,0 1 0,0 0 0,0 0 0,0 0 0,0 0 0,0 0 0,0 0 0,0 0 0,1-1 0,-1 1 0,0 0 0,0 0 0,0 0 0,0 0 0,0 0 0,0 0 0,1 0 0,-1 0 0,0 0 0,0 0 0,0 0 0,0 0 0,0 0 0,1 0 0,-1 0 0,0 0 0,0 0 0,0 0 0,0 0 0,1 0 0,-1 0 0,0 0 0,0 0 0,0 0 0,0 0 0,0 0 0,0 0 0,1 0 0,-1 0 0,0 0 0,0 0 0,0 0 0,0 1 0,0-1 0,0 0 0,0 0 0,1 0 0,-1 0 0,0 0 0,0 0 0,0 1 0,0-1 0,0 0 0,4 17 0,-1 38 0,-2-32 0,0-14 0,0 0 0,1 1 0,0-1 0,0 0 0,1 0 0,0 0 0,7 14 0,-9-21 0,0 0 0,0 0 0,0-1 0,1 1 0,-1 0 0,1-1 0,-1 1 0,1-1 0,-1 0 0,1 1 0,0-1 0,0 0 0,-1 0 0,1 0 0,0 0 0,0 0 0,0-1 0,0 1 0,0 0 0,0-1 0,0 0 0,1 1 0,-1-1 0,0 0 0,0 0 0,0 0 0,0-1 0,0 1 0,0 0 0,0-1 0,0 1 0,0-1 0,0 0 0,0 0 0,0 0 0,0 0 0,0 0 0,0 0 0,-1 0 0,4-3 0,6-4 0,0-1 0,-1 0 0,0 0 0,-1-1 0,11-14 0,-17 28 0,11-3 0,14-5 0,-4-6 0,8-2 0,-1-2 0,-1 0 0,0-2 0,32-24 0,-59 38 0,-1 0 0,1-1 0,-1 1 0,0 0 0,1-1 0,-1 0 0,0 0 0,0 0 0,-1 0 0,1 0 0,-1 0 0,1 0 0,-1 0 0,0 0 0,0-1 0,0 1 0,-1 0 0,1-5 0,-1 6 0,0 0 0,-1 1 0,1-1 0,0 0 0,-1 1 0,1-1 0,-1 1 0,0-1 0,0 1 0,1-1 0,-1 1 0,0-1 0,0 1 0,0 0 0,-1 0 0,1-1 0,0 1 0,0 0 0,-1 0 0,1 0 0,0 0 0,-1 1 0,1-1 0,-1 0 0,1 0 0,-1 1 0,0-1 0,1 1 0,-1 0 0,0-1 0,1 1 0,-1 0 0,0 0 0,1 0 0,-1 0 0,0 0 0,-1 1 0,-3-1 0,1 0 0,-1 1 0,1 0 0,-1 0 0,1 1 0,0-1 0,0 1 0,0 1 0,0-1 0,0 0 0,0 1 0,0 0 0,-6 5 0,9-5 0,-1-1 0,0 0 0,1 1 0,0-1 0,0 1 0,-1 0 0,1 0 0,1 0 0,-1 0 0,0 0 0,1 0 0,0 0 0,-1 1 0,1-1 0,1 1 0,-1-1 0,0 0 0,1 1 0,0-1 0,0 1 0,0-1 0,0 6 0,1-8 0,-1 0 0,1 0 0,0 0 0,-1 0 0,1 0 0,0 0 0,0 0 0,-1 0 0,1-1 0,0 1 0,0 0 0,0 0 0,0-1 0,0 1 0,0 0 0,0-1 0,0 1 0,1-1 0,-1 1 0,0-1 0,0 0 0,0 0 0,1 1 0,-1-1 0,0 0 0,0 0 0,2 0 0,43 0 0,-32-1 0,64 0 0,-47-2 0,1 2 0,0 2 0,0 1 0,0 1 0,0 2 0,36 10 0,-66-15 0,22 14 0,-29-22 0,1 1 0,-1-1 0,1 1 0,1-1 0,0-1 0,0 1 0,0 0 0,-1-14 0,-12-84 0,9 58 0,1 20 0,4 21 0,0 0 0,1 0 0,0 0 0,0 0 0,0 0 0,1-1 0,0 1 0,1-9 0,2 15-56,1 0-1,0 0 1,-1 0-1,1 1 1,0 0-1,-1-1 1,1 1 0,0 0-1,-1 1 1,1-1-1,0 1 1,3 1 0,-3-2-305,82 11-9024,-36-10-1724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6.104"/>
    </inkml:context>
    <inkml:brush xml:id="br0">
      <inkml:brushProperty name="width" value="0.025" units="cm"/>
      <inkml:brushProperty name="height" value="0.025" units="cm"/>
    </inkml:brush>
  </inkml:definitions>
  <inkml:trace contextRef="#ctx0" brushRef="#br0">273 389 9993,'-2'-29'8116,"-6"8"-3765,6 19-4120,0 0 0,0 0 1,0 1-1,0-1 0,-1 0 0,1 1 1,0 0-1,-1-1 0,1 1 0,-1 0 1,1 0-1,-1 0 0,1 1 0,-1-1 1,0 1-1,1-1 0,-6 1 1,1 0-106,0 0 0,0 0 0,-1 0 0,1 1 0,0 0 0,0 1 0,0-1 0,0 1 0,0 1 0,1-1 0,-1 1 1,1 1-1,-1-1 0,1 1 0,0 0 0,0 0 0,1 1 0,0 0 0,-1 0 0,1 0 0,1 0 0,-1 1 0,-5 8 1,2-1-95,0 0 0,1 1 0,1-1 0,0 1 0,1 0 0,0 1 0,1-1 0,1 1 1,0 0-1,-1 20 0,4-33-31,-1 1 1,1-1-1,0 0 1,0 1 0,0-1-1,0 0 1,1 0-1,-1 1 1,1-1-1,-1 0 1,1 0 0,0 0-1,0 0 1,0 0-1,0 0 1,0 0 0,0 0-1,0 0 1,1 0-1,-1 0 1,1-1-1,-1 1 1,1-1 0,0 1-1,0-1 1,-1 1-1,1-1 1,0 0-1,0 0 1,0 0 0,0 0-1,1-1 1,-1 1-1,0 0 1,0-1-1,0 1 1,1-1 0,-1 0-1,4 0 1,4 0 22,-1-1-1,0 0 1,1-1 0,-1 1 0,0-2 0,0 1 0,0-2-1,14-6 1,-3 0 4,-1-1-1,0-1 0,-1-1 0,0-1 1,-1 0-1,27-29 0,-36 34-3,0 0-1,-1 0 0,0-1 0,-1 0 0,0 0 1,-1-1-1,0 1 0,0-1 0,-1 0 0,-1-1 1,1 1-1,-2-1 0,0 1 0,1-19 0,-3 29-14,0-1-1,0 0 0,0 0 0,0 0 1,0 1-1,0-1 0,-1 0 0,1 0 1,0 1-1,-1-1 0,0 0 0,1 1 1,-1-1-1,0 0 0,0 1 0,0-1 1,0 1-1,-3-3 0,3 3-6,0 1-1,0-1 1,0 1-1,0-1 1,0 1-1,0-1 1,-1 1-1,1 0 1,0 0-1,0 0 1,-1 0-1,1 0 1,0 0-1,0 0 1,0 0 0,-1 0-1,1 0 1,0 1-1,0-1 1,-2 1-1,-2 1-9,1 0 0,0 0 0,0 1 0,0-1 0,0 1 0,0 0 1,0 0-1,1 1 0,0-1 0,-1 1 0,1-1 0,-5 9 0,-3 12 19,1 1 0,2 0 1,0 1-1,1-1 0,2 1 1,1 1-1,0-1 0,2 38 0,1-59-1,1 0-1,0-1 0,1 1 0,-1 0 0,1 0 1,0-1-1,0 1 0,0 0 0,1-1 1,-1 1-1,1-1 0,0 0 0,4 6 0,-3-7 3,-1-1 0,0 0 0,1 0 0,0 0 0,-1 0 0,1 0 0,0-1 0,0 1 0,0-1-1,0 0 1,0 0 0,0 0 0,0 0 0,0-1 0,0 1 0,1-1 0,-1 1 0,0-1 0,0 0-1,5-1 1,3-1 32,-1 0 0,1 0 0,-1-1-1,1-1 1,-1 0 0,0 0-1,-1-1 1,1 0 0,-1-1 0,0 0-1,0 0 1,-1-1 0,0 0 0,0 0-1,0-1 1,8-12 0,0 1 47,-2-1 0,0-1 1,-1 0-1,-1 0 0,-1-1 1,9-29-1,-15 38-91,-1 0 0,-1 0 0,0 0 0,-1-1 0,1-25 0,-3 39 0,-1 0 0,1 0 0,0 0 0,0 1 0,0-1 0,0 0 0,0 0 0,0 0 0,0 0 0,-1 0 0,1 0 0,0 0 0,0 0 0,0 0 0,0 0 0,0 0 0,0 0 0,-1 0 0,1 0 0,0 0 0,0 0 0,0 0 0,0 0 0,0 0 0,0 0 0,-1-1 0,1 1 0,0 0 0,0 0 0,0 0 0,0 0 0,0 0 0,0 0 0,0 0 0,0 0 0,-1 0 0,1 0 0,0-1 0,0 1 0,0 0 0,0 0 0,0 0 0,0 0 0,0 0 0,0 0 0,0-1 0,0 1 0,0 0 0,0 0 0,0 0 0,0 0 0,0 0 0,0 0 0,0-1 0,0 1 0,0 0 0,0 0 0,0 0 0,0 0 0,0 0 0,0 0 0,0-1 0,0 1 0,1 0 0,-11 15 0,-7 23 0,12-23 0,-10 29 0,1 1 0,3 0 0,-11 86 0,22-130 0,0 0 0,-1 0 0,1 0 0,0 0 0,0 0 0,0 0 0,0 0 0,0 0 0,0 1 0,0-1 0,0 0 0,1 0 0,-1 0 0,0 0 0,1 0 0,-1-1 0,1 1 0,-1 0 0,1 0 0,-1 0 0,1 0 0,-1 0 0,1 0 0,0-1 0,-1 1 0,1 0 0,0-1 0,0 1 0,1 0 0,0-1 0,-1 0 0,1 0 0,0 0 0,0 0 0,-1 0 0,1 0 0,0-1 0,-1 1 0,1-1 0,0 0 0,-1 1 0,1-1 0,-1 0 0,1 0 0,1-1 0,8-6 0,-1 0 0,0-1 0,14-15 0,-4 0 0,0-1 0,-2-1 0,-1-1 0,-1-1 0,-1 0 0,-2-1 0,-1 0 0,-1-1 0,11-46 0,-31 123 0,-3 8 0,3 0 0,-3 108 0,12-162 0,-1 0 0,1 1 0,0-1 0,0 0 0,1 0 0,-1 0 0,0 0 0,0 0 0,0 1 0,1-1 0,-1 0 0,1 0 0,-1 0 0,0 0 0,1 0 0,0 0 0,-1 0 0,1 0 0,0 0 0,-1 0 0,1-1 0,0 1 0,0 0 0,0 0 0,0-1 0,0 1 0,0 0 0,0-1 0,0 1 0,2 0 0,-1-1 0,1 0 0,0 0 0,0 0 0,-1 0 0,1-1 0,0 1 0,0-1 0,-1 0 0,1 0 0,0 0 0,-1 0 0,4-2 0,6-3 0,0-2 0,0 1 0,-1-1 0,14-14 0,9-14 0,-2-1 0,-2-1 0,-2-2 0,-1-1 0,-2-1 0,-2-1 0,-2-2 0,-1 0 0,-3 0 0,20-83 0,-32 93 0,-5 35 0,-1 0 0,1 0 0,0 0 0,0 0 0,0 0 0,0 0 0,0 0 0,0 0 0,0 0 0,0 0 0,0 0 0,0 0 0,0 0 0,-1 0 0,1 0 0,0 0 0,0 0 0,0 0 0,0-1 0,0 1 0,0 0 0,0 0 0,0 0 0,0 0 0,0 0 0,0 0 0,0 0 0,0 0 0,-1 0 0,1 0 0,0 0 0,0 0 0,0 0 0,0 0 0,0-1 0,0 1 0,0 0 0,0 0 0,0 0 0,0 0 0,0 0 0,0 0 0,0 0 0,0 0 0,0 0 0,0 0 0,0 0 0,0-1 0,0 1 0,0 0 0,0 0 0,0 0 0,0 0 0,-6 11 0,-7 20 0,-14 45 0,3 1 0,-17 102 0,36-147 0,2 0 0,0 0 0,3 1 0,0-1 0,2 1 0,2-1 0,1 0 0,14 51 0,-6-43-266,21 75-1930,-31-103 1924,-1 0-1,0 1 1,-1-1 0,-1 1 0,1 0 0,-4 24 0,3-36 229,-1 0 0,1 0-1,0 1 1,0-1 0,0 0-1,-1 0 1,1 0 0,0 0-1,-1 0 1,1 0 0,-1 0-1,1-1 1,-1 1 0,0 0-1,1 0 1,-1 0 0,0 0-1,1-1 1,-1 1 0,0 0-1,0-1 1,0 1 0,0 0-1,0-1 1,0 1 0,-2 0-1,2-1 33,-1 0-1,0 0 0,0 0 1,1-1-1,-1 1 0,0 0 1,0-1-1,1 1 0,-1-1 1,0 0-1,1 1 0,-1-1 1,1 0-1,-3-2 0,-3-2 158,1 0-1,0 0 1,0 0 0,0-1-1,1 0 1,-6-9 0,0-1 13,2-1 1,0-1-1,1 0 1,1 0-1,0 0 0,2-1 1,0 0-1,1 0 1,1 0-1,1-1 1,0 1-1,2-1 1,0 1-1,1-1 1,5-21-1,-4 33-105,1 1 0,0-1 0,0 1 0,0 0 0,1 0 0,1 0 0,-1 1-1,1-1 1,0 1 0,0 0 0,1 1 0,0-1 0,11-8 0,8-3-698,1 1 1,37-17-1,-12 7-3385,5-6-4352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6.901"/>
    </inkml:context>
    <inkml:brush xml:id="br0">
      <inkml:brushProperty name="width" value="0.025" units="cm"/>
      <inkml:brushProperty name="height" value="0.025" units="cm"/>
    </inkml:brush>
  </inkml:definitions>
  <inkml:trace contextRef="#ctx0" brushRef="#br0">227 138 14061,'35'-57'5661,"-33"54"-5309,0 1 0,-1-1 0,0 0 1,0 0-1,0 0 0,0 0 0,0 0 1,-1 0-1,1 0 0,-1 0 0,0 0 1,0 0-1,0-1 0,0 1 0,0 0 1,-1 0-1,1 0 0,-1 0 0,-1-4 1,0 6-212,0-1 0,0 1 0,1-1 0,-1 1 0,0-1 0,0 1 0,-1 0 0,1 0 0,0 0 0,0 0 0,0 1 0,-1-1 0,1 1 0,0-1 0,-1 1 1,1 0-1,0-1 0,-1 1 0,1 1 0,0-1 0,-4 1 0,-1-1-61,0 1 1,-1 0 0,1 0-1,0 1 1,0 0 0,-8 4-1,5-1-67,0 2 0,1-1 0,0 1 1,0 1-1,0 0 0,1 0 0,0 1 0,1 0 0,0 0 0,0 0 0,-8 17 1,7-10-7,0 0 1,1 0 0,1 0-1,0 1 1,1 0 0,1 0-1,-2 19 1,6-34-13,-1 1-1,1 0 1,0-1 0,0 1-1,0 0 1,0-1 0,0 1-1,0 0 1,1-1 0,-1 1-1,1 0 1,0-1 0,0 1-1,0-1 1,0 0 0,0 1-1,1-1 1,-1 0 0,1 1-1,-1-1 1,1 0-1,2 2 1,-1-3-3,0 1 0,0-1 0,1 1 0,-1-1-1,0 0 1,1 0 0,-1-1 0,1 1 0,-1-1 0,1 0-1,-1 0 1,1 0 0,-1 0 0,1 0 0,-1-1 0,7-1-1,2-1 11,-1-1 0,0 0-1,0-1 1,0 0-1,0 0 1,-1-1 0,0-1-1,16-12 1,71-73 72,-78 73-66,-19 18-12,1 0 1,0 0 0,0 0 0,0 0 0,0 0 0,0 1 0,0-1 0,0 0 0,0 0 0,1 1 0,-1-1 0,0 1 0,0-1 0,1 1 0,-1 0 0,2-1 0,-2 1-3,-1 0 0,1 0 0,0 1-1,-1-1 1,1 0 0,-1 0 0,1 1 0,-1-1 0,1 0 0,-1 1-1,1-1 1,-1 0 0,1 1 0,-1-1 0,1 1 0,-1-1 0,0 1-1,1-1 1,-1 1 0,0-1 0,1 1 0,-1 0 0,0-1 0,0 2-1,7 47-242,-7-39 266,4 56-31,2 285 2067,-7-331-1980,-2 0 0,-1-1 0,0 1 0,-2-1 0,0 0 0,-15 31 0,17-43-59,0 1 0,0-1 0,-1 0 0,0 0 0,-1 0 0,1-1 0,-1 0 0,-8 6 0,11-9-12,-1-1 0,0 0 1,0 1-1,1-1 1,-1-1-1,0 1 1,-1-1-1,1 1 1,0-1-1,0 0 0,-1-1 1,1 1-1,0-1 1,-1 0-1,1 0 1,-7-1-1,8 1-2,0-1 0,1 0 0,-1 0 0,0 0 0,1-1 0,-1 1 0,1 0 0,0-1 0,-1 0 0,1 1 0,0-1 0,0 0 0,0 0 0,0-1 0,0 1 0,1 0 0,-1 0 0,1-1 0,-1 1 0,1-1 0,0 0 0,0 1 0,0-1 0,-1-4 0,-1-5 0,0 0 0,1-1 0,0 1 0,1-16 0,0 14-142,2-1 0,0 0-1,0 1 1,1-1 0,1 1 0,1-1-1,0 1 1,0 0 0,2 1 0,0-1-1,0 1 1,1 0 0,1 0 0,0 1-1,14-17 1,9-3-939,1 1 0,2 2 1,63-44-1,-53 43 252,-2-3 0,43-42 0,-77 67 569,0-1 0,-1 1-1,1-1 1,-2 0 0,0-1 0,0 1-1,0-1 1,-1 0 0,-1-1 0,0 1-1,0-1 1,-1 0 0,0 0 0,-1 0-1,1-13 1,-3 23 260,0 1 0,0-1 0,0 1 0,0-1 0,1 0 0,-1 1 0,0-1 0,0 1-1,0-1 1,0 1 0,-1-1 0,1 1 0,0-1 0,0 1 0,0-1 0,0 1 0,0-1 0,-1 1 0,1-1 0,0 1 0,0-1 0,-1 1-1,1-1 1,0 1 0,-1 0 0,1-1 0,-1 1 0,1-1 0,0 1 0,-1 0 0,1-1 0,-1 1 0,1 0 0,-1 0 0,0-1-1,-16 12-25,-13 30-20,-20 67-6002,39-78-1709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6.970"/>
    </inkml:context>
    <inkml:brush xml:id="br0">
      <inkml:brushProperty name="width" value="0.025" units="cm"/>
      <inkml:brushProperty name="height" value="0.025" units="cm"/>
    </inkml:brush>
  </inkml:definitions>
  <inkml:trace contextRef="#ctx0" brushRef="#br0">34 55 20884,'0'0'9577,"-33"-55"-24055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7.875"/>
    </inkml:context>
    <inkml:brush xml:id="br0">
      <inkml:brushProperty name="width" value="0.025" units="cm"/>
      <inkml:brushProperty name="height" value="0.025" units="cm"/>
    </inkml:brush>
  </inkml:definitions>
  <inkml:trace contextRef="#ctx0" brushRef="#br0">133 0 18321,'0'0'4928,"-11"5"-2740,5-1-2028,0-1 0,0 1 0,0 0 0,0 0 0,1 1-1,-1 0 1,1 0 0,0 0 0,1 0 0,-1 1 0,1 0-1,0 0 1,1 0 0,-1 0 0,1 0 0,-3 11 0,-1-1-45,1-1 0,0 1 0,1 1 0,1-1 0,1 0 0,0 1 0,1 0 0,1 31 0,1-46-108,1-1-1,-1 0 1,1 0-1,0 0 1,0 0-1,-1 0 1,1 0-1,0 0 1,0 0-1,0 0 1,0 0-1,0 0 1,0 0-1,1-1 1,-1 1-1,0 0 1,0-1-1,0 1 0,1-1 1,-1 1-1,0-1 1,1 0-1,-1 0 1,0 1-1,1-1 1,-1 0-1,0 0 1,1 0-1,-1-1 1,0 1-1,1 0 1,-1 0-1,0-1 1,1 1-1,1-2 1,4 1 102,1-1 1,0 0 0,-1-1-1,0 0 1,8-4 0,12-11 29,-1-2-1,-2-1 1,0-1 0,-1-1 0,-1-1 0,-1-1-1,-2-1 1,31-51 0,-38 56 17,-30 55-173,6-8 113,1 0 0,1 0 0,1 1 0,2 0 0,0 1 0,2-1 0,-3 45 1,8-71-88,0 1 0,0 0 0,0 0 0,0-1 0,1 1 0,-1-1 0,0 1 0,1 0 0,-1-1 0,1 1 0,0-1 0,-1 1 0,1-1 0,0 1 0,0-1 0,0 1 0,0-1 0,0 0 0,0 0 0,0 0 0,1 1 0,-1-1 0,0 0 0,1 0 0,-1-1 0,1 1 0,-1 0 0,1 0 0,-1-1 0,1 1 0,-1-1 0,1 1 1,0-1-1,-1 0 0,1 0 0,0 1 0,-1-1 0,1 0 0,0-1 0,-1 1 0,1 0 0,1-1 0,5 0 6,-1 0 1,0-1 0,0 0-1,0 0 1,0 0-1,0-1 1,0 0-1,10-7 1,0-3-16,0 0 0,-1 0 0,-1-2 0,0 0 0,18-24 0,-26 30 0,-1 0 0,1 0 0,-2-1 0,0 0 0,0 0 0,0 0 0,-1-1 0,-1 1 0,0-1 0,-1 0 0,3-22 0,-5 33 0,0-1 0,1 0 0,-1 0 0,0 0 0,0 0 0,0 0 0,0 0 0,0 1 0,0-1 0,0 0 0,-1 0 0,1 0 0,0 0 0,0 0 0,-1 1 0,1-1 0,0 0 0,-1 0 0,1 0 0,-1 1 0,1-1 0,-2-1 0,-10 12 0,-9 31 0,16-26 0,2-1 0,0 1 0,1-1 0,0 1 0,1 0 0,1 21 0,1-32 0,-1 1 0,1 0 0,0 0 0,0-1 0,0 1 0,1-1 0,0 1 0,0-1 0,0 0 0,4 7 0,-4-9 0,0 0 0,0 0 0,0 0 0,0 0 0,0 0 0,1-1 0,-1 1 0,0-1 0,1 1 0,-1-1 0,1 0 0,0 0 0,-1 0 0,1 0 0,0 0 0,0-1 0,0 1 0,-1-1 0,4 0 0,-1 0 0,-1-1 0,1 0 0,-1 0 0,1 0 0,-1-1 0,0 1 0,0-1 0,1 0 0,-1 0 0,0-1 0,-1 1 0,1-1 0,0 0 0,-1 0 0,0 0 0,1 0 0,-1-1 0,0 1 0,-1-1 0,5-8 0,3-3 0,-2 0 0,0-1 0,0 0 0,5-19 0,-10 26 0,0 1 0,0-1 0,-1 1 0,0-1 0,-1 0 0,0 0 0,-1 0 0,1 0 0,-2 0 0,1 1 0,-3-11 0,3 19 0,0-1 0,-1 0 0,1 1 0,-1-1 0,1 0 0,-1 1 0,1-1 0,-1 1 0,1-1 0,-1 1 0,0-1 0,1 1 0,-1-1 0,0 1 0,1 0 0,-1-1 0,0 1 0,0 0 0,1 0 0,-1-1 0,0 1 0,0 0 0,0 0 0,1 0 0,-1 0 0,0 0 0,0 0 0,0 0 0,1 0 0,-1 1 0,0-1 0,0 0 0,1 0 0,-1 1 0,0-1 0,1 0 0,-1 1 0,0-1 0,1 1 0,-1-1 0,0 0 0,1 1 0,-1 0 0,1-1 0,-1 1 0,1-1 0,-1 1 0,1 0 0,-1-1 0,1 1 0,0 0 0,-1-1 0,1 1 0,0 0 0,0 0 0,-1-1 0,1 2 0,-1 2 0,0 0 0,0 0 0,1 1 0,0-1 0,-1 0 0,1 0 0,1 0 0,-1 0 0,0 0 0,1 0 0,0 0 0,0 0 0,0 0 0,1 0 0,-1 0 0,1 0 0,0-1 0,0 1 0,0-1 0,1 1 0,-1-1 0,1 0 0,0 0 0,4 5 0,-2-5 0,0 0 0,0-1 0,0 1 0,1-1 0,-1 0 0,1 0 0,-1 0 0,1-1 0,0 0 0,-1 0 0,1 0 0,0-1 0,0 0 0,-1 0 0,1-1 0,0 1 0,8-3 0,-6 0 0,0 0 0,1-1 0,-2 0 0,1 0 0,0-1 0,-1 0 0,0 0 0,0 0 0,0-1 0,-1-1 0,0 1 0,0-1 0,-1 0 0,1 0 0,-1 0 0,4-11 0,-18 38 0,1 0 0,1 0 0,1 1 0,0 0 0,2 0 0,0 0 0,1 1 0,1 28 0,2-48-4,-1-1 0,1 0 0,0 0 0,0 0 1,0 0-1,1 1 0,-1-1 0,0 0 0,0 0 0,1 0 0,-1 0 0,0 0 0,1 0 0,-1 1 1,1-1-1,0 0 0,-1 0 0,1-1 0,0 1 0,-1 0 0,1 0 0,0 0 0,0 0 0,0-1 1,0 1-1,0 0 0,1 0 0,1 0-17,-1-1 0,0 0 0,0 1 0,0-1-1,1 0 1,-1 0 0,0-1 0,0 1 0,0 0 0,0-1 0,1 1 0,-1-1 0,3-1 0,3-2-116,0 1 0,0-1 1,-1-1-1,1 0 0,-1 0 0,11-10 1,-6 1-885,0-1-1,-1-1 1,-1 0 0,0 0 0,-1-1 0,8-21 0,-15 36 884,0 0-1,0 0 1,0 0 0,0 1 0,0-1 0,0 1 0,0-1 0,1 1 0,-1 0 0,0 0 0,4-1-1,8-5-1446,42-38-7022,-21 14 957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8.695"/>
    </inkml:context>
    <inkml:brush xml:id="br0">
      <inkml:brushProperty name="width" value="0.025" units="cm"/>
      <inkml:brushProperty name="height" value="0.025" units="cm"/>
    </inkml:brush>
  </inkml:definitions>
  <inkml:trace contextRef="#ctx0" brushRef="#br0">41 314 3812,'36'-159'22688,"-68"298"-20594,20-99-1585,2 0 1,2 0-1,2 1 1,1 0 0,2 73-1,3-110-476,1 0 1,0 1-1,0-1 0,0 0 0,0 0 0,1 0 0,0 0 0,0 0 1,0 0-1,0 0 0,1-1 0,3 6 0,-5-8-24,1 0 0,-1 0-1,0 0 1,0 0 0,1 0 0,-1 0-1,0 0 1,1 0 0,-1-1 0,1 1-1,-1 0 1,1-1 0,-1 0 0,1 1-1,0-1 1,-1 0 0,1 0 0,-1 1-1,1-1 1,0-1 0,-1 1 0,1 0-1,0 0 1,-1-1 0,1 1 0,-1 0-1,1-1 1,-1 0 0,1 1 0,-1-1-1,1 0 1,-1 0 0,0 0 0,0 0-1,1 0 1,-1 0 0,2-2 0,6-7-54,0 0 0,0 0 1,-1-1-1,-1 0 0,0-1 1,11-22-1,-4 0-260,14-45-1,-24 67-201,-1 1 0,0-1 0,0 0 0,0-21-1,-15 38 348,9 0 270,-1 1 0,1-1 0,1 0 0,-1 1 0,1 0 0,0 0 0,0 0 0,1 0 0,-1 0 0,2 0 0,-1 0 0,0 11 0,1-14-60,0 0 0,0-1 0,0 1 0,0 0 0,0-1 0,1 1 0,-1 0 0,1-1 0,0 1 0,0-1 0,0 1 0,0-1 0,0 1 0,0-1 0,1 1 0,-1-1 0,1 0 0,0 0 0,0 0 0,-1 0 0,1 0-1,0 0 1,1-1 0,-1 1 0,0-1 0,0 1 0,1-1 0,-1 0 0,1 0 0,4 2 0,0-3-21,0 1 0,0-1 0,0-1-1,0 1 1,-1-1 0,1-1 0,0 1 0,0-1-1,-1 0 1,1-1 0,-1 1 0,0-1 0,0 0 0,0-1-1,0 0 1,0 0 0,-1 0 0,0 0 0,10-11 0,0-1 54,0-1 0,-1-1 0,-1 0 1,21-38-1,-13 12-72,-20 42-15,0-1 1,0 1 0,0-1-1,0 1 1,-1-1 0,1 1-1,-1-1 1,0 1 0,1-1-1,-1 0 1,0 1 0,-1-1-1,1 1 1,0-1 0,-2-4-1,2 7-6,-1 0 0,0 0 0,1 0 0,-1 0 0,1 0 0,-1 0 0,1 0 0,-1 0 0,1 0 0,-1 0 0,1 0 0,-1 1 0,0-1 0,1 0 0,-1 0 0,1 0 0,-1 1 0,1-1 0,0 0 0,-1 1 0,1-1 0,-1 0 0,1 1 0,-1-1 0,1 1 0,0-1 0,-1 0-1,1 1 1,0-1 0,0 1 0,-1-1 0,1 1 0,0-1 0,0 1 0,0-1 0,-1 1 0,1-1 0,0 2 0,-12 21 12,9-15 17,1 0 0,-1 0 0,2 0 0,-1 1 0,1-1 0,0 0 0,1 1 0,0-1 0,0 0 0,1 1 0,3 15 0,-3-20-12,0 0 0,1-1 1,-1 1-1,1-1 0,0 1 1,0-1-1,1 0 0,-1 1 0,0-1 1,1-1-1,0 1 0,0 0 1,0 0-1,0-1 0,0 0 0,0 0 1,1 0-1,-1 0 0,1 0 1,0-1-1,-1 1 0,1-1 1,0 0-1,0 0 0,0 0 0,-1-1 1,6 1-1,5-1-7,0-1 0,0 0 0,0-1 0,0 0 0,0-1 0,-1-1 0,0 0 0,1-1 0,-1 0 0,-1-1 0,1 0 0,-1-1 0,0 0 0,11-11 0,9-6 0,-2-1 0,-1-2 0,45-53 0,-61 65 0,-1 0 0,-1-1 0,0 0 0,-1 0 0,-1-1 0,0-1 0,-2 1 0,0-1 0,-1-1 0,7-35 0,-12 52 0,-1 1 0,0 0 0,0-1 0,1 1 0,-1-1 0,0 1 0,-1-1 0,1 1 0,0 0 0,0-1 0,-1 1 0,1-1 0,0 1 0,-1 0 0,1-1 0,-1 1 0,0 0 0,0 0 0,1-1 0,-2 0 0,1 1 0,0 1 0,0-1 0,0 1 0,0 0 0,0 0 0,0-1 0,0 1 0,0 0 0,0 0 0,0 0 0,0 0 0,0 0 0,0 0 0,0 0 0,0 0 0,0 0 0,0 1 0,0-1 0,0 0 0,0 1 0,-1 0 0,-4 1 0,1 1 0,-1 1 0,1-1 0,0 1 0,0 0 0,0 0 0,-7 9 0,-4 7 0,1 1 0,1 0 0,1 2 0,1-1 0,1 2 0,-14 42 0,19-48 0,2 0 0,-1 1 0,2-1 0,1 1 0,0-1 0,1 1 0,1 0 0,1 0 0,0-1 0,5 21 0,-4-33 0,0 1 0,0-1 0,0 0 0,1 0 0,0 0 0,0 0 0,1 0 0,-1-1 0,1 0 0,0 1 0,1-1 0,-1-1 0,1 1 0,0-1 0,0 1 0,1-2 0,-1 1 0,1 0 0,0-1 0,0 0 0,0-1 0,0 1 0,0-1 0,1 0 0,-1-1 0,1 1 0,-1-1 0,1-1 0,0 1 0,-1-1 0,1 0 0,-1-1 0,1 0 0,9-1 0,-14 1 0,1 0 1,0 0-1,0 0 1,-1 0-1,1 0 1,0 0-1,-1-1 1,1 1-1,-1-1 1,0 0-1,0 0 1,1 1-1,-1-2 1,0 1-1,-1 0 1,1 0-1,0-1 1,-1 1-1,1 0 1,-1-1-1,0 0 1,0 1-1,0-1 1,0 0-1,0 0 1,0 1-1,-1-1 1,1 0-1,-1 0 1,0 0-1,0 0 1,0 0-1,0 1 1,-1-1-1,1 0 1,-1 0-1,-1-3 1,-1-5-12,0 1 1,-1 0 0,0 0-1,0 1 1,-1-1-1,-1 1 1,0 0 0,-12-15-1,-32-27-229,-2 2 0,-70-49 0,70 57 560,76 39 155,166 32-524,-74-9-2545,193 9 0,-237-30-9497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9.361"/>
    </inkml:context>
    <inkml:brush xml:id="br0">
      <inkml:brushProperty name="width" value="0.025" units="cm"/>
      <inkml:brushProperty name="height" value="0.025" units="cm"/>
    </inkml:brush>
  </inkml:definitions>
  <inkml:trace contextRef="#ctx0" brushRef="#br0">33 0 14606,'-7'21'2126,"0"0"0,2 0 0,1 1 0,-4 39 0,6 91 788,3-96-1682,-2-36-1004,3 48 313,-1-64-498,-1 1 0,1-1-1,0 0 1,0 0 0,0 0 0,1 0-1,-1 0 1,1 0 0,0 0-1,0 0 1,1-1 0,3 6-1,-5-8-21,1 0 0,-1 0 0,1 0 0,-1 0 0,1 0 0,-1 0 0,1-1 0,0 1 0,-1 0 0,1-1 0,0 1 0,0-1 0,0 0 0,-1 0 0,1 1 0,0-1 0,0 0 0,0-1 0,-1 1 0,1 0 0,0 0 0,0-1 0,-1 1 0,1-1 0,0 1 0,0-1 0,-1 0 0,1 0 0,-1 0 0,1 0 0,2-2 0,4-3 123,1-1 0,-1 0 1,14-14-1,-22 21-143,58-75 210,-44 54-180,1 0 0,21-20 0,-36 41-34,0 0 0,0-1 0,0 1 1,0 0-1,1 0 0,-1-1 0,0 1 0,0 0 0,0 0 1,1 0-1,-1 0 0,0-1 0,0 1 0,1 0 0,-1 0 1,0 0-1,1 0 0,-1 0 0,0 0 0,0 0 1,1-1-1,-1 1 0,0 0 0,1 0 0,-1 0 0,0 0 1,0 0-1,1 1 0,-1-1 0,0 0 0,1 0 0,-1 0 1,0 0-1,0 0 0,1 0 0,-1 0 0,0 0 0,1 1 1,4 12-49,-4 26 58,-1-35 3,0 243 70,0-246-84,0-1-1,0 0 1,0 0 0,0 1 0,0-1 0,0 0-1,0 0 1,0 1 0,0-1 0,0 0 0,0 0-1,0 1 1,0-1 0,0 0 0,0 0-1,0 1 1,0-1 0,1 0 0,-1 0 0,0 1-1,0-1 1,0 0 0,0 0 0,0 0 0,1 1-1,-1-1 1,0 0 0,0 0 0,0 0 0,1 0-1,-1 1 1,0-1 0,0 0 0,0 0-1,1 0 1,-1 0 0,0 0 0,0 0 0,1 0-1,-1 0 1,0 0 0,1 0 0,12-7-638,10-16-1594,28-48-7555,-26 28 1239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29.986"/>
    </inkml:context>
    <inkml:brush xml:id="br0">
      <inkml:brushProperty name="width" value="0.025" units="cm"/>
      <inkml:brushProperty name="height" value="0.025" units="cm"/>
    </inkml:brush>
  </inkml:definitions>
  <inkml:trace contextRef="#ctx0" brushRef="#br0">99 331 15214,'0'0'3358,"-8"10"-416,4-4-2578,-9 9 460,0 0 0,-1-1 0,0 0 0,-18 13 0,42-37-805,1 0 0,-2-1 0,1-1 0,-2 0 0,1 0 0,6-14 0,6-7 24,-18 90-235,-5-7 220,0-33 37,1 0-1,1 0 1,0-1-1,2 1 1,0 0 0,7 29-1,-9-45 5,1 1 0,-1 0 0,1-1 0,0 1 0,-1-1 0,1 1 0,0-1 0,0 1 0,0-1 0,0 1 0,0-1 0,0 0 0,1 1 0,-1-1 0,0 0 0,1 0 0,-1 0 0,1 0 0,-1 0 0,1-1 0,-1 1 0,1 0 0,-1-1 0,1 1 0,0-1-1,-1 1 1,1-1 0,0 0 0,0 0 0,-1 0 0,1 0 0,0 0 0,-1 0 0,1 0 0,0-1 0,0 1 0,-1 0 0,1-1 0,0 0 0,-1 1 0,1-1 0,-1 0 0,3-1 0,6-4 399,0-1-1,-1 0 1,1 0-1,-2-1 1,10-10 0,4-5-441,0-1 0,-2 0 0,-1-2 0,-1 0 0,-1-2 0,-1 0 0,-2 0 0,-1-1 0,-1-1 0,-1 0 0,-2-1 0,-1 0 0,-2 0 0,0-1 0,1-59 0,-11 73-180,-3 19-75,-8 27 43,5 19 282,3 1 0,1 0 0,3 0 0,2 1 0,7 75 0,-4-113-94,1 0 1,-1 0-1,2 0 0,-1-1 1,10 18-1,-12-25-3,0 0 0,0 0 0,1 0-1,-1-1 1,1 1 0,0 0 0,0-1 0,0 1 0,0-1-1,0 0 1,0 0 0,1 0 0,-1 0 0,1 0 0,0 0-1,-1 0 1,1-1 0,0 0 0,0 1 0,0-1 0,0 0-1,0 0 1,0-1 0,5 1 0,-7-1 0,-1-1 0,1 1 0,0-1 0,0 0 0,0 0 0,0 1 0,-1-1 0,1 0 0,0 0 0,-1 0 0,1 0 0,0 0 0,-1 0 0,0 0 0,1 0 0,-1 0 0,1 0 0,-1 0 0,0 0 0,0 0 0,0 0 0,0 0 0,1 0 0,-1 0 0,-1-1 0,1 1 0,0 0 0,-1-2 0,-5-36 0,-1 25 0,-1 0 0,0 0 0,-1 1 0,-1 1 0,0-1 0,0 2 0,-2-1 0,1 2 0,-18-13 0,-43-46 0,72 68 1,-1 1 0,1-1-1,-1 1 1,1-1 0,-1 1 0,1-1-1,-1 0 1,1 1 0,0-1 0,-1 0-1,1 1 1,0-1 0,0 0 0,0 1-1,-1-1 1,1 0 0,0 1 0,0-1-1,0 0 1,0 1 0,0-1 0,0 0-1,0 0 1,0 1 0,0-1 0,1 0-1,-1 1 1,0-1 0,0 0 0,1 1-1,-1-2 1,23-10 30,43 4-202,-57 8 63,103-10-5930,-50 1-1633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0.593"/>
    </inkml:context>
    <inkml:brush xml:id="br0">
      <inkml:brushProperty name="width" value="0.025" units="cm"/>
      <inkml:brushProperty name="height" value="0.025" units="cm"/>
    </inkml:brush>
  </inkml:definitions>
  <inkml:trace contextRef="#ctx0" brushRef="#br0">1 39 7944,'0'0'6614,"4"-8"-1836,-2 4-4538,10-21 3797,-7 23-1780,-6 20-1056,-6 34 333,2-29-1244,2 0-1,1 1 1,0-1 0,2 1 0,4 38-1,-4-61-286,1 1 0,-1-1 0,0 1 0,1 0 0,0-1 0,-1 1 0,1-1 0,0 1 0,-1-1 0,1 0 0,0 1 0,0-1 0,0 0 0,0 0 0,1 1 0,-1-1 0,0 0 0,0 0 0,1 0 0,-1 0 0,0-1 0,1 1 0,-1 0 0,1-1 0,-1 1 0,1 0-1,0-1 1,-1 0 0,1 1 0,-1-1 0,1 0 0,0 0 0,-1 0 0,1 0 0,0 0 0,-1 0 0,1-1 0,3 0 0,0 0 19,1-1-1,0 0 1,0 0-1,-1-1 1,1 1-1,-1-1 1,0 0-1,0-1 1,6-4-1,11-15 40,0 0-1,-2-1 1,21-31 0,11-15 54,-52 69-117,0 1 1,1 0-1,-1-1 1,0 1-1,0 0 1,0-1-1,1 1 1,-1 0-1,0-1 0,0 1 1,1 0-1,-1 0 1,0-1-1,1 1 1,-1 0-1,0 0 0,1 0 1,-1-1-1,0 1 1,1 0-1,-1 0 1,1 0-1,-1 0 0,0 0 1,1 0-1,-1 0 1,1 0-1,-1 0 1,0 0-1,1 0 1,-1 0-1,1 0 0,-1 0 1,5 14-1,-5 33 110,0-35-44,0 117 134,0-128-185,0 0 1,0-1-1,-1 1 1,1 0-1,0 0 0,0 0 1,1 0-1,-1-1 1,0 1-1,0 0 0,0 0 1,0 0-1,1-1 1,-1 1-1,0 0 1,1 0-1,-1-1 0,0 1 1,1 0-1,-1 0 1,1-1-1,0 1 0,-1-1 1,1 1-1,-1 0 1,1-1-1,1 1 0,-1 0 4,1-1-1,-1-1 0,0 1 1,0 0-1,1 0 0,-1 0 0,0-1 1,0 1-1,1 0 0,-1-1 1,0 1-1,0-1 0,0 0 1,0 1-1,0-1 0,2-1 0,43-41 211,-41 36-241,14-13-150,30-30-511,-46 48 229,0-1 0,0 1 0,0 0 0,1 0 0,-1 0 0,1 1 0,-1-1 0,7-1 0,-10 3 343,0 0 0,1 0 0,-1 0 0,0 0 0,1 0-1,-1 0 1,0 0 0,1 0 0,-1 0 0,0 0 0,1 0 0,-1 0-1,0 1 1,0-1 0,1 0 0,-1 0 0,0 0 0,1 0 0,-1 0 0,0 1-1,0-1 1,1 0 0,-1 0 0,0 1 0,0-1 0,0 0 0,1 0-1,-1 1 1,0-1 0,0 0 0,0 0 0,0 1 0,1-1 0,-1 0 0,0 1-1,0-1 1,0 0 0,0 1 0,0 18-1705,-10 17-2734,-1-20-273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0.952"/>
    </inkml:context>
    <inkml:brush xml:id="br0">
      <inkml:brushProperty name="width" value="0.025" units="cm"/>
      <inkml:brushProperty name="height" value="0.025" units="cm"/>
    </inkml:brush>
  </inkml:definitions>
  <inkml:trace contextRef="#ctx0" brushRef="#br0">0 0 22421,'0'0'2242,"5"60"-3395,20-41-2402,6-2-4965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1.296"/>
    </inkml:context>
    <inkml:brush xml:id="br0">
      <inkml:brushProperty name="width" value="0.025" units="cm"/>
      <inkml:brushProperty name="height" value="0.025" units="cm"/>
    </inkml:brush>
  </inkml:definitions>
  <inkml:trace contextRef="#ctx0" brushRef="#br0">135 330 17521,'-11'1'1372,"4"-1"-1057,0 0 0,0 1 1,0 0-1,-1 1 1,1 0-1,1 0 0,-1 0 1,0 1-1,-12 6 0,16-7-106,0 0-1,0 1 1,0-1-1,0 0 1,1 1-1,-1 0 1,1 0-1,-1-1 0,1 1 1,0 1-1,0-1 1,1 0-1,-1 0 1,0 1-1,1-1 1,0 1-1,0-1 0,0 1 1,0-1-1,1 1 1,0 0-1,-1 0 1,1-1-1,0 1 1,1 4-1,0-7-193,-1 0-1,1 1 1,-1-1-1,1 1 1,0-1 0,-1 0-1,1 1 1,0-1-1,0 0 1,0 0-1,0 0 1,0 0 0,0 0-1,0 0 1,1 0-1,-1 0 1,0 0 0,0-1-1,1 1 1,-1 0-1,1-1 1,-1 1 0,0-1-1,1 1 1,-1-1-1,1 0 1,-1 0-1,1 1 1,-1-1 0,1 0-1,-1-1 1,1 1-1,-1 0 1,4-1 0,3 0 10,1 0-1,0 0 1,0-1 0,15-6 0,-3-1 60,-1-2 0,-1 0 0,1-1 0,-2-2 0,0 1 0,0-2 1,-1 0-1,29-36 0,-25 26 348,-1-2 0,-2-1 0,0 0-1,-2-1 1,19-47 0,-31 66-328,-2 5-78,1 0 0,-1 0 0,0 0 1,0 0-1,-1 0 0,0 0 1,0-1-1,0 1 0,0-1 1,-1 1-1,0-1 0,-1-7 1,0 13-35,0 1 0,0-1 0,-1 0 0,1 0 0,0 0 0,0 1 0,0-1 0,0 0 0,0 1 1,0-1-1,0 1 0,0-1 0,0 1 0,0 0 0,0-1 0,0 1 0,0 0 0,0 0 1,1 0-1,-1-1 0,0 1 0,1 0 0,-2 2 0,-11 16-11,0 0 0,2 1 1,0 1-1,1 0 0,-9 29 0,2 2 77,-11 62 0,24-97-16,0 1 1,2 0 0,0 0-1,2 0 1,1 31-1,0-47-118,-1 0-1,0 0 1,1 0-1,0 0 1,-1-1-1,1 1 1,0 0-1,0 0 1,0 0 0,0-1-1,0 1 1,0 0-1,1-1 1,-1 1-1,0-1 1,1 0-1,-1 1 1,1-1-1,0 0 1,-1 0-1,1 0 1,0 0-1,0 0 1,0 0-1,0-1 1,0 1-1,0-1 1,0 1-1,-1-1 1,1 0-1,1 1 1,-1-1 0,0 0-1,0 0 1,0-1-1,0 1 1,3-1-1,2 0-775,-1 0 1,1-1-1,0 0 0,-1 0 0,1-1 0,-1 1 1,1-1-1,-1-1 0,9-6 0,23-25-6558,-1-5-3562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1.653"/>
    </inkml:context>
    <inkml:brush xml:id="br0">
      <inkml:brushProperty name="width" value="0.025" units="cm"/>
      <inkml:brushProperty name="height" value="0.025" units="cm"/>
    </inkml:brush>
  </inkml:definitions>
  <inkml:trace contextRef="#ctx0" brushRef="#br0">86 0 12684,'0'0'15620,"-7"9"-14413,-54 79 805,61-88-2025,-1 0-1,1 1 0,0-1 1,0 0-1,0 0 0,-1 1 1,1-1-1,0 0 0,-1 0 1,1 1-1,0-1 1,0 0-1,-1 0 0,1 0 1,0 1-1,-1-1 0,1 0 1,0 0-1,-1 0 0,1 0 1,0 0-1,-1 0 1,1 0-1,0 0 0,-1 0 1,1 0-1,-1 0 0,1 0 1,0 0-1,-1 0 0,1 0 1,0 0-1,-1 0 1,1 0-1,0-1 0,-1 1 1,1 0-1,0 0 0,-1 0 1,1 0-1,0-1 0,0 1 1,-1 0-1,1 0 1,0-1-1,0 1 0,0 0 1,-1-1-1,1 1 0,0 0 1,0-1-1,0 1 0,0 0 1,-1-1-1,1 1 1,0 0-1,0-1 0,0 1 1,0 0-1,0-1 0,0 1 1,0 0-1,0-1 0,0 1 1,0-1-1,-1-6-1636,3 20 1264,-2-8 456,1 1 0,0 0 0,0 0 0,0-1 0,1 1 0,0-1 0,0 1 0,1-1 0,-1 0 0,1 0 0,0 0 0,0 0 0,1 0 0,-1-1 0,1 0 0,0 1 0,1-2 0,-1 1 0,0 0 0,1-1 0,0 0 0,0 0 1,0 0-1,0 0 0,1-1 0,-1 0 0,1 0 0,-1-1 0,1 1 0,-1-1 0,1 0 0,0-1 0,0 1 0,0-1 0,-1-1 0,1 1 0,0-1 0,0 0 0,-1 0 0,1 0 0,-1-1 0,11-4 0,4-4 28,0-1 1,33-24-1,-37 23-71,0 1 1,1 1-1,0 1 1,19-8-1,-36 29 165,-33 50 82,27-53-249,0-1 0,1 1-1,0 0 1,1 0-1,0 0 1,0 0 0,1 1-1,0 0 1,1 0-1,-2 12 1,5-21-25,-1-1 0,0 1 0,1-1 0,-1 1 0,0-1 0,1 1 0,-1-1 0,1 1 0,-1-1 0,1 1 0,-1-1 0,1 0 0,-1 1 0,1-1 0,0 0 0,-1 0 0,1 1 0,-1-1 0,1 0 0,0 0 0,-1 0 0,1 0 0,0 0 0,-1 0 0,1 0 0,-1 0 0,1 0 0,0 0 0,-1 0 0,1 0 0,0 0 0,-1 0 0,1-1 0,-1 1 0,1 0 0,0-1 0,-1 1 0,1 0 0,-1-1 0,1 1 0,0-1 0,28-13 0,-13 3-13,0 1 1,0 0-1,1 1 1,0 1-1,1 1 0,-1 1 1,1 0-1,1 1 0,-1 1 1,36-3-1,-53 6-125,1 1 0,0 0 0,0 0 0,0 0 0,-1 1 0,1-1-1,0 0 1,0 1 0,-1-1 0,1 1 0,0 0 0,-1-1 0,1 1 0,0 0 0,-1 0 0,3 2-1,-3-1-360,0-1-1,0 1 0,0 0 0,0 0 0,0-1 0,0 1 0,-1 0 0,1 0 1,-1 0-1,0 0 0,1 0 0,-1 0 0,0 0 0,0 0 0,0 2 0,0 17-8009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2.199"/>
    </inkml:context>
    <inkml:brush xml:id="br0">
      <inkml:brushProperty name="width" value="0.025" units="cm"/>
      <inkml:brushProperty name="height" value="0.025" units="cm"/>
    </inkml:brush>
  </inkml:definitions>
  <inkml:trace contextRef="#ctx0" brushRef="#br0">41 37 17136,'0'0'1911,"0"-7"396,1-6-1581,1-3 1008,-6 35-410,-12 77 1434,-7 171-1,23-263-2691,0 0 0,0 1 0,0-1 0,1 0 0,-1 0 0,1 0 1,0 1-1,0-1 0,1 0 0,-1 0 0,1-1 0,0 1 0,0 0 0,0 0 0,5 6 0,-5-9-49,1 1 0,-1 0 0,1-1 0,-1 0 0,1 1 0,0-1-1,-1 0 1,1-1 0,0 1 0,0 0 0,0-1 0,0 1 0,0-1 0,-1 0 0,1 0 0,0 0-1,0 0 1,0-1 0,0 1 0,0-1 0,0 0 0,-1 0 0,6-2 0,1 0 1,0-1 0,0-1 0,0 0 0,-1 0 0,0 0 0,0-1 0,0 0 0,-1-1 0,13-14 0,17-27-3038,-7 0-7369,-26 44 4576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2.606"/>
    </inkml:context>
    <inkml:brush xml:id="br0">
      <inkml:brushProperty name="width" value="0.025" units="cm"/>
      <inkml:brushProperty name="height" value="0.025" units="cm"/>
    </inkml:brush>
  </inkml:definitions>
  <inkml:trace contextRef="#ctx0" brushRef="#br0">132 96 18930,'0'0'7207,"-5"8"-6156,-12 26 33,17-34-1062,0 1 0,0 0 0,-1-1 0,1 1 0,0 0 0,1 0 0,-1-1 0,0 1 0,0 0 0,0-1 0,0 1 0,0 0-1,1-1 1,-1 1 0,0 0 0,1-1 0,-1 1 0,0-1 0,1 1 0,-1-1 0,1 1 0,-1-1 0,1 1 0,-1-1 0,1 1 0,-1-1 0,1 1 0,0-1 0,-1 0 0,1 1 0,-1-1 0,1 0 0,0 0-1,-1 1 1,1-1 0,0 0 0,0 0 0,-1 0 0,1 0 0,0 0 0,-1 0 0,1 0 0,0 0 0,-1 0 0,1 0 0,1-1 0,32-3 323,-30 1-316,1 0-1,-1-1 1,0 1-1,0-1 1,0 1-1,-1-1 1,1-1-1,-1 1 1,0 0-1,0-1 1,0 1-1,3-9 1,-5 10-14,1 0 1,-1 0 0,0-1-1,0 1 1,0 0 0,0 0-1,0-1 1,-1 1 0,1 0 0,-1-1-1,0 1 1,0 0 0,-1-1-1,1 1 1,-1-1 0,1 1-1,-1 0 1,0 0 0,0-1-1,0 1 1,-3-4 0,2 5-17,1 1 0,0 0 1,-1-1-1,1 1 0,-1 0 0,1 0 1,-1 0-1,0 0 0,1 0 1,-1 0-1,0 1 0,0-1 0,1 0 1,-1 1-1,0 0 0,0-1 1,0 1-1,0 0 0,0 0 0,0 0 1,0 0-1,1 0 0,-1 0 0,0 1 1,0-1-1,0 1 0,0-1 1,-2 2-1,-1 0-18,0 0 1,0 1 0,0-1-1,0 1 1,1 0-1,-1 0 1,1 1-1,-8 7 1,0 3 118,0 1 1,0 0 0,2 1-1,0 0 1,1 1 0,1 0-1,0 0 1,1 1-1,1 0 1,1 0 0,0 1-1,-2 26 1,7-44-94,0 0 1,0 1-1,0-1 1,0 0 0,0 0-1,0 0 1,0 0-1,1 0 1,-1 0-1,0 1 1,1-1-1,-1 0 1,1 0-1,-1 0 1,1 0 0,0 0-1,-1-1 1,1 1-1,0 0 1,0 0-1,0 0 1,-1 0-1,1-1 1,0 1 0,0-1-1,0 1 1,0 0-1,1 0 1,2 0-9,-1-1 1,1 1-1,-1 0 1,1-1-1,-1 0 0,1 0 1,-1 0-1,1 0 1,4-1-1,7-2-379,-1 0 0,1-1-1,21-9 1,36-23-4252,-4-7-3831,-25 12-1189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7.575"/>
    </inkml:context>
    <inkml:brush xml:id="br0">
      <inkml:brushProperty name="width" value="0.025" units="cm"/>
      <inkml:brushProperty name="height" value="0.025" units="cm"/>
    </inkml:brush>
  </inkml:definitions>
  <inkml:trace contextRef="#ctx0" brushRef="#br0">30 130 12011,'0'0'7202,"-3"13"-6156,-5 14-329,2 1 0,-4 37 0,9-56-584,0 0-1,0 0 0,1 0 1,0 0-1,1 0 0,0 0 1,0 0-1,1 0 0,0 0 1,1-1-1,0 1 0,0-1 1,6 11-1,-7-17-32,-1 0-1,0 0 1,1 0-1,-1-1 1,1 1 0,0-1-1,0 1 1,0-1-1,0 1 1,0-1 0,0 0-1,0 0 1,0 0-1,0 0 1,0 0 0,0-1-1,1 1 1,-1-1 0,0 1-1,4-1 1,-2 0 104,0-1 0,0 1-1,0-1 1,0 0 0,0 0 0,0-1 0,0 1 0,-1-1 0,1 0 0,-1 0-1,4-2 1,7-7 328,-1 1-1,-1-2 1,1 0 0,14-19-1,-7 7-449,-1 0 0,-1-1 0,-2-1 0,0-1 0,-2 0 1,0-1-1,11-39 0,-42 150-3128,8-33 3085,3-1-1,0 100 0,6-145-15,0 0 0,0 0 0,1 0 1,0-1-1,0 1 0,0 0 0,0 0 0,0-1 0,1 1 0,0-1 1,-1 1-1,1-1 0,1 0 0,-1 0 0,0 0 0,1 0 0,-1 0 0,1 0 1,0-1-1,0 1 0,0-1 0,0 0 0,1 0 0,-1 0 0,6 2 1,-5-3 98,1 1 1,0-1-1,-1-1 1,1 1 0,0-1-1,0 1 1,-1-2-1,1 1 1,0 0 0,0-1-1,-1 0 1,1 0-1,0 0 1,-1-1 0,1 1-1,-1-1 1,1 0-1,-1-1 1,0 1 0,5-5-1,5-4-89,-1 0 0,0-1 0,0-1 0,-2-1 0,0 1 0,0-2 0,-1 1 0,-1-1 0,0-1-1,-1 0 1,9-28 0,-7 15-31,-2-1 0,-1 0 0,-1 0-1,-1 0 1,0-59 0,-5 87 1,0-1-1,0 1 1,0 0-1,0-1 1,-1 1 0,1 0-1,-1-1 1,0 1-1,0 0 1,1 0 0,-1 0-1,-1 0 1,1 0-1,0 0 1,0 0 0,-1 0-1,-2-3 1,3 5-5,1-1 0,-1 1 0,1 0 1,-1-1-1,1 1 0,-1 0 0,0 0 0,1 0 1,-1-1-1,1 1 0,-1 0 0,1 0 0,-1 0 1,0 0-1,1 0 0,-1 0 0,0 0 0,1 0 1,-1 0-1,1 1 0,-1-1 0,0 0 0,1 0 1,-1 0-1,0 1 0,0 0-12,-1 0-1,1 1 1,-1-1 0,1 0-1,0 1 1,-1-1-1,1 1 1,0-1 0,0 1-1,0 0 1,0-1 0,0 3-1,-11 41-3231,10 1-4911,2-23 1554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3.046"/>
    </inkml:context>
    <inkml:brush xml:id="br0">
      <inkml:brushProperty name="width" value="0.025" units="cm"/>
      <inkml:brushProperty name="height" value="0.025" units="cm"/>
    </inkml:brush>
  </inkml:definitions>
  <inkml:trace contextRef="#ctx0" brushRef="#br0">141 10 16111,'0'0'8125,"-9"-2"-6769,3 0-1196,5 1-118,0 0 0,-1 1 0,1-1 0,-1 0-1,0 1 1,1-1 0,-1 1 0,1 0 0,-1 0 0,0-1 0,1 1 0,-1 0 0,1 0 0,-1 0 0,0 1 0,1-1 0,-1 0-1,0 1 1,1-1 0,-1 1 0,1-1 0,-1 1 0,1 0 0,-1-1 0,1 1 0,0 0 0,-1 0 0,1 0 0,0 0-1,0 0 1,-1 1 0,1-1 0,0 0 0,0 0 0,0 1 0,1-1 0,-1 1 0,0-1 0,0 2 0,-17 52 720,4 0 1,1 1-1,3 1 1,2-1 0,3 2-1,3 57 1,2-111-763,0 0 0,0 1 0,0-1 0,1 0 0,-1 0 0,1 0 0,0 1 0,1-1 0,-1 0 0,1 0 0,3 7 0,-4-10 0,1 1 0,-1-1 0,1 0 0,-1 1 0,1-1 0,0 0 0,0 0 0,-1 0 0,1 0 0,0 0 0,0 0 0,0 0 0,0-1 0,0 1 0,0-1 0,0 0 0,0 1 0,0-1 0,0 0 0,0 0 0,0 0 0,0 0 0,0-1 0,0 1 0,4-2 0,3 0 0,-1-1 0,1 0 0,-1-1 0,0 0 0,0 0 0,0-1 0,-1 0 0,1 0 0,-1-1 0,8-8 0,11-13 0,26-32 0,-39 43 0,6-10 0,-15 19 0,1 0 0,-1 0 0,1 1 0,1-1 0,-1 1 0,1 1 0,0-1 0,13-8 0,-18 14 0,-1 0 0,1 0 0,-1 0 0,1 0 0,-1 0 0,1 0 0,-1 0 0,1 0 0,-1 0 0,1 0 0,-1 1 0,0-1 0,1 0 0,-1 0 0,1 1 0,-1-1 0,1 0 0,-1 0 0,0 1 0,1-1 0,-1 0 0,0 1 0,1-1 0,-1 1 0,0-1 0,1 0 0,-1 1 0,0-1 0,0 1 0,1-1 0,-1 1 0,0-1 0,0 1 0,0-1 0,0 1 0,0-1 0,0 1 0,0-1 0,0 1 0,0-1 0,0 1 0,2 27 0,-2-25 0,1 23 0,-1 0 0,-1-1 0,-1 1 0,-1-1 0,-2 1 0,0-1 0,-2-1 0,-9 26 0,16-40 0,12-16 0,26-26 0,-24 20 0,6-2-536,0 2 0,2 0 0,-1 1 1,1 1-1,1 0 0,0 2 0,31-6 0,-54 14 347,0 0 0,0 0-1,1 0 1,-1 0-1,0 0 1,0 0 0,1 0-1,-1 0 1,0-1 0,0 1-1,0 0 1,1 0 0,-1 0-1,0 0 1,0 0-1,1 0 1,-1 0 0,0 0-1,0-1 1,0 1 0,0 0-1,1 0 1,-1 0 0,0-1-1,0 1 1,0 0 0,0 0-1,0 0 1,0-1-1,1 1 1,-1 0 0,0 0-1,0 0 1,0-1 0,0 1-1,0 0 1,0 0 0,0-1-1,0 1 1,0 0-1,0 0 1,0-1 0,0 1-1,0 0 1,0 0 0,0-1-1,0 1 1,0 0 0,-1 0-1,1 0 1,0-1-1,0 1 1,-6-7-7685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3.421"/>
    </inkml:context>
    <inkml:brush xml:id="br0">
      <inkml:brushProperty name="width" value="0.025" units="cm"/>
      <inkml:brushProperty name="height" value="0.025" units="cm"/>
    </inkml:brush>
  </inkml:definitions>
  <inkml:trace contextRef="#ctx0" brushRef="#br0">1 67 13132,'0'0'12108,"20"-55"-11756,13 48-320,8 3-512,0 4-2243,0 0-2241,0 0-6888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4.235"/>
    </inkml:context>
    <inkml:brush xml:id="br0">
      <inkml:brushProperty name="width" value="0.025" units="cm"/>
      <inkml:brushProperty name="height" value="0.025" units="cm"/>
    </inkml:brush>
  </inkml:definitions>
  <inkml:trace contextRef="#ctx0" brushRef="#br0">13 46 16303,'0'0'2926,"1"-9"432,4-26-566,-5 35-2741,0 1 0,1-1 0,-1 0 0,0 0 0,0 0 0,0 0 0,0 1 0,1-1 0,-1 0 0,0 0 0,0 0 0,0 0 0,1 0 0,-1 0 0,0 0 0,0 0 0,0 1 0,1-1 1,-1 0-1,0 0 0,0 0 0,1 0 0,-1 0 0,0 0 0,0 0 0,0 0 0,1-1 0,-1 1 0,0 0 0,0 0 0,0 0 0,1 0 0,-1 0 0,0 0 0,0 0 0,0 0 0,1 0 0,-1-1 0,0 1 0,0 0 0,0 0 1,0 0-1,1 0 0,-1-1 0,0 1 0,0 0 0,0 0 0,0 0 0,0-1 0,0 1 0,0 0 0,1-1 0,5 19 4,37 256 1432,-23-128-924,-7-95-206,-5-23-6368,-14-34 1095,-11-8 2846,10 9 921,-58-55-7286,42 35 3897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4.593"/>
    </inkml:context>
    <inkml:brush xml:id="br0">
      <inkml:brushProperty name="width" value="0.025" units="cm"/>
      <inkml:brushProperty name="height" value="0.025" units="cm"/>
    </inkml:brush>
  </inkml:definitions>
  <inkml:trace contextRef="#ctx0" brushRef="#br0">1 21 6150,'0'0'12684,"59"-21"-11083,-41 21-768,0 2-545,3 6-159,1 0-642,1-2-1729,-2-1-3812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4.953"/>
    </inkml:context>
    <inkml:brush xml:id="br0">
      <inkml:brushProperty name="width" value="0.025" units="cm"/>
      <inkml:brushProperty name="height" value="0.025" units="cm"/>
    </inkml:brush>
  </inkml:definitions>
  <inkml:trace contextRef="#ctx0" brushRef="#br0">1 258 15855,'0'0'4511,"13"7"-2418,-3-1-1646,-5-3-283,-1 0 0,1 0 1,0 0-1,0-1 0,0 0 0,0 0 1,0 0-1,0 0 0,1-1 0,-1 0 0,1 0 1,-1-1-1,0 1 0,1-1 0,8-1 0,-2-2 44,-1-1-1,0 0 0,0 0 0,0-1 1,0-1-1,-1 0 0,0 0 0,0-1 1,-1 0-1,0-1 0,0 0 0,-1 0 1,1-1-1,-2 0 0,0-1 0,0 0 1,0 0-1,-1 0 0,-1 0 0,0-1 1,0 0-1,-1-1 0,0 1 0,-1 0 1,-1-1-1,0 0 0,1-15 0,-3 25-178,0 0 0,0 1 1,0-1-1,0 0 0,0 0 0,0 1 0,-1-1 0,1 0 0,-1 0 0,1 1 0,-1-1 0,0 0 0,1 1 0,-1-1 0,0 1 0,0-1 0,0 1 0,0 0 1,-1-1-1,1 1 0,0 0 0,0 0 0,-1 0 0,1 0 0,-1 0 0,1 0 0,-1 0 0,1 0 0,-1 0 0,0 1 0,-1-1 0,0 0-29,1 1 0,-1 0 0,1 0-1,-1 0 1,1 0 0,0 1-1,-1-1 1,1 1 0,-1-1 0,1 1-1,0 0 1,-1 0 0,1 0-1,0 0 1,0 0 0,0 1 0,0-1-1,0 1 1,0-1 0,0 1-1,0 0 1,-1 2 0,-11 16 23,1 1-1,1 0 1,0 1 0,2 0 0,1 1 0,1 0 0,0 0-1,2 1 1,1 0 0,-3 37 0,7-56-7,1-1 0,-1 0 0,1 0 0,0 1 0,1-1 0,-1 0 0,1 0 0,-1 1 0,1-1 0,1 0 0,2 6 0,-3-8-14,0-1 1,1 1-1,-1-1 0,1 0 1,-1 1-1,1-1 1,0 0-1,0 0 0,-1 0 1,1-1-1,0 1 0,0 0 1,0-1-1,0 1 1,0-1-1,0 0 0,0 1 1,0-1-1,0 0 0,0 0 1,0 0-1,0-1 1,0 1-1,0 0 0,0-1 1,3 0-1,7-2-2,1-1 0,-1 0 0,0-1 0,0 0 0,0-1 0,-1 0 0,17-12 0,75-63 0,-57 42 0,-6 4 0,-28 23 0,0 1 0,1 1 0,0 0 0,1 0 0,16-7 0,-30 17 0,1 0 0,-1 0 0,1 0 0,-1 0 0,1 1 0,-1-1 0,1 0 0,-1 0 0,0 1 0,1-1 0,-1 0 0,1 1 0,-1-1 0,0 0 0,0 1 0,1-1 0,-1 1 0,0-1 0,1 0 0,-1 1 0,0-1 0,0 1 0,0-1 0,0 1 0,1-1 0,-1 1 0,0-1 0,0 1 0,0-1 0,0 1 0,0-1 0,0 1 0,0-1 0,0 1 0,-1-1 0,1 1 0,0-1 0,0 0 0,0 2 0,-2 24 0,-13 39 0,11-53 0,1 1 0,0 0 0,0 1 0,1-1 0,1 0 0,0 1 0,1-1 0,2 17 0,-1-29 0,-1 0 0,0-1 0,1 1 0,-1 0 0,1 0 0,-1-1 0,1 1 0,0 0 0,-1-1 0,1 1 0,0 0 0,-1-1 0,1 1 0,0-1 0,0 0 0,0 1 0,-1-1 0,1 1 0,0-1 0,0 0 0,0 0 0,0 1 0,0-1 0,0 0 0,-1 0 0,1 0 0,0 0 0,0 0 0,0 0 0,0 0 0,0-1 0,0 1 0,0 0 0,-1 0 0,1-1 0,0 1 0,0 0 0,0-1 0,-1 1 0,1-1 0,1 0 0,34-19 0,49-65 0,-18 17 0,-67 68 2,0-1-1,0 1 1,0 0 0,1 0-1,-1-1 1,0 1-1,0 0 1,1 0 0,-1 0-1,0-1 1,0 1 0,1 0-1,-1 0 1,0 0-1,1 0 1,-1 0 0,0-1-1,0 1 1,1 0 0,-1 0-1,0 0 1,1 0 0,-1 0-1,0 0 1,1 0-1,-1 0 1,0 0 0,1 0-1,-1 0 1,0 1 0,0-1-1,1 0 1,-1 0 0,0 0-1,1 0 1,-1 0-1,0 0 1,0 1 0,1-1-1,-1 0 1,0 0 0,0 0-1,1 1 1,-1-1-1,0 0 1,0 0 0,0 1-1,1-1 1,4 25 111,-4 45-557,-1-56-122,0-1-4521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5.670"/>
    </inkml:context>
    <inkml:brush xml:id="br0">
      <inkml:brushProperty name="width" value="0.025" units="cm"/>
      <inkml:brushProperty name="height" value="0.025" units="cm"/>
    </inkml:brush>
  </inkml:definitions>
  <inkml:trace contextRef="#ctx0" brushRef="#br0">1 182 18449,'0'0'8179,"11"-2"-6775,28-8-721,0-1 1,56-23-1,-83 29-758,-1 0-1,-1-1 1,1 0-1,-1-1 1,0 0-1,0 0 1,-1-1-1,0-1 1,0 1-1,-1-1 0,0-1 1,-1 1-1,12-20 1,-25 45-55,1 0 0,1 1 1,1 0-1,1-1 0,-1 29 0,-1 109 855,4-146-693,10 200 1565,-3 73 570,-7-272-2167,-1 0 0,-1 0 0,0-1 0,0 1 0,0 0 0,-1-1 0,0 1 0,-1-1 0,0 0 0,0-1 0,-10 14 0,12-19 0,0 1 0,-1 0 0,1-1 0,-1 1 0,1-1 0,-1 0 0,0 0 0,0 0 0,0 0 0,-1 0 0,1-1 0,0 0 0,0 1 0,-1-1 0,1 0 0,-1-1 0,1 1 0,-1-1 0,1 1 0,-1-1 0,0 0 0,1 0 0,-1-1 0,1 1 0,-1-1 0,1 0 0,-1 1 0,1-2 0,-1 1 0,1 0 0,-6-4 0,-1-1 0,1 0 0,-1-1 0,1 0 0,1 0 0,-1-1 0,1 0 0,1-1 0,0 1 0,0-2 0,0 1 0,1-1 0,1 0 0,-7-14 0,6 10 0,0-1 0,1 0 0,1 0 0,0 0 0,1 0 0,1 0 0,0-1 0,1 1 0,2-22 0,-1 32-244,1 1-1,0-1 1,0 0-1,1 1 1,-1-1-1,1 1 1,0 0 0,0 0-1,1-1 1,-1 1-1,1 0 1,0 1-1,0-1 1,0 1 0,0-1-1,1 1 1,-1 0-1,1 0 1,8-5-1,5-1-2052,0 1-1,1 0 1,30-9-1,-22 8 122,33-11-7738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6.824"/>
    </inkml:context>
    <inkml:brush xml:id="br0">
      <inkml:brushProperty name="width" value="0.025" units="cm"/>
      <inkml:brushProperty name="height" value="0.025" units="cm"/>
    </inkml:brush>
  </inkml:definitions>
  <inkml:trace contextRef="#ctx0" brushRef="#br0">162 340 9769,'0'0'10528,"-6"-9"-5895,2 3-4118,0 1-1,-1 0 0,1 0 1,-1 1-1,0-1 1,0 1-1,-1 0 0,1 0 1,-12-5-1,15 8-446,0 0 0,0 0 0,0 0 0,-1 1 0,1-1 0,0 1 0,-1-1 0,1 1 0,0 0 0,0-1 0,-1 1 0,1 1 0,-1-1-1,1 0 1,0 0 0,0 1 0,-1 0 0,1-1 0,0 1 0,0 0 0,0 0 0,-1 0 0,1 0 0,0 0 0,1 1 0,-1-1 0,0 1 0,0-1 0,0 1 0,1-1 0,-1 1 0,1 0 0,0 0 0,-1 0-1,1 0 1,0 0 0,0 0 0,-1 3 0,-1 2-60,0 1 0,0-1-1,1 1 1,0 0-1,1 0 1,-2 8 0,3-15-9,0 1 1,-1 0 0,1 0-1,0 0 1,0-1 0,0 1-1,0 0 1,0 0 0,0 0-1,1-1 1,-1 1 0,1 0-1,-1 0 1,1-1 0,0 1-1,-1-1 1,1 1 0,0 0-1,0-1 1,0 1 0,0-1-1,1 0 1,-1 1 0,0-1-1,0 0 1,1 0 0,-1 0-1,1 0 1,-1 0 0,1 0-1,2 1 1,4-1-47,0 0 0,1 0 0,-1-1 0,0 0 1,0-1-1,0 0 0,0 0 0,0-1 0,0 0 0,0 0 0,-1 0 0,1-1 0,-1-1 0,1 1 1,-1-1-1,0-1 0,-1 1 0,1-1 0,-1 0 0,9-9 0,-1 1-162,-1-1 0,0-1-1,0 0 1,-2 0 0,0-1 0,0-1 0,11-26-1,-29 77-5932,-10 57 3658,17-88 2270,-5 49-2091,4-51 2172,1 0 1,0 0-1,0 0 0,0-1 0,0 1 0,0 0 0,1 0 1,-1 0-1,0-1 0,0 1 0,1 0 0,-1 0 0,0-1 1,1 1-1,-1 0 0,0 0 0,1-1 0,-1 1 1,1-1-1,-1 1 0,1 0 0,0-1 0,-1 1 0,1-1 1,-1 1-1,1-1 0,0 1 0,0-1 0,-1 0 0,1 1 1,0-1-1,0 0 0,-1 0 0,1 1 0,0-1 0,0 0 1,0 0-1,-1 0 0,1 0 0,0 0 0,0 0 1,0 0-1,-1 0 0,1-1 0,0 1 0,0 0 0,-1 0 1,1-1-1,0 1 0,0 0 0,-1-1 0,1 1 0,0-1 1,-1 1-1,1-1 0,0 0 0,9-5-781,-1-1 0,0 0 0,0 0 0,-1-1 0,0 0 0,-1 0 0,1-1 0,9-17 0,-3 5 1955,-1-1 0,18-46 0,-23 47 825,-2-1 0,-1-1 0,-1 1 0,0-1 0,-2 0 0,-1-30 1,0 52-1813,-1-1 0,0 1 1,0 0-1,0-1 0,0 1 1,0 0-1,-1-1 0,1 1 0,0 0 1,-1-1-1,1 1 0,0 0 1,-1 0-1,0 0 0,1-1 1,-1 1-1,0 0 0,1 0 1,-1 0-1,0 0 0,0 0 0,0 0 1,-1-1-1,1 2-16,0 0-1,0 0 1,0 1 0,0-1-1,0 0 1,0 0 0,0 1-1,0-1 1,0 1 0,0-1-1,1 1 1,-1-1 0,0 1-1,0-1 1,1 1 0,-1 0-1,0-1 1,1 1 0,-1 0-1,0 0 1,1 0 0,-1-1-1,1 1 1,0 0 0,-1 0-1,1 0 1,0 0 0,-1 0-1,1 0 1,0 0 0,0 0-1,0 1 1,-13 41 1160,1 1 0,3 0 0,2 1 0,1 0 0,3 0 1,2 49-1,1-93-1166,0 0-1,0 0 1,1 0 0,-1 0 0,0 1 0,1-1 0,-1 0 0,1 0 0,-1 0 0,1 0 0,0 0 0,-1 0 0,1 0 0,0 0-1,0 0 1,-1 0 0,1-1 0,0 1 0,0 0 0,0 0 0,0-1 0,0 1 0,0-1 0,0 1 0,0-1 0,1 1-1,-1-1 1,0 0 0,0 1 0,0-1 0,0 0 0,1 0 0,-1 0 0,0 0 0,0 0 0,0 0 0,0 0 0,1 0-1,1-1 1,4 0 57,1-1 0,-1 0 0,0 0 0,0 0 0,10-6-1,198-114-1534,-213 121 1396,0 0 0,0 0 0,0 0 0,0 0 0,0 0 0,0 0 0,0 1 0,0-1 0,0 1 0,0-1 0,0 1 0,0 0 0,1 0 0,1 0 0,-3 0 54,-1 1 1,1-1-1,0 0 0,-1 1 1,1-1-1,-1 1 1,1-1-1,-1 0 0,1 1 1,-1-1-1,1 1 0,-1-1 1,0 1-1,1 0 1,-1-1-1,0 1 0,1-1 1,-1 1-1,0 0 0,0-1 1,1 1-1,-1 0 0,0-1 1,0 1-1,0 0 1,0-1-1,0 1 0,0 1 1,-1 6 102,0 0 0,-1 0 1,0 0-1,0 0 1,-6 12-1,-2 6-19,4-14 157,1 0 0,0 1 0,1-1 1,1 1-1,0 0 0,-1 16 0,29-64 49,-14 10-294,-1-1 0,-2 0 0,0 0 0,-1 0 0,-2-1 0,3-36 0,-6 47 0,2 5 0,1 12 0,10 20 0,6 8 0,-16-25 0,-1-2 0,1 1 0,0 0 0,0-1 0,0 0 0,0 0 0,1-1 0,-1 1 0,0-1 0,1 0 0,-1-1 0,1 1 0,-1-1 0,1 0 0,-1-1 0,1 1 0,-1-1 0,1 0 0,-1 0 0,0-1 0,1 0 0,-1 0 0,0 0 0,0 0 0,8-6 0,-8 5 0,1-1 0,-1 0 0,0 0 0,0 0 0,0-1 0,0 0 0,-1 0 0,0 0 0,0 0 0,0-1 0,0 1 0,-1-1 0,0 0 0,-1 0 0,1 0 0,-1 0 0,0-1 0,0 1 0,-1-1 0,0 1 0,0-8 0,-1 13 0,0 1 0,0 0 0,0 0 0,0-1 0,0 1 0,0 0 0,0 0 0,0-1 0,0 1 0,0 0 0,-1 0 0,1-1 0,0 1 0,0 0 0,0 0 0,0-1 0,0 1 0,-1 0 0,1 0 0,0 0 0,0-1 0,-1 1 0,1 0 0,0 0 0,0 0 0,0 0 0,-1 0 0,1 0 0,0-1 0,0 1 0,-1 0 0,1 0 0,0 0 0,-1 0 0,1 0 0,0 0 0,0 0 0,-1 0 0,1 0 0,0 0 0,0 0 0,-1 0 0,1 0 0,0 1 0,-1-1 0,1 0 0,0 0 0,0 0 0,-1 0 0,-14 9 0,6 1 0,1 1 0,-1 0 0,2 0 0,0 1 0,0 0 0,1 0 0,0 0 0,1 1 0,1 0 0,0 0 0,1 0 0,0 0 0,1 1 0,-1 16 0,3-30 0,0 1 0,0-1 0,0 1 0,0 0 0,0-1 0,0 1 0,0-1 0,0 1 0,0 0 0,0-1 0,1 1 0,-1-1 0,0 1 0,0-1 0,1 1 0,-1-1 0,0 1 0,1-1 0,-1 1 0,1-1 0,-1 1 0,0-1 0,1 0 0,-1 1 0,1-1 0,-1 0 0,1 1 0,-1-1 0,1 0 0,0 1 0,-1-1 0,1 0 0,0 0 0,25-4 0,21-19 0,-5-9 0,-31 22 0,1 1 0,0 0 0,0 1 0,1 0 0,0 1 0,0 0 0,1 1 0,20-6 0,-33 12 0,0 0 0,0 0 0,0 0 0,0 0 0,0 0 0,0 1 0,0-1 0,0 0 0,-1 1 0,1-1 0,0 1 0,0-1 0,0 1 0,0-1 0,0 1 0,-1 0 0,1-1 0,0 1 0,-1 0 0,1 0 0,0-1 0,-1 1 0,1 0 0,-1 0 0,1 0 0,-1 0 0,0 0 0,1 0 0,-1 0 0,0 0 0,0 0 0,1 0 0,-1 0 0,0 0 0,0 0 0,0 0 0,0 0 0,0 0 0,-1 1 0,0 52 0,0-45 0,-6 36 0,5-36 0,0 0 0,1 0 0,0 0 0,0 0 0,1 1 0,0-1 0,3 16 0,-3-25 0,1 1 0,-1-1 0,1 0 0,-1 1 0,0-1 0,1 1 0,-1-1 0,1 0 0,-1 1 0,1-1 0,0 0 0,-1 0 0,1 1 0,-1-1 0,1 0 0,-1 0 0,1 0 0,0 0 0,-1 0 0,1 0 0,-1 0 0,1 0 0,-1 0 0,1 0 0,0 0 0,-1 0 0,1 0 0,-1 0 0,1-1 0,-1 1 0,1 0 0,0 0 0,0-1 0,20-9 0,15-15 0,0-1 0,-2-2 0,-2-2 0,39-43 0,-64 60-3381,-4-7-7146,-3 19 10011,0-11-8378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1:37.169"/>
    </inkml:context>
    <inkml:brush xml:id="br0">
      <inkml:brushProperty name="width" value="0.025" units="cm"/>
      <inkml:brushProperty name="height" value="0.025" units="cm"/>
    </inkml:brush>
  </inkml:definitions>
  <inkml:trace contextRef="#ctx0" brushRef="#br0">0 20 14574,'5'-15'6566,"-1"10"-2690,1 5-994,2 7-2305,0 15-481,-2 9-64,1 7-801,-1 0-2370,-4 2-2178,-1 1-4388</inkml:trace>
  <inkml:trace contextRef="#ctx0" brushRef="#br0" timeOffset="1">36 661 22005,'0'0'3747,"-22"76"1474,14-46-3427,5-6-1794,3-10 0,0-3 0,4-11 0,1 0-3812,1-15-11530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4:16.505"/>
    </inkml:context>
    <inkml:brush xml:id="br0">
      <inkml:brushProperty name="width" value="0.025" units="cm"/>
      <inkml:brushProperty name="height" value="0.025" units="cm"/>
    </inkml:brush>
  </inkml:definitions>
  <inkml:trace contextRef="#ctx0" brushRef="#br0">0 193 8840,'271'1'3084,"136"-6"-2593,77 0 1294,-168 6-379,1098-15-479,351-11 605,-536 12-528,-32-11-918,1351-20 2374,774 28 300,-2976 4-2664,-338 11-463,23-4-604,-31 4 607,1 1 0,0 0-1,0-1 1,-1 1-1,1-1 1,0 1-1,0-1 1,-1 0-1,1 1 1,-1-1-1,1 0 1,-1 1 0,1-1-1,-1 0 1,1 0-1,-1 1 1,1-1-1,-1 0 1,1-2-1,0-12-11763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01.095"/>
    </inkml:context>
    <inkml:brush xml:id="br0">
      <inkml:brushProperty name="width" value="0.025" units="cm"/>
      <inkml:brushProperty name="height" value="0.025" units="cm"/>
    </inkml:brush>
  </inkml:definitions>
  <inkml:trace contextRef="#ctx0" brushRef="#br0">63 92 8520,'0'0'10186,"-9"-3"-9060,-25-11 27,33 14-1083,1 0 0,-1 0 1,0 0-1,1 0 0,-1-1 0,0 1 0,1 0 0,-1 1 0,1-1 0,-1 0 1,0 0-1,1 0 0,-1 0 0,0 0 0,1 1 0,-1-1 0,1 0 0,-1 0 1,0 1-1,1-1 0,-1 0 0,1 1 0,-1-1 0,1 1 0,-1-1 0,1 1 1,0-1-1,-1 1 0,1-1 0,0 1 0,-1-1 0,1 1 0,0 0 0,-1-1 0,1 1 1,0-1-1,0 1 0,0 0 0,0-1 0,0 1 0,0 0 0,0-1 0,0 1 1,0 0-1,0-1 0,0 1 0,0 0 0,0-1 0,0 1 0,1 0 0,-1 2-22,0 0 0,0-1-1,0 1 1,1 0-1,-1 0 1,1-1 0,0 1-1,0-1 1,0 1-1,1 3 1,4-3 185,0 1 0,0-1-1,1-1 1,-1 1 0,1-1 0,-1 0 0,1-1-1,-1 0 1,1 0 0,0 0 0,12-1 0,23 5 283,35 8 96,147 7 1,81-21-441,-123-1-85,369 17 182,-73 0-20,283 16 209,-587-21-366,686-25 94,-632 3-9,484 0 229,-240 7-230,837-28-166,-2 22 15,77-3-114,-212-55-1,-605 31 89,-554 37-1,88-10-17,-100 11-61,-1 0 1,1 0-1,-1 0 1,1 0-1,-1 0 0,1 0 1,-1 0-1,1 0 1,-1 0-1,0 0 0,1-1 1,-1 1-1,1 0 0,-1 0 1,1 0-1,-1-1 1,0 1-1,1 0 0,-1-1 1,1 1-1,-1 0 1,0-1-1,1 1 0,-1 0 1,0-1-1,0 1 0,1-1 1,-1 1-1,0 0 1,0-1-1,0 1 0,1-1 1,-1 0-1,-11-12-7228,-4 0-1046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8.448"/>
    </inkml:context>
    <inkml:brush xml:id="br0">
      <inkml:brushProperty name="width" value="0.025" units="cm"/>
      <inkml:brushProperty name="height" value="0.025" units="cm"/>
    </inkml:brush>
  </inkml:definitions>
  <inkml:trace contextRef="#ctx0" brushRef="#br0">0 552 11243,'0'0'10548,"10"-2"-7094,0 0-3058,0-2 0,-1 1-1,1-1 1,-1-1 0,0 0-1,0 0 1,-1-1 0,1 0 0,-1 0-1,-1-1 1,1 0 0,-1 0-1,0-1 1,-1 0 0,7-10 0,-10 14-333,-1 0 0,0-1 0,1 1 1,-1 0-1,-1-1 0,1 0 1,-1 1-1,0-1 0,0 0 0,0 0 1,0-8-1,-1 11-52,-1 0 1,1 1-1,-1-1 0,1 1 1,-1-1-1,1 1 0,-1-1 1,0 1-1,0 0 0,0-1 1,0 1-1,0 0 0,0 0 1,0-1-1,0 1 0,0 0 1,0 0-1,-1 0 0,1 0 1,0 1-1,-1-1 0,1 0 1,-1 0-1,1 1 1,-1-1-1,1 1 0,-1-1 1,1 1-1,-1 0 0,0 0 1,1 0-1,-1 0 0,1 0 1,-1 0-1,0 0 0,1 0 1,-3 1-1,1-1-11,0 1 0,0-1 0,0 1 0,0 0 0,0 0 0,0 0 0,0 0 0,0 0 0,1 1 0,-1-1 0,0 1 0,1 0 0,-1 0 0,1 0 0,0 0 0,-3 4 0,0-1 0,0 1 0,1 1 0,0-1 0,1 0 0,-1 1 0,-4 13 0,5-9 0,-1 0 0,2 0 0,-1 0 0,1 0 0,1 1 0,0-1 0,1 1 0,0-1 0,2 13 0,-1-21 0,0-1 0,0 0 0,0 0 0,0 1 0,1-1 0,-1 0 0,0 0 0,1-1 0,0 1 0,-1 0 0,1 0 0,0-1 0,0 1 0,0-1 0,0 1 0,0-1 0,0 0 0,0 0 0,1 0 0,-1 0 0,0 0 0,0-1 0,1 1 0,-1-1 0,1 1 0,-1-1 0,1 0 0,-1 0 0,5 0 0,2 0 0,-1-1 0,1 1 0,0-1 0,0-1 0,0 0 0,-1 0 0,9-4 0,0-2 0,0-1 0,-1-2 0,0 1 0,0-2 0,-1 0 0,-1 0 0,0-2 0,-1 0 0,-1 0 0,18-26 0,0-6 0,-2-1 0,31-71 0,-52 106 0,-2-1 0,1 1 0,-2-1 0,1-1 0,-2 1 0,0 0 0,2-19 0,-5 32-1,0 0 0,0 0 0,0 0 0,0 0 0,-1-1 0,1 1 0,0 0 0,0 0 0,0 0 0,0 0 0,0 0 0,0 0 0,0-1 0,0 1 0,0 0 0,0 0 0,0 0 0,-1 0 0,1 0 0,0 0 0,0 0-1,0 0 1,0 0 0,0 0 0,0 0 0,-1-1 0,1 1 0,0 0 0,0 0 0,0 0 0,0 0 0,0 0 0,0 0 0,-1 0 0,1 0 0,0 0 0,0 0 0,0 0 0,0 0 0,0 0 0,-1 0 0,1 1 0,0-1 0,0 0 0,0 0 0,0 0 0,0 0 0,0 0 0,0 0 0,-1 0 0,1 0 0,0 0 0,0 0 0,0 0 0,0 1 0,0-1 0,0 0 0,0 0 0,0 0 0,-14 12-161,-10 13-325,-5 12 358,1 0 0,-24 47 0,44-70 134,0 0 0,2 1 0,-1 0 0,2 0 0,0 0 0,1 1 1,1-1-1,0 1 0,-1 30 0,4-45-1,0 0 0,0 0 0,0 0 0,0 1 0,0-1 0,1 0 0,-1 0 0,0 0 0,1 0 0,-1 1 0,1-1 0,0 0 0,-1 0 0,1 0 0,0 0 0,-1 0 0,1 0 0,0-1 1,0 1-1,0 0 0,0 0 0,0 0 0,0-1 0,1 2 0,1-1 7,0 0 1,0-1 0,-1 1-1,1 0 1,0-1-1,0 1 1,0-1 0,0 0-1,0 0 1,3-1-1,2 0 21,-1 0 1,1 0-1,-1-1 0,1 0 0,-1-1 0,0 0 0,10-5 0,2-5 7,-1-2 0,0 0-1,-1 0 1,-1-2-1,-1 0 1,0-1-1,13-21 1,5-12 87,38-81 0,-59 107-126,0-1 0,-2 0 0,11-48 0,-47 130 0,11-3 0,2 1 0,3 0 0,2 0 0,3 0 0,1 1 0,9 101 0,-2-131-92,-3-24 84,1 0 1,-1-1-1,0 1 1,0 0-1,0 0 1,0 0-1,1 0 1,-1-1-1,0 1 1,1 0-1,-1 0 1,1-1-1,-1 1 1,1 0-1,-1 0 1,1-1-1,-1 1 1,1-1-1,0 1 1,-1-1-1,1 1 1,0-1-1,1 2 1,-1-5-19,-1 1 1,1-1-1,0 1 0,-1 0 1,0-1-1,1 1 0,-1-1 1,0 1-1,0-1 1,-1-3-1,1 1-98,-2-5-48,0 0 1,0 0-1,-1 0 1,0 0-1,-1 0 0,0 0 1,-1 1-1,0 0 1,0 0-1,-1 0 0,0 1 1,-13-14-1,8 8 487,1 0 0,0 0 0,-10-23-1,18 36-267,2-1 0,-1 1 0,0-1 0,0 0 0,0 1 0,1-1 0,-1 0-1,1 1 1,-1-1 0,1 0 0,0 0 0,0 1 0,0-1 0,0 0 0,0 0-1,0 0 1,0 1 0,0-1 0,1 0 0,-1 0 0,1 1 0,-1-1 0,1 0-1,0 1 1,0-1 0,-1 1 0,1-1 0,0 1 0,1-1 0,-1 1 0,0-1-1,0 1 1,1 0 0,-1 0 0,0 0 0,1 0 0,-1 0 0,3-1 0,4-1-264,1 0 1,0 0 0,1 1-1,-1 0 1,0 1 0,12 0-1,8-3-1751,14-5-4022,6-4-5023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19.174"/>
    </inkml:context>
    <inkml:brush xml:id="br0">
      <inkml:brushProperty name="width" value="0.025" units="cm"/>
      <inkml:brushProperty name="height" value="0.025" units="cm"/>
    </inkml:brush>
  </inkml:definitions>
  <inkml:trace contextRef="#ctx0" brushRef="#br0">10284 652 2530,'0'0'2136,"8"-8"-1634,13-12-466,14-21 4434,-31 36-3858,-1 0 0,0 0-1,0 0 1,0-1 0,-1 1-1,0-1 1,0 1 0,0-1 0,-1 0-1,0 1 1,0-1 0,0 0-1,-1 0 1,0-10 0,-1 15-595,-1-1-1,1 1 1,-1-1 0,0 1 0,0-1 0,1 1 0,-1 0-1,0 0 1,0 0 0,0 0 0,0 0 0,0 1 0,0-1-1,-1 1 1,1-1 0,0 1 0,0 0 0,0 0-1,0 0 1,-4 0 0,0-1 4,-305-47-399,-402-50 409,-52 2 64,187 20 146,-459 2-19,-6 54-223,-21 0 1237,1050 19-1233,-1461-38 942,3 100-628,1283-40-211,0 8 0,2 8 0,2 9 0,2 8 0,3 7 0,-226 111 0,349-143 25,-60 41 0,101-60-128,2 1 0,-1 0 0,2 1 0,-1 1 0,2 0 0,0 1 0,0 0 0,-17 29 0,26-37-13,-1 1 1,1 0 0,0 0-1,1 0 1,-1 1 0,2-1-1,-1 1 1,1-1 0,0 1-1,0-1 1,1 1 0,0 0-1,1-1 1,-1 1 0,1 0-1,3 8 1,0-6 7,-1 0 0,2 0 0,0-1 0,0 0 1,0 0-1,1 0 0,1-1 0,-1 0 0,1 0 0,13 11 0,7 2 30,1-1 0,0-1 0,1-2 0,1-1 0,1-1 0,41 14 0,310 82 83,10-34 2,-307-61-108,741 101 52,8-42 45,-351-34-63,1780 99 29,-2254-139-67,871 29 34,209 11 0,-1021-37-29,693 35 35,0-33-24,-256-51 29,-2-37 17,-231 35-50,-204 36-11,7 1 10,0-4 0,131-43 0,-198 55-6,-1-1 0,0-1-1,0 1 1,-1-1 0,1 0 0,-1-1 0,0 1 0,0-1 0,0 0-1,-1-1 1,1 0 0,-2 0 0,1 0 0,0 0 0,-1-1 0,0 1 0,4-11-1,-5 7 7,0 0-1,-1 0 0,0 0 0,-1-1 0,0 1 0,0-1 1,-1 1-1,0-1 0,-1 1 0,0-1 0,-1 1 1,-4-14-1,-1 3 92,0 0 0,-2 1 0,-1 0 0,0 0 0,-1 1 0,-1 0 0,-1 1 0,-1 1 0,0 0 0,-2 1 0,1 0 0,-26-18 0,-3 0 47,-2 2-1,-1 3 1,-91-44 0,-75-12-4203,121 51-655,-14-7-4548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42.836"/>
    </inkml:context>
    <inkml:brush xml:id="br0">
      <inkml:brushProperty name="width" value="0.025" units="cm"/>
      <inkml:brushProperty name="height" value="0.025" units="cm"/>
    </inkml:brush>
  </inkml:definitions>
  <inkml:trace contextRef="#ctx0" brushRef="#br0">0 92 8488,'0'0'5280,"14"-1"-4992,623-34 1207,-146 23 550,61 0-1106,-187 14-1015,769-15 2202,1090-1-1432,-1668 24-653,781 28 516,-1270-34-508,1275 34 222,-1118-52 842,299-57 0,-500 64-830,-36 4-152,-42 1-830,53 2 600,-101 0-5128,49 0-132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9:28.059"/>
    </inkml:context>
    <inkml:brush xml:id="br0">
      <inkml:brushProperty name="width" value="0.025" units="cm"/>
      <inkml:brushProperty name="height" value="0.025" units="cm"/>
    </inkml:brush>
  </inkml:definitions>
  <inkml:trace contextRef="#ctx0" brushRef="#br0">0 178 8392,'0'0'3160,"10"2"-3528,-4-2 425,1 1 1,-1-1-1,1 0 0,0 0 1,-1-1-1,1 0 0,-1 0 1,1-1-1,11-4 0,67-31 629,-59 24-280,47-16 0,-39 20-27,1 2 1,0 1-1,53-2 0,111 9 585,-80 1-781,319-33 137,-7-1 1677,190 41-868,-46 0-929,-61-12-173,658 11 2594,-369 16-2492,510 28-141,-466-35 444,-593-18 172,-101 14-399,-119-8 14,0-1 1,0-1-1,1-3 1,57-5 0,-72-1 1526,-31 0-943,-34 1-763,7 6-160,1 2-1,0 2 1,-54 13 0,-107 41-69,119-34 149,-215 58-479,-343 50 1,-313-16-95,50-75 363,-3-48-5,214-2 173,603 8 75,-680 7-461,3 38 78,287-12-21,464-30 173,25 3-159,30 5 130,123 5 142,286-8 0,-355-9-15,984-61-1439,-272 7 1487,986 37 91,-1187 20-195,1619 6 14,-2211-8 185,41 1 84,98-13-1,-131 4 97,-21 3 285,-18 0 515,-35 2-1869,-93 5-1,106 0-148,-95 6-3855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46.342"/>
    </inkml:context>
    <inkml:brush xml:id="br0">
      <inkml:brushProperty name="width" value="0.025" units="cm"/>
      <inkml:brushProperty name="height" value="0.025" units="cm"/>
    </inkml:brush>
  </inkml:definitions>
  <inkml:trace contextRef="#ctx0" brushRef="#br0">0 325 6566,'0'0'11835,"10"-4"-11141,11-4-436,1 1 0,-1 1 0,1 2 0,0 0-1,25-1 1,130-2 407,-84 6-448,359-23 1078,242-4 1030,-383 25-2133,732 33 1089,77 48-912,-1005-72-353,990 7 1201,-695-16-961,163-28-120,-3-38-78,-504 60-60,1009-109 111,-733 84-90,-317 32-10,-16 2 4,1-1 0,0 1 0,-1-2 0,0 0 0,1 0-1,-1 0 1,9-5 0,-17 7-1,-1 0 0,1-1 0,-1 1-1,1 0 1,-1 0 0,0-1-1,1 1 1,-1 0 0,1-1 0,-1 1-1,0-1 1,1 1 0,-1 0 0,0-1-1,0 1 1,1-1 0,-1 1-1,0-1 1,0 1 0,0-1 0,0 1-1,1-1 1,-1 1 0,0-1 0,0 1-1,0-1 1,0 1 0,0-1-1,0 1 1,0-1 0,0 1 0,-1-1-1,1 1 1,0-1 0,0 1 0,0-1-1,-1 1 1,1-1 0,0 1-1,0-1 1,-1 1 0,1-1 0,0 1-1,-1 0 1,1-1 0,0 1 0,-1 0-1,1-1 1,-1 1 0,1 0-1,-1 0 1,1-1 0,-1 1 0,1 0-1,-1 0 1,1 0 0,-1-1 0,0 1-1,-34-16-1576,31 14 452,-6-5-3093,10 7 3938,0 0 0,-1-1 0,1 1 0,0 0 0,0-1-1,0 1 1,0 0 0,-1-1 0,1 1 0,0 0 0,0-1 0,0 1 0,0 0 0,0-1 0,0 1 0,0 0 0,0-1 0,0 1 0,0 0 0,0-1 0,0 1 0,0-1 0,0 1 0,1 0 0,-1-1-1,0 1 1,0 0 0,0-1 0,0 1 0,1 0 0,-1 0 0,0-1 0,12-9-11231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52.949"/>
    </inkml:context>
    <inkml:brush xml:id="br0">
      <inkml:brushProperty name="width" value="0.025" units="cm"/>
      <inkml:brushProperty name="height" value="0.025" units="cm"/>
    </inkml:brush>
  </inkml:definitions>
  <inkml:trace contextRef="#ctx0" brushRef="#br0">22 236 9865,'0'0'7554,"10"-3"-7431,83-11 215,0 4-1,112 1 1,-50 3 1457,282 1 28,94-7-411,299-22 648,-650 31-2049,513-38 270,125-2 970,-69 31-1534,-4 17-832,-564 0 987,-584 4-399,-5 2 707,-863-40-832,1267 28 650,-819-42-358,2 62-399,135 47-1003,6 37 1554,89 52-1996,582-152 2208,6-3-1,-1 1-1,1 0 1,0-1-1,1 1 1,-1 1-1,0-1 1,0 0 0,0 1-1,1-1 1,-1 1-1,1 0 1,-1 0-1,1 0 1,-4 5-1,6-7-5,0 1-1,0 0 0,0-1 0,0 1 0,0 0 0,0-1 0,0 1 1,0 0-1,1-1 0,-1 1 0,0-1 0,0 1 0,1 0 1,-1-1-1,1 1 0,-1-1 0,0 1 0,1-1 0,-1 1 0,1-1 1,-1 1-1,1-1 0,-1 0 0,1 1 0,-1-1 0,1 0 1,0 1-1,-1-1 0,1 0 0,0 0 0,-1 1 0,1-1 0,0 0 1,-1 0-1,2 0 0,29 8 108,-28-7-91,89 11 123,0-3 0,165-7 0,-142-3-74,1311-30 116,-746 10-132,956 8 412,-606 10-105,-839 2-88,340-48-1,-509 45-252,52-11 13,-70 14-26,1-1 1,-1 1 0,0-1-1,0 0 1,0 0-1,0 0 1,0 0 0,0-1-1,-1 1 1,1-1 0,-1 0-1,6-6 1,-9 8-8,1 1 0,-1 0 0,0-1 0,0 1 0,1-1 0,-1 1 0,0-1 0,0 1 0,0-1 0,1 0 0,-1 1 0,0-1 0,0 1 0,0-1 0,0 1 0,0-1 0,0 1 0,0-1 0,0 1 0,-1-1 0,1 0 0,0 1 0,0-1 0,0 1 0,-1-1 0,1 1 0,0-1 0,0 1 0,-1-1 0,1 1 0,0 0 0,-1-1 0,1 1 0,-1-1 0,1 1 0,0 0 0,-2-1 0,-9-5-434,0 0 0,-1 0 0,0 2 0,0-1 0,-1 2 0,1 0 0,-20-3 0,17 3-186,-106-20-4220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2.034"/>
    </inkml:context>
    <inkml:brush xml:id="br0">
      <inkml:brushProperty name="width" value="0.025" units="cm"/>
      <inkml:brushProperty name="height" value="0.025" units="cm"/>
    </inkml:brush>
  </inkml:definitions>
  <inkml:trace contextRef="#ctx0" brushRef="#br0">60 77 8200,'0'0'2535,"-9"-2"-1728,-25-10 367,33 11-1029,0 0 0,0 1 0,0-1 0,0 0 0,-1 0 1,1 0-1,1 0 0,-1 0 0,0 0 0,0-1 0,0 1 0,0 0 0,1 0 0,-1-1 0,1 1 0,-1 0 0,1-1 0,-1 1 1,1 0-1,0-1 0,0 1 0,0-1 0,0 1 0,0 0 0,0-1 0,0 1 0,0-1 0,0 1 0,0 0 0,1-1 0,-1 1 1,1 0-1,-1-1 0,1 1 0,0 0 0,-1 0 0,1-1 0,0 1 0,0 0 0,0 0 0,0 0 0,0 0 0,0 0 0,0 0 1,0 0-1,0 0 0,0 1 0,0-1 0,1 0 0,1 0 0,24-2 18,0 2-1,0 1 1,-1 1-1,1 2 1,42 8-1,20 2-64,660 3 500,-486-18-27,-62 1 401,802 25 1046,502 42-1461,2-66 509,-661-18-276,274-2-556,-787 23-194,281-4 16,-5-44 115,-513 28 201,10-1-639,-36 13-8326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2:36.425"/>
    </inkml:context>
    <inkml:brush xml:id="br0">
      <inkml:brushProperty name="width" value="0.025" units="cm"/>
      <inkml:brushProperty name="height" value="0.025" units="cm"/>
    </inkml:brush>
  </inkml:definitions>
  <inkml:trace contextRef="#ctx0" brushRef="#br0">7180 230 15182,'-307'-4'409,"-449"-63"-1,568 38-431,-889-98 3383,136 125-1040,1 47-3170,733-33 383,-171 7 353,-452 31 347,9 69-10,736-101-144,2 4 0,-128 51 0,186-62-61,0 0-1,0 2 0,1 1 0,0 1 0,2 1 0,0 1 0,0 1 0,2 1 0,0 0 0,2 2 0,0 0 0,-16 25 0,26-33-44,1 0-1,0 1 1,1 0-1,0 0 1,1 1-1,0-1 1,2 1-1,0 0 0,0 0 1,1 1-1,1-1 1,1 0-1,0 0 1,1 1-1,0-1 1,1 0-1,1 0 1,1 0-1,0 0 1,1-1-1,0 1 1,1-1-1,1 0 1,0-1-1,1 0 1,0 0-1,1 0 1,1-1-1,0-1 1,0 0-1,1 0 1,17 12-1,7 1-47,0-1 0,2-3-1,0-1 1,1-1-1,1-3 1,60 17-1,253 41-99,-337-70 179,1561 145 161,10-135-145,-990-15 30,19 9-22,537-11-35,-421-54 33,-13 1 82,-612 53-12,133-9-740,-198 9 404,-1-3 1,0-1 0,68-23-1,-100 28 276,1 0 0,-1-1 0,0 0-1,0-1 1,0 0 0,0 0 0,-1 0-1,0-1 1,0 0 0,0-1 0,-1 1 0,8-13-1,-11 14 61,0 0 0,0 0 0,-1-1 0,0 1-1,0-1 1,0 0 0,-1 1 0,0-1 0,0 0-1,0 0 1,-1 0 0,0 0 0,0 0 0,0 0 0,-1 0-1,0 0 1,0 1 0,-1-1 0,1 0 0,-5-8-1,-1-2 29,-2 0-1,0 1 0,0 0 0,-2 1 0,1-1 0,-2 2 0,0 0 0,-26-22 0,-122-82 457,146 107-533,-88-54 303,-3 4-1,-2 4 1,-3 5-1,-226-71 0,161 76-356,-1 8-1,-303-27 1,142 40-1485,-126-11-4597,181 6-3093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0.143"/>
    </inkml:context>
    <inkml:brush xml:id="br0">
      <inkml:brushProperty name="width" value="0.025" units="cm"/>
      <inkml:brushProperty name="height" value="0.025" units="cm"/>
    </inkml:brush>
  </inkml:definitions>
  <inkml:trace contextRef="#ctx0" brushRef="#br0">0 491 12940,'0'0'2504,"11"0"-2205,41-4 622,-1-2 1,54-12 0,65-10 1609,250 0-745,37-5-1603,1409-82 2396,-1766 111-2447,1723-41 2576,-1728 45-2636,532-6 146,-2-40-102,-615 45-107,605-102 1775,-613 102-1752,43-12 223,-44 13-247,0 0 0,0 0-1,0-1 1,0 1 0,0 0-1,0 0 1,-1-1 0,1 1-1,0 0 1,0-1-1,0 1 1,0-1 0,0 1-1,0-1 1,-1 1 0,1-1-1,0 0 1,0 1 0,-1-1-1,1 0 1,-1 0-1,1 0 1,-1 1 0,1-1-1,-1 0 1,1 0 0,-1 0-1,1 0 1,-1 0 0,0 0-1,0 0 1,1-2-1,-18-5-23,-22 3-2619,-1 1 0,-79 4-1,55 1-2729,-12-1-3480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1.303"/>
    </inkml:context>
    <inkml:brush xml:id="br0">
      <inkml:brushProperty name="width" value="0.025" units="cm"/>
      <inkml:brushProperty name="height" value="0.025" units="cm"/>
    </inkml:brush>
  </inkml:definitions>
  <inkml:trace contextRef="#ctx0" brushRef="#br0">56 211 10378,'0'0'2103,"-9"2"-501,-25 7-449,22-4 253,13-1-23,15-2-142,824 1 4598,1120-89-3724,-1055-2-529,-647 45-43,-282 35-11126,-1-2 3327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5:05.488"/>
    </inkml:context>
    <inkml:brush xml:id="br0">
      <inkml:brushProperty name="width" value="0.025" units="cm"/>
      <inkml:brushProperty name="height" value="0.025" units="cm"/>
    </inkml:brush>
  </inkml:definitions>
  <inkml:trace contextRef="#ctx0" brushRef="#br0">0 67 7623,'0'0'5162,"9"-3"-4030,14-4-613,1 2 0,0 0-1,0 2 1,0 0 0,41 2-1,619-21-146,-247 4 239,1590 43 3569,408 54-3951,-1431-53-186,1686 26 1392,-1371-31-890,-1063-14-133,99 2 709,-355-9-1123,0 0-1,0 0 1,0 0 0,1 0 0,-1 0 0,0 1 0,0-1 0,0 0 0,0 0 0,1 0 0,-1 0 0,0 0 0,0 0 0,0 0 0,0 0 0,1 0-1,-1 0 1,0-1 0,0 1 0,0 0 0,0 0 0,1 0 0,-1 0 0,0 0 0,0 0 0,0 0 0,0 0 0,0 0 0,1-1 0,-1 1 0,0 0 0,0 0-1,0 0 1,0 0 0,0 0 0,0 0 0,0-1 0,0 1 0,0 0 0,1 0 0,-1 0 0,0 0 0,0-1 0,0 1 0,0 0 0,0 0 0,0 0-1,0-1 1,0 1 0,0 0 0,0 0 0,0 0 0,0 0 0,0-1 0,-1 1 0,-9-12-575,-15-6-1058,-37-23-4883,32 15-139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9.193"/>
    </inkml:context>
    <inkml:brush xml:id="br0">
      <inkml:brushProperty name="width" value="0.025" units="cm"/>
      <inkml:brushProperty name="height" value="0.025" units="cm"/>
    </inkml:brush>
  </inkml:definitions>
  <inkml:trace contextRef="#ctx0" brushRef="#br0">57 5 11211,'-3'-4'13266,"-1"13"-9623,-1 13-3608,-3 102 1308,-24 206 1899,28-290-3216,13-58-18,19-69-15,-27 83 7,34-133 0,-19 68 0,29-75 0,-45 141-38,1 0 1,0 1-1,1-1 0,-1 1 1,0 0-1,1-1 0,-1 1 0,1 0 1,0 0-1,0 0 0,0 0 1,0 0-1,0 1 0,0-1 1,0 0-1,1 1 0,-1 0 0,0-1 1,1 1-1,-1 0 0,1 0 1,0 0-1,-1 1 0,1-1 1,0 1-1,-1-1 0,1 1 0,0 0 1,-1 0-1,1 0 0,0 1 1,0-1-1,-1 0 0,1 1 1,-1 0-1,1 0 0,0 0 0,-1 0 1,1 0-1,-1 0 0,0 1 1,1-1-1,-1 1 0,0-1 1,0 1-1,0 0 0,0 0 0,0 0 1,-1 0-1,1 0 0,0 0 1,-1 1-1,0-1 0,1 1 1,-1-1-1,0 1 0,0-1 1,0 1-1,-1-1 0,1 1 0,-1 0 1,1-1-1,-1 1 0,0 3 1,-1-1 76,-1 0 1,1-1 0,-1 1-1,0-1 1,0 1-1,-1-1 1,1 0 0,-1 0-1,0 0 1,0 0-1,0 0 1,-1-1 0,1 1-1,-1-1 1,0 0-1,-7 5 1,-6 4 351,-1-1 1,-29 13-1,43-22-419,-1 0 0,0 0 0,1 0 0,-1-1 0,0 0 0,0 0 1,0 0-1,-5-1 0,10-1-247,-1 0 0,1 0 0,0 0 1,0-1-1,0 1 0,0 0 0,0 0 0,0 0 1,0-1-1,0 1 0,0 0 0,1 0 0,-1 0 1,0-1-1,1 1 0,-1 0 0,1 0 0,-1 0 0,1 0 1,-1 0-1,1 0 0,1-1 0,43-36-8663,-43 38 8737,31-23-5618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6.225"/>
    </inkml:context>
    <inkml:brush xml:id="br0">
      <inkml:brushProperty name="width" value="0.025" units="cm"/>
      <inkml:brushProperty name="height" value="0.025" units="cm"/>
    </inkml:brush>
  </inkml:definitions>
  <inkml:trace contextRef="#ctx0" brushRef="#br0">90 157 16239,'5'-9'2750,"-5"7"-2660,8-13 1403,-1-1 1,-1 0-1,0 0 0,-1-1 0,-1 1 1,3-29-1,-7 44-1451,0 1 0,0 0 0,0-1 0,-1 1 0,1 0 0,0 0 0,0-1 0,-1 1 0,1 0 0,0 0 0,0 0 0,-1-1 0,1 1 0,0 0 0,-1 0 0,1 0 0,0 0 0,-1 0 0,1-1 0,0 1 0,-1 0 0,1 0 0,0 0 0,-1 0 0,1 0 0,0 0 0,-1 0 0,1 0 0,0 0 0,-1 0 0,1 1 0,0-1 0,-1 0 0,1 0 0,0 0 0,-1 0 0,1 0 0,-1 1 0,-15 6 290,8 0-254,0 0 0,0 1 0,0 0 1,1 1-1,1-1 0,-1 2 0,1-1 0,1 1 0,-7 15 1,5-9-20,1-1 0,1 1 0,0 0 0,2 0 1,-4 29-1,6-42-56,1 0 1,-1 0 0,1-1-1,0 1 1,0 0-1,0 0 1,1 0-1,-1 0 1,1 0-1,-1 0 1,1 0 0,0-1-1,0 1 1,1 0-1,-1-1 1,0 1-1,1-1 1,-1 1-1,1-1 1,0 1 0,0-1-1,0 0 1,0 0-1,0 0 1,1 0-1,2 1 1,1 0-1,1-1 0,0 0 1,-1 0-1,1-1 0,0 0 0,0 0 0,0 0 1,0-1-1,13-1 0,-13 1-3,-1-1 0,0 0 0,1 0 0,-1 0 0,0-1 0,0 0 0,0 0 0,0 0 0,0-1 0,-1 0 0,1 0 0,-1-1 0,0 1 0,0-1 0,0 0 0,0-1 0,-1 1 0,1-1 0,-1 0 0,0 0 0,-1 0 0,5-7 0,-4 3 0,0 1 0,-1-1 0,0 0 0,0 1 0,-1-1 0,0-1 0,0 1 0,-1 0 0,0 0 0,-1-1 0,0 1 0,-1 0 0,0-1 0,-3-15 0,3 21-97,0 1 0,0 0-1,0-1 1,0 1 0,-1 0 0,1 0 0,-1-1-1,0 1 1,0 0 0,0 1 0,0-1 0,-1 0-1,1 1 1,-1-1 0,0 1 0,1 0 0,-6-4-1,5 5-175,0 0-1,0 0 0,0 0 1,0 0-1,0 0 0,0 1 1,-1-1-1,1 1 0,0 0 1,0 0-1,0 0 0,-1 0 1,1 1-1,0-1 0,0 1 1,0 0-1,0 0 1,0 0-1,-4 2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7.381"/>
    </inkml:context>
    <inkml:brush xml:id="br0">
      <inkml:brushProperty name="width" value="0.025" units="cm"/>
      <inkml:brushProperty name="height" value="0.025" units="cm"/>
    </inkml:brush>
  </inkml:definitions>
  <inkml:trace contextRef="#ctx0" brushRef="#br0">127 186 15439,'0'0'12523,"-10"7"-12432,-1 2 15,0 0 0,0 1-1,1 1 1,-18 22 0,22-25-31,1-1 1,0 1 0,1 0 0,-1 1-1,1-1 1,1 1 0,0 0-1,0-1 1,1 2 0,-2 15-1,3-24-52,1 0 0,0 1 0,-1-1 0,1 0 0,0 1 0,0-1 0,0 0 0,0 1 0,0-1 0,0 1 0,1-1 0,-1 0 0,0 1 0,1-1 0,-1 0-1,1 0 1,-1 1 0,1-1 0,0 0 0,0 0 0,-1 0 0,1 0 0,0 0 0,0 0 0,0 0 0,0 0 0,0 0 0,0 0 0,0 0 0,1 0-1,-1-1 1,0 1 0,0-1 0,0 1 0,1-1 0,-1 1 0,0-1 0,1 0 0,-1 1 0,1-1 0,-1 0 0,0 0 0,1 0 0,-1 0 0,0 0 0,1 0-1,-1-1 1,0 1 0,1 0 0,1-2 0,6 0 134,-1-1 0,0 0-1,0-1 1,0 0 0,0 0 0,-1-1-1,8-5 1,16-16-64,-2 0 0,-1-2 0,-1-1 0,-1-1 0,-2-2-1,-1 0 1,-2-1 0,-1-2 0,30-69 0,-51 103-93,-5 9 0,-17 28 0,-29 52 0,44-74 0,-6 10 0,0 1 0,2 0 0,1 1 0,1 0 0,1 1 0,-7 37 0,16-63 0,-1 0 0,1 1 0,0-1 0,0 0 0,0 0 0,0 0 0,0 0 0,0 0 0,0 0 0,0 1 0,0-1 0,1 0 0,-1 0 0,0 0 0,1 0 0,-1 0 0,1 0 0,-1 0 0,1 0 0,-1 0 0,1 0 0,0 0 0,0 0 0,-1 0 0,1-1 0,0 1 0,0 0 0,0-1 0,0 1 0,0 0 0,0-1 0,0 1 0,0-1 0,0 1 0,0-1 0,0 0 0,0 1 0,0-1 0,0 0 0,0 0 0,1 0 0,-1 0 0,0 0 0,0 0 0,0 0 0,0 0 0,0 0 0,1-1 0,-1 1 0,0 0 0,1-1 0,5-1 0,-1 0 0,1 0 0,-1-1 0,0 0 0,1 0 0,-1 0 0,6-5 0,5-6 0,0-1 0,-1-1 0,26-33 0,-34 38 0,0 0 0,0-1 0,-1 0 0,-1 0 0,0-1 0,-1 1 0,6-21 0,-11 32 0,0 1 0,0 0 0,0-1 0,0 1 0,-1 0 0,1-1 0,0 1 0,0 0 0,-1-1 0,1 1 0,0 0 0,-1 0 0,1 0 0,0-1 0,-1 1 0,1 0 0,0 0 0,-1 0 0,1 0 0,0-1 0,-1 1 0,1 0 0,0 0 0,-1 0 0,1 0 0,-1 0 0,1 0 0,0 0 0,-1 0 0,1 0 0,0 0 0,-1 0 0,1 1 0,-1-1 0,1 0 0,0 0 0,-1 0 0,1 0 0,-1 1 0,-15 3 0,-1 4 0,1 0 0,0 1 0,1 0 0,0 1 0,-17 16 0,27-21 0,0-1 0,0 1 0,1 0 0,-1 0 0,1 0 0,0 0 0,1 1 0,-1 0 0,1 0 0,0 0 0,1 0 0,-1 0 0,1 0 0,1 1 0,-1-1 0,1 1 0,-1 10 0,3-15 0,-1 0 0,1 0 0,-1 0 0,1 0 0,0 0 0,-1-1 0,1 1 0,0 0 0,0 0 0,1 0 0,-1-1 0,0 1 0,1-1 0,-1 1 0,1-1 0,-1 1 0,1-1 0,-1 0 0,1 0 0,0 0 0,0 0 0,0 0 0,0 0 0,0 0 0,0 0 0,0-1 0,0 1 0,0-1 0,0 0 0,2 1 0,11 1 0,0 0 0,0-1 0,15-1 0,-21 0 0,53-2-16,-33 0-18,-1 2 1,1 1 0,31 4 0,-34 6 63,3-2 89,-28-11-119,0-1 0,0 0 0,0 1 0,-1-1 0,1 0 0,0 0 0,-1 1 0,0-1 0,0 0 0,0-3 0,0 4 0,-3-191 0,0 137 0,3 56 0,0-1 0,1 1 0,-1 0 0,0-1 0,0 1 0,0 0 0,1-1 0,-1 1 0,0 0 0,1 0 0,-1-1 0,0 1 0,0 0 0,1 0 0,-1-1 0,0 1 0,1 0 0,-1 0 0,1 0 0,-1-1 0,0 1 0,1 0 0,-1 0 0,1 0 0,-1 0 0,0 0 0,1 0 0,-1 0 0,1 0 0,-1 0 0,0 0 0,1 0 0,-1 0 0,0 0 0,1 0 0,-1 1 0,1-1 0,-1 0 0,0 0 0,1 0 0,-1 1 0,0-1 0,1 1 0,19 7 0,-19-8 0,7 4-793,0-1-1,0-1 1,0 1 0,13 1 0,16-2-7124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158"/>
    </inkml:context>
    <inkml:brush xml:id="br0">
      <inkml:brushProperty name="width" value="0.025" units="cm"/>
      <inkml:brushProperty name="height" value="0.025" units="cm"/>
    </inkml:brush>
  </inkml:definitions>
  <inkml:trace contextRef="#ctx0" brushRef="#br0">6 0 18161,'0'0'3286,"0"9"-1917,-6 163 4562,6-171-5900,0 1 1,0-1-1,0 0 0,0 0 0,0 1 0,1-1 1,-1 0-1,0 0 0,1 0 0,-1 1 0,1-1 1,-1 0-1,1 0 0,-1 0 0,1 0 0,0 0 1,0 0-1,-1 0 0,1 0 0,0 0 0,0 0 1,0-1-1,0 1 0,0 0 0,0-1 1,0 1-1,0 0 0,2 0 0,1-1 42,-1 1 0,0-1-1,0 0 1,1 0 0,-1 0 0,0 0 0,1 0-1,-1-1 1,0 1 0,6-3 0,5-2 146,0-1 1,-1 0-1,24-14 1,-16 6-140,53-31 72,-69 42-119,1 1 0,-1 0 0,1 0 0,0 0 1,0 0-1,0 1 0,0 0 0,-1 1 0,1-1 0,0 1 1,11 1-1,-15 0-17,0-1 0,0 2-1,0-1 1,0 0 0,0 0 0,0 1 0,-1-1 0,1 1 0,0-1-1,-1 1 1,1 0 0,-1 0 0,1-1 0,-1 1 0,0 0 0,0 0-1,0 0 1,0 1 0,0-1 0,-1 0 0,1 0 0,0 0 0,-1 1-1,0-1 1,1 4 0,-1-4-2,0 0-1,0 1 1,0-1-1,1 0 1,-1 0 0,1 1-1,0-1 1,-1 0-1,1 0 1,0 0-1,0 0 1,0 0 0,1 0-1,-1 0 1,0 0-1,1-1 1,-1 1 0,1 0-1,0-1 1,0 1-1,-1-1 1,1 0 0,0 1-1,0-1 1,0 0-1,0 0 1,0 0-1,4 0 1,4-1-14,-1 0 0,1-1 0,-1-1 0,1 1 0,-1-2 0,1 1 0,-1-1 0,15-7 0,-13 5 0,0 1 0,1 0 0,0 1 0,0 0 0,14-1 0,-22 3-12,0 1 1,1 0-1,-1 0 0,0 0 0,1 0 1,-1 1-1,0 0 0,0 0 1,0 0-1,0 0 0,0 0 0,0 1 1,0 0-1,0 0 0,0 0 1,-1 1-1,1-1 0,-1 1 0,1-1 1,-1 1-1,0 0 0,0 1 1,-1-1-1,4 6 0,-3-6-47,6 2-3314,-2-24-14747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484"/>
    </inkml:context>
    <inkml:brush xml:id="br0">
      <inkml:brushProperty name="width" value="0.025" units="cm"/>
      <inkml:brushProperty name="height" value="0.025" units="cm"/>
    </inkml:brush>
  </inkml:definitions>
  <inkml:trace contextRef="#ctx0" brushRef="#br0">1 0 17617,'0'0'7815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949"/>
    </inkml:context>
    <inkml:brush xml:id="br0">
      <inkml:brushProperty name="width" value="0.025" units="cm"/>
      <inkml:brushProperty name="height" value="0.025" units="cm"/>
    </inkml:brush>
  </inkml:definitions>
  <inkml:trace contextRef="#ctx0" brushRef="#br0">277 0 14382,'0'0'11077,"5"9"-9294,-3-6-1634,-1 0-1,0 0 1,1 0 0,-1 0 0,0 1-1,0-1 1,-1 0 0,1 1 0,-1-1-1,0 1 1,0-1 0,0 0 0,0 1-1,0-1 1,-1 1 0,0-1 0,1 0 0,-3 5-1,-3 5 228,0 1 0,-1-1-1,-16 22 1,-33 47 222,-110 121 0,147-188-1045,19-15 418,0 0 0,0 0 0,-1-1 0,1 1 0,0 0-1,0 0 1,-1 0 0,1 0 0,0-1 0,0 1 0,0 0 0,0 0-1,-1 0 1,1-1 0,0 1 0,0 0 0,0 0 0,0-1 0,0 1 0,0 0-1,0 0 1,0-1 0,0 1 0,0 0 0,0 0 0,0-1 0,0 1-1,0 0 1,0-1 0,0 1 0,0 0 0,0 0 0,0-1 0,0 1-1,0 0 1,0 0 0,0-1 0,0 1 0,1 0 0,16-42-3409,82-119-13159,-56 100 6758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480"/>
    </inkml:context>
    <inkml:brush xml:id="br0">
      <inkml:brushProperty name="width" value="0.025" units="cm"/>
      <inkml:brushProperty name="height" value="0.025" units="cm"/>
    </inkml:brush>
  </inkml:definitions>
  <inkml:trace contextRef="#ctx0" brushRef="#br0">199 1 7623,'0'0'12364,"-9"15"-10239,-42 70-137,-41 74 1568,84-143-3330,1 1 0,0 0 1,1 0-1,1 0 0,1 0 0,1 1 1,0 0-1,0 18 0,3-33-207,1 0 0,-1 0 0,1 0 0,0 1 0,0-1 0,1 0 0,-1-1 0,1 1 0,1 3 0,-3-5-58,1-1-1,-1 1 0,0 0 1,1 0-1,-1-1 1,1 1-1,-1 0 1,1-1-1,-1 1 1,1 0-1,0-1 1,-1 1-1,1-1 1,-1 1-1,1-1 1,0 0-1,0 1 1,-1-1-1,1 1 0,0-1 1,0 0-1,-1 0 1,1 0-1,0 1 1,0-1-1,0 0 1,0 0-1,-1 0 1,1 0-1,0 0 1,0 0-1,0 0 1,-1-1-1,1 1 1,0 0-1,0 0 1,0-1-1,-1 1 0,1 0 1,1-2-1,-1-2-145,0-1-1,0 1 0,-1-1 0,0 0 0,0 0 0,0 1 0,0-1 0,-1 0 1,1 1-1,-3-7 0,-8-23 157,9 29 60,-1 0-1,1 1 0,1-1 0,-1 0 1,1 0-1,0 0 0,0-1 0,0 1 1,1 0-1,0 0 0,0 0 0,0-1 1,2-6-1,-1 10 4,0 1 1,0 0-1,0 0 1,0 0-1,0 0 1,0-1-1,0 2 0,0-1 1,1 0-1,-1 0 1,0 0-1,1 0 1,-1 1-1,1-1 1,-1 1-1,0-1 0,1 1 1,2-1-1,35-5 268,-29 5-201,1-1-19,0 0 1,0 1-1,0 0 1,1 1-1,-1 1 1,12 1-1,-21-1-66,1-1 0,0 1 0,0 0 0,-1 0-1,1 0 1,-1 1 0,1-1 0,-1 1 0,1-1-1,-1 1 1,0 0 0,0 0 0,0 0 0,0 0-1,0 0 1,0 0 0,0 1 0,-1-1 0,1 1-1,-1-1 1,0 1 0,0-1 0,0 1-1,0 0 1,0 0 0,0-1 0,-1 1 0,1 3-1,1 67 510,-3-41-163,1-32-341,0 0 0,0 1 1,0-1-1,0 0 0,0 0 1,1 1-1,-1-1 1,0 0-1,0 1 0,0-1 1,0 0-1,0 0 0,0 1 1,1-1-1,-1 0 0,0 0 1,0 1-1,0-1 0,1 0 1,-1 0-1,0 1 1,0-1-1,1 0 0,-1 0 1,0 0-1,1 0 0,-1 0 1,0 0-1,0 1 0,1-1 1,-1 0-1,0 0 0,1 0 1,-1 0-1,0 0 0,1 0 1,-1 0-1,0 0 1,1 0-1,-1 0 0,0 0 1,0 0-1,1-1 0,-1 1 1,0 0-1,1 0 0,-1 0 1,0 0-1,0 0 0,1-1 1,-1 1-1,0 0 1,0 0-1,1 0 0,-1-1 1,0 1-1,0 0 0,0 0 1,1-1-1,15-14 1036,-11 6-991,-1 0 1,0 0-1,0 0 1,-1-1-1,-1 1 0,1-1 1,1-18-1,-1-72 220,-4 68-265,6 36-54,0 0-1,-1 0 1,1-1 0,0 0-1,1 0 1,-1 0-1,10 3 1,-8-5-311,0 1 1,-1-1-1,1 0 0,0 0 1,0-1-1,0 0 0,0 0 1,0-1-1,0 0 0,10-2 0,-10 1-502,0-1-1,0 0 1,0 0-1,0 0 0,0-1 1,0 0-1,-1 0 1,0-1-1,0 0 0,0 0 1,-1 0-1,1-1 1,-1 0-1,7-11 0,7-16-12482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868"/>
    </inkml:context>
    <inkml:brush xml:id="br0">
      <inkml:brushProperty name="width" value="0.025" units="cm"/>
      <inkml:brushProperty name="height" value="0.025" units="cm"/>
    </inkml:brush>
  </inkml:definitions>
  <inkml:trace contextRef="#ctx0" brushRef="#br0">90 1 18033,'0'0'3032,"-5"11"593,-10 23-2615,1 1-1,1 1 1,2 0 0,2 1-1,1 0 1,2 0-1,-2 51 1,8-88-1010,0 1-1,0-1 1,0 1 0,0-1 0,0 1-1,0-1 1,0 1 0,0-1 0,1 1-1,-1-1 1,0 1 0,0-1 0,0 1-1,1-1 1,-1 1 0,0-1-1,1 0 1,-1 1 0,0-1 0,1 0-1,-1 1 1,0-1 0,1 0 0,-1 1-1,1-1 1,-1 0 0,1 0 0,-1 1-1,1-1 1,-1 0 0,1 0 0,0 0-1,24-2-42,30-19-253,-45 17 121,-1 0-61,0 1 0,1 1 0,-1-1 0,1 1-1,0 1 1,-1 0 0,1 0 0,12 1 0,-21 1 245,0-1 0,0 0 0,1 1-1,-1-1 1,0 1 0,0-1 0,0 1 0,0 0-1,0-1 1,0 1 0,0 0 0,0 0 0,0 0 0,0 0-1,0 0 1,-1 0 0,1 0 0,0 0 0,-1 0-1,1 0 1,0 0 0,-1 0 0,0 1 0,1-1-1,-1 0 1,0 0 0,1 0 0,-1 1 0,0-1-1,0 0 1,0 1 0,0-1 0,0 0 0,0 0 0,-1 1-1,1-1 1,0 0 0,-1 2 0,0 2 190,0 0 0,0-1 0,0 1-1,-1-1 1,1 1 0,-1-1 0,0 1 0,-1-1 0,-3 6 0,1-5-176,0-1 1,0 1-1,-1-1 0,0 0 1,0 0-1,0-1 0,0 1 0,-1-1 1,1-1-1,-1 1 0,1-1 1,-1 0-1,0-1 0,-11 2 1,15-3-27,0 0 0,1 0 0,-1 0 0,0 0 0,0 0 0,1-1 0,-1 1 0,0-1 0,0 0 0,1 1 0,-1-1 0,1-1 0,-1 1 0,1 0 1,-1 0-1,1-1 0,0 0 0,0 1 0,0-1 0,0 0 0,0 0 0,0 0 0,0 0 0,0 0 0,1-1 0,-1 1 0,1 0 0,0-1 0,0 1 0,0-1 0,0 0 1,0 1-1,0-1 0,1 0 0,-1 1 0,1-1 0,0 0 0,0-5 0,0 6-268,0 0 0,0 0-1,0 1 1,0-1 0,0 0 0,0 0 0,1 0 0,-1 0-1,1 0 1,0 1 0,-1-1 0,2-2 0,20-14-10586,1 9-1683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0.694"/>
    </inkml:context>
    <inkml:brush xml:id="br0">
      <inkml:brushProperty name="width" value="0.025" units="cm"/>
      <inkml:brushProperty name="height" value="0.025" units="cm"/>
    </inkml:brush>
  </inkml:definitions>
  <inkml:trace contextRef="#ctx0" brushRef="#br0">0 388 20692,'0'0'11242,"9"1"-10756,7 0-447,-1 0 0,0-1 0,1-1 0,-1 0 0,0-1 1,18-4-1,-25 4-34,1-1 1,0 0 0,-1 0-1,1-1 1,-1 0-1,0 0 1,0 0 0,-1-1-1,1-1 1,-1 1 0,0-1-1,11-13 1,-17 18-6,0 0 0,0 0 0,0 0 0,-1 0 0,1-1 0,0 1 0,0 0 0,-1 0 0,1-1 0,-1 1 0,1 0 0,-1-1 0,1 1 0,-1 0 0,0-1 0,0 1 0,0 0 0,0-3 0,0 3 0,0 1 0,-1-1 0,1 1 0,-1-1 0,1 0 0,0 1 0,-1-1 0,1 1 0,-1-1 0,0 1 0,1 0 0,-1-1 0,1 1 0,-1 0 0,0-1 0,1 1 0,-1 0 0,1-1 0,-1 1 0,0 0 0,0 0 0,1 0 0,-1 0 0,0 0 0,0 0 0,-3 0 0,0 0 0,0 0 0,-1 0 0,1 1 0,0 0 0,0-1 0,0 2 0,0-1 0,1 0 0,-8 5 0,4-2 0,0 1 0,1 1 0,0-1 0,0 1 0,0 0 0,1 0 0,0 1 0,0 0 0,1 0 0,-1 0 0,1 0 0,1 1 0,0-1 0,0 1 0,0 0 0,1 0 0,0 0 0,1 0 0,-1 14 0,2-21 0,-1 0 0,1 0 0,0 0 0,0 0 0,1 0 0,-1 0 0,0 0 0,0 0 0,0 0 0,1 0 0,-1-1 0,0 1 0,1 0 0,-1 0 0,0 0 0,1 0 0,0-1 0,-1 1 0,1 0 0,-1 0 0,1-1 0,0 1 0,-1 0 0,1-1 0,0 1 0,0-1 0,0 1 0,-1-1 0,3 1 0,-1 0 0,1-1 0,-1 0 0,1 0 0,-1 0 0,1 0 0,-1 0 0,1 0 0,-1-1 0,1 1 0,-1-1 0,3-1 0,4-1 0,0-1 0,-1 0 0,0 0 0,0-1 0,11-8 0,-2-3 0,-1-2 0,-1 0 0,15-22 0,2-2 0,-32 41-8,0 1 1,0-1-1,0 1 0,0-1 1,0 1-1,1 0 1,-1-1-1,0 1 0,0-1 1,1 1-1,-1 0 0,0-1 1,0 1-1,1 0 0,-1-1 1,1 1-1,-1 0 0,0-1 1,1 1-1,-1 0 1,1 0-1,-1-1 0,0 1 1,1 0-1,-1 0 0,1 0 1,-1 0-1,1 0 0,-1 0 1,1 0-1,-1 0 1,1 0-1,-1 0 0,1 0 1,-1 0-1,0 0 0,1 0 1,-1 0-1,1 0 0,0 1 1,1 21-681,-11 35-297,7-49 1110,0 1 0,0-1 0,1 1 1,0 0-1,1 0 0,0 0 0,2 15 0,-2-22-91,0 0 0,1-1 0,-1 1 0,1-1-1,-1 1 1,1-1 0,0 1 0,0-1 0,0 0 0,0 1 0,0-1 0,0 0 0,0 0-1,0 0 1,0 0 0,0 0 0,1 0 0,-1 0 0,3 2 0,-2-3-15,1 1 0,0-1 0,0 1 1,-1-1-1,1 0 0,0 0 0,0 0 0,-1 0 1,1 0-1,0-1 0,0 1 0,-1-1 0,1 0 1,0 0-1,3-2 0,3-1-19,-1-1 0,1 0 0,-1-1 0,-1 0 0,1 0 0,-1-1 0,0 0 0,0 0 0,-1-1 0,9-13 0,3-7 0,27-54 0,62-186-331,-99 255 48,-6 22-14,-6 24 199,-28 81 362,20-80-115,2 2 0,1-1 0,2 1 0,-4 72 0,10-96-149,2 37 0,-1-47 0,0-1 0,0 0 0,0 0 0,0 1 0,0-1 0,0 0 0,1 0 0,-1 0 0,0 1 0,1-1 0,-1 0 0,1 0 0,0 0 0,-1 0 0,1 0 0,0 0 0,-1 0 0,1 0 0,0 0 0,0 0 0,0 0 0,0 0 0,0 0 0,0-1 0,0 1 0,0 0 0,0-1 0,2 1 0,-2-2 0,-1 0 0,1-1 0,0 1 0,-1 0 0,1-1 0,-1 1 0,0-1 0,1 1 0,-1-1 0,0 1 0,0-1 0,0 1 0,0-1 0,0 1 0,0-1 0,0 1 0,-1-2 0,1 0 0,0-4 0,-1 0 0,0 1 0,-1-1 0,0 1 0,0 0 0,0-1 0,-1 1 0,1 0 0,-1 0 0,-1 1 0,1-1 0,-8-9 0,-7-5 0,-37-34 0,22 23 0,66 27 0,9 4 16,-9 0-73,-1-1 0,59-10 0,-80 6-1718,-11 5 1488,1-1 0,-1 1 0,0 0 1,0-1-1,0 1 0,1 0 0,-1-1 0,0 1 1,0-1-1,0 1 0,0 0 0,0-1 0,0 1 1,0-1-1,0 1 0,0 0 0,0-1 0,0 1 1,0-1-1,0 1 0,0 0 0,0-1 0,0 1 1,0-1-1,0 1 0,-1 0 0,1-1 0,0 1 1,0 0-1,-1-1 0,-7-8-10352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034"/>
    </inkml:context>
    <inkml:brush xml:id="br0">
      <inkml:brushProperty name="width" value="0.025" units="cm"/>
      <inkml:brushProperty name="height" value="0.025" units="cm"/>
    </inkml:brush>
  </inkml:definitions>
  <inkml:trace contextRef="#ctx0" brushRef="#br0">0 1 5125,'0'0'13036,"63"17"-12940,-30-17-1537,3 0-4965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407"/>
    </inkml:context>
    <inkml:brush xml:id="br0">
      <inkml:brushProperty name="width" value="0.025" units="cm"/>
      <inkml:brushProperty name="height" value="0.025" units="cm"/>
    </inkml:brush>
  </inkml:definitions>
  <inkml:trace contextRef="#ctx0" brushRef="#br0">119 1 8456,'0'0'23510,"-6"11"-23156,0 4-4434,16 13-1773,10 0 4612,-16-23 1795,0 0 0,0 0 0,-1 0 0,0 0 0,0 1 0,4 8-1,-7-12-359,1 0-1,-1 0 1,0 0-1,0 0 1,0-1-1,0 1 1,0 0-1,0 0 1,0 0-1,-1 0 1,1 0-1,-1-1 1,1 1-1,-1 0 1,0 0-1,0-1 1,0 1-1,0 0 1,0-1-1,0 1 0,0-1 1,0 0-1,0 1 1,-1-1-1,1 0 1,-3 2-1,-1 1 227,-1 1-1,0-2 0,0 1 0,0-1 0,-12 5 1,13-6-471,0 0 0,0-1 0,-1 1 0,1-1 0,0 0 0,-1 0 0,1-1 0,-1 0 0,1 0 0,-1 0 0,1 0 0,-11-3 0,5-6-4524,2-8-5622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9.518"/>
    </inkml:context>
    <inkml:brush xml:id="br0">
      <inkml:brushProperty name="width" value="0.025" units="cm"/>
      <inkml:brushProperty name="height" value="0.025" units="cm"/>
    </inkml:brush>
  </inkml:definitions>
  <inkml:trace contextRef="#ctx0" brushRef="#br0">74 1 12075,'0'0'12119,"-4"13"-11180,-11 24-276,4-13 75,2 0 0,0 0 1,1 1-1,2 0 1,-5 36-1,15-58 619,4-9-640,4-8-314,-4 0-397,-1-1 0,0 1-1,-1-1 1,-1 0 0,0-1 0,-1 1 0,-1-1 0,0 1-1,-1-1 1,-1-30 0,-1 56-171,0-2-892,0 0 1,0-1-1,1 1 1,0 0-1,0 0 1,4 11-1,-4-16 682,0 0 0,1-1 1,-1 1-1,1 0 0,0-1 0,0 0 1,0 1-1,0-1 0,0 0 0,0 0 1,1 0-1,-1 0 0,1 0 0,-1-1 0,1 1 1,0-1-1,-1 0 0,1 0 0,0 0 1,0 0-1,0 0 0,4 0 0,24 3-5385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766"/>
    </inkml:context>
    <inkml:brush xml:id="br0">
      <inkml:brushProperty name="width" value="0.025" units="cm"/>
      <inkml:brushProperty name="height" value="0.025" units="cm"/>
    </inkml:brush>
  </inkml:definitions>
  <inkml:trace contextRef="#ctx0" brushRef="#br0">1 42 13293,'0'0'4110,"12"-5"-1355,13-3-1604,-1 0 1,2 2 0,-1 1 0,1 0 0,0 2-1,0 1 1,41 3 0,-66-1-1119,0 0 1,0 0 0,0 1-1,0-1 1,0 0-1,0 1 1,0-1-1,0 1 1,0-1 0,-1 1-1,1-1 1,0 1-1,0 0 1,0-1 0,-1 1-1,1 0 1,0 0-1,-1 0 1,1-1-1,-1 1 1,1 0 0,-1 0-1,1 0 1,-1 0-1,0 0 1,1 0-1,-1 0 1,0 0 0,0 0-1,0 0 1,0 0-1,0 0 1,0 0 0,0 0-1,0 0 1,0 0-1,0 0 1,0 0-1,-1 0 1,1 0 0,0 0-1,-2 2 1,1 2 120,-1 0 1,0 0-1,-1 0 1,1 0-1,-1 0 1,0-1-1,-4 5 1,-19 18 142,-56 46 0,-15 14-176,96-86-121,-1 0 0,1 0 0,0 0 0,0 0 0,0 1 0,0-1 0,0 0 0,1 0 0,-1 1 0,0-1 0,1 0 0,-1 1 0,0-1 0,1 1 0,0-1 0,-1 1 0,1-1 0,0 1 0,0-1 0,0 3 0,0-3 0,1 0 0,-1 0 0,1 0 0,0 0 0,-1-1 0,1 1 0,0 0 0,0 0 0,-1-1 0,1 1 0,0 0 0,0-1 0,0 1 0,0-1 0,0 1 0,0-1 0,0 0 0,0 1 0,0-1 0,0 0 0,2 1 0,11 0 0,-1 0 0,1 0 0,22-3 0,-18 1 0,4 2-9,90-5-456,-100 3 228,1-1 1,0 0-1,-1-1 1,1 0-1,-1-1 1,17-7-1,-29 10-17,1 1 0,-1 0 1,1 0-1,0-1 0,-1 1 0,1 0 0,-1-1 1,1 1-1,-1 0 0,1-1 0,-1 1 1,1-1-1,-1 1 0,1-1 0,-1 1 0,1-1 1,-1 1-1,0-1 0,1 0 0,-1 1 0,0-1 1,0 0-1,0 1 0,1-1 0,-1 1 0,0-1 1,0 0-1,0 1 0,0-1 0,0 0 1,0 1-1,0-1 0,0 0 0,0 1 0,-1-1 1,1-1-1,-7-11-8950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138"/>
    </inkml:context>
    <inkml:brush xml:id="br0">
      <inkml:brushProperty name="width" value="0.025" units="cm"/>
      <inkml:brushProperty name="height" value="0.025" units="cm"/>
    </inkml:brush>
  </inkml:definitions>
  <inkml:trace contextRef="#ctx0" brushRef="#br0">0 24 13100,'0'0'13037,"78"14"-10763,-31-14-1249,7-5-833,6-4-160,-1 3-705,-6-3-3202,-7 1-3716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764"/>
    </inkml:context>
    <inkml:brush xml:id="br0">
      <inkml:brushProperty name="width" value="0.025" units="cm"/>
      <inkml:brushProperty name="height" value="0.025" units="cm"/>
    </inkml:brush>
  </inkml:definitions>
  <inkml:trace contextRef="#ctx0" brushRef="#br0">0 397 18802,'0'0'10052,"8"5"-9518,-4-3-504,0 0 0,0-1 0,0 1 0,0-1 0,0 0 0,0 0 0,1 0 0,-1-1 0,0 1 0,0-1 0,1 0 0,-1 0 0,0 0-1,1-1 1,-1 0 0,0 0 0,0 0 0,0 0 0,0 0 0,0-1 0,0 0 0,0 0 0,0 0 0,-1 0 0,5-4 0,2 0 5,-1-1-1,0 1 1,-1-2 0,0 1-1,12-15 1,-17 19-4,-1 0-1,0 1 1,0-1 0,0-1 0,0 1 0,0 0-1,-1 0 1,1-1 0,-1 1 0,0-1-1,0 1 1,0-1 0,0 1 0,-1-1 0,0 0-1,1 1 1,-1-1 0,-1 0 0,1 1 0,-2-8-1,2 11-36,0 0-1,-1-1 0,1 1 0,0 0 0,-1 0 0,1-1 0,0 1 1,-1 0-1,1 0 0,0 0 0,-1 0 0,1 0 0,-1-1 0,1 1 1,0 0-1,-1 0 0,1 0 0,-1 0 0,1 0 0,-1 0 1,1 0-1,0 0 0,-1 1 0,1-1 0,-1 0 0,1 0 0,0 0 1,-1 0-1,1 0 0,0 1 0,-1-1 0,1 0 0,0 0 1,-1 1-1,1-1 0,0 0 0,-1 1 0,1-1 0,0 0 0,0 1 1,-1 0-1,-14 13-149,-6 14 119,-23 40 1,39-59 248,0 1 1,0-1 0,1 1 0,1-1 0,-1 1-1,2 1 1,-1-1 0,-1 21 0,4-31-209,0 1 1,0-1-1,0 1 1,0-1-1,0 1 0,0-1 1,0 0-1,0 1 0,1-1 1,-1 1-1,0-1 1,0 1-1,0-1 0,1 1 1,-1-1-1,0 0 1,1 1-1,-1-1 0,0 0 1,1 1-1,-1-1 0,0 0 1,1 1-1,-1-1 1,1 0-1,-1 0 0,1 1 1,-1-1-1,0 0 1,1 0-1,-1 0 0,1 0 1,-1 0-1,1 0 0,0 0 1,24-3 103,22-18-27,-26 4-199,-1-1 0,0 0-1,-2-1 1,0-2 0,28-41 0,-18 24-16,-39 83-667,9-41 803,-23 72-32,23-69 85,1 1-1,-1-1 1,1 1 0,1-1-1,-1 1 1,1-1 0,0 1 0,2 9-1,-1-15-38,0-1 0,-1 0-1,1 0 1,0 1 0,0-1 0,-1 0-1,1 0 1,0 0 0,0 0-1,0 0 1,0 0 0,1 0 0,-1 0-1,0-1 1,0 1 0,1 0-1,-1-1 1,0 1 0,0-1 0,1 1-1,-1-1 1,1 1 0,-1-1-1,0 0 1,1 0 0,-1 0 0,1 0-1,-1 0 1,1 0 0,-1 0-1,0 0 1,1-1 0,1 0 0,4 0 63,0 0 0,-1-1 0,1 0 1,-1 0-1,0-1 0,8-3 0,6-8-75,0 0 0,0-1 0,-2-1-1,0-1 1,-1-1 0,0 0 0,-2-1-1,0-1 1,22-40 0,-1-8-215,47-131 0,-92 237-19,-15 15 423,-20 67-1,39-102-152,0 1 0,1 0 0,1 0 0,1 0 0,1 0 0,0 0 0,4 32 0,-2-46-40,0 0 0,1 0 0,-1 0 0,1-1 0,0 1 0,0-1 0,1 1 0,0-1 0,-1 0 0,1 0 0,1 0 0,-1 0 0,0 0 0,1-1 0,4 4 0,-44-51-2135,-9 4 726,29 27 1117,0-2-1,1 1 1,0-2 0,1 0 0,1-1 0,-12-18 0,24 34 353,1 0 1,-1-1 0,0 1-1,1 0 1,-1-1-1,1 1 1,-1-1 0,1 1-1,-1-1 1,1 1 0,0-1-1,0 1 1,0-1-1,0 1 1,0-1 0,0 1-1,0-1 1,1 1 0,-1-1-1,0 1 1,1 0-1,-1-1 1,2-2 0,0 3 40,-1-1 0,1 0 1,0 1-1,0 0 0,-1-1 1,1 1-1,0 0 0,0 0 1,0 0-1,0 0 0,1 0 1,-1 0-1,0 1 0,3-1 1,12-2 457,0 2-1,1 0 1,26 2 0,-23 0-336,41 0-131,71-3-1334,-133 2 1052,1 0 0,0 0 0,-1 0-1,1 0 1,-1 0 0,1 0 0,0 0 0,-1 0 0,1 0-1,0 0 1,-1 0 0,1-1 0,-1 1 0,1 0 0,0 0-1,-1-1 1,1 1 0,-1-1 0,1 1 0,-1 0 0,1-1-1,-1 1 1,1-1 0,-1 1 0,0-1 0,1 1 0,-1-1-1,1 1 1,-1-1 0,0 0 0,0 1 0,1-1 0,-1 1-1,0-1 1,0 0 0,0 1 0,0-1 0,0-1-1,1-14-6226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105"/>
    </inkml:context>
    <inkml:brush xml:id="br0">
      <inkml:brushProperty name="width" value="0.025" units="cm"/>
      <inkml:brushProperty name="height" value="0.025" units="cm"/>
    </inkml:brush>
  </inkml:definitions>
  <inkml:trace contextRef="#ctx0" brushRef="#br0">0 1 23254,'0'0'8168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964"/>
    </inkml:context>
    <inkml:brush xml:id="br0">
      <inkml:brushProperty name="width" value="0.025" units="cm"/>
      <inkml:brushProperty name="height" value="0.025" units="cm"/>
    </inkml:brush>
  </inkml:definitions>
  <inkml:trace contextRef="#ctx0" brushRef="#br0">0 734 19891,'0'0'1089,"12"-9"-486,49-45 114,-3-2 0,77-94-1,91-149-330,-199 261-294,-2-1 1,25-50-1,-61 118 420,2 0 0,1 1 0,-6 36 0,-11 109-393,24-167-54,-46 401-994,47-409 793,0-1 0,0 1 0,0 0 1,0 0-1,0 0 0,-1 0 0,1 0 0,0-1 0,0 1 1,0 0-1,0 0 0,-1 0 0,1 0 0,0 0 1,0 0-1,0 0 0,-1 0 0,1 0 0,0 0 0,0 0 1,0 0-1,-1 0 0,1 0 0,0 0 0,0 0 0,0 0 1,-1 0-1,1 0 0,0 0 0,0 0 0,0 0 0,-1 0 1,1 0-1,0 0 0,0 0 0,0 0 0,0 1 0,-1-1 1,1 0-1,0 0 0,0 0 0,0 0 0,0 0 0,0 1 1,-1-1-1,1 0 0,0 0 0,0 0 0,0 0 0,0 1 1,0-1-1,0 0 0,0 0 0,0 0 0,0 1 0,0-1 1,0 0-1,0 0 0,0 0 0,0 1 0,0-1 0,0 0 1,-8-20-10953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304"/>
    </inkml:context>
    <inkml:brush xml:id="br0">
      <inkml:brushProperty name="width" value="0.025" units="cm"/>
      <inkml:brushProperty name="height" value="0.025" units="cm"/>
    </inkml:brush>
  </inkml:definitions>
  <inkml:trace contextRef="#ctx0" brushRef="#br0">1 123 17296,'0'0'9417,"70"0"-8840,-22-11-65,13-7-416,4-6-736,-2-6-3876,-1-9-4069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628"/>
    </inkml:context>
    <inkml:brush xml:id="br0">
      <inkml:brushProperty name="width" value="0.025" units="cm"/>
      <inkml:brushProperty name="height" value="0.025" units="cm"/>
    </inkml:brush>
  </inkml:definitions>
  <inkml:trace contextRef="#ctx0" brushRef="#br0">166 0 7559,'-7'13'11045,"-95"220"-7145,89-195-3476,1 0 1,3 0-1,0 1 1,-4 70-1,12-104-422,1 1 0,0-1 0,1 0 0,-1 0-1,1 1 1,0-1 0,0 0 0,1 0 0,0 0 0,-1 0 0,2 0 0,3 8-1,-4-12-29,-1 1-1,1 0 1,0 0-1,0-1 1,-1 1-1,1-1 0,0 1 1,0-1-1,1 0 1,-1 0-1,0 0 1,0 0-1,0 0 0,1-1 1,-1 1-1,0 0 1,1-1-1,-1 0 1,1 0-1,-1 0 0,0 0 1,1 0-1,-1 0 1,1 0-1,-1-1 0,0 1 1,1-1-1,-1 0 1,4-1-1,2-2-58,-1 0-1,1 0 0,-1-1 1,0 0-1,-1 0 1,1-1-1,-1 1 0,0-1 1,0-1-1,-1 1 0,0-1 1,7-12-1,8-14-458,21-50-1,-37 74 516,59-151 259,3-6 777,-66 166-992,0 0 0,0-1 0,0 1 0,0 0 0,0 0 0,0-1 0,0 1 0,0 0 0,0-1 0,0 1 0,0 0-1,0 0 1,0-1 0,0 1 0,0 0 0,0 0 0,0-1 0,1 1 0,-1 0 0,0 0 0,0-1 0,0 1 0,0 0 0,1 0 0,-1-1 0,0 1 0,0 0 0,0 0 0,1 0 0,-1 0 0,0-1 0,0 1 0,1 0 0,-1 0 0,0 0 0,0 0 0,1 0 0,-1 0 0,0 0 0,1 0 0,-1 0 0,0 0 0,0 0-1,1 0 1,-1 0 0,0 0 0,0 0 0,1 0 0,0 18 266,-9 31 136,-41 104 454,33-111 131,2 0-1,2 1 1,2 0-1,-8 69 1,18-110-1068,0 1 1,0-1-1,0 1 1,0-1-1,0 1 1,1-1-1,-1 1 1,1-1-1,-1 0 1,1 1-1,0-1 1,0 0-1,0 1 1,0-1-1,1 0 1,-1 0-1,1 0 1,2 3-1,-4-5-83,1 1 0,0-1 0,0 1 0,-1-1-1,1 0 1,0 1 0,0-1 0,-1 0 0,1 0-1,0 1 1,0-1 0,0 0 0,-1 0-1,1 0 1,0 0 0,0 0 0,0 0 0,0 0-1,-1 0 1,1-1 0,1 1 0,0-1-312,0 0 1,0 0-1,0-1 1,0 1-1,0 0 1,0-1-1,-1 1 1,1-1 0,-1 0-1,1 1 1,1-4-1,15-24-9312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969"/>
    </inkml:context>
    <inkml:brush xml:id="br0">
      <inkml:brushProperty name="width" value="0.025" units="cm"/>
      <inkml:brushProperty name="height" value="0.025" units="cm"/>
    </inkml:brush>
  </inkml:definitions>
  <inkml:trace contextRef="#ctx0" brushRef="#br0">1 191 18898,'0'0'4639,"8"5"-2189,-3-2-2270,-1-1-1,0 0 1,1 1 0,-1-2-1,1 1 1,0 0-1,0-1 1,0 0-1,-1 0 1,1-1-1,0 1 1,0-1 0,0 0-1,0 0 1,0-1-1,0 0 1,0 0-1,0 0 1,0 0 0,-1 0-1,9-5 1,6-4 138,-1 0 0,0-1 1,-1-1-1,17-16 0,-28 23-236,0 0-1,-1 0 1,0-1-1,0 0 1,0 0-1,0 0 0,-1-1 1,0 0-1,-1 1 1,1-1-1,-1-1 1,-1 1-1,1 0 1,1-11-1,-4 18-81,0-1 1,1 0-1,-1 0 1,0 0-1,0 0 0,0 1 1,0-1-1,0 0 1,0 0-1,0 0 0,-1 0 1,1 0-1,0 1 0,0-1 1,-1 0-1,1 0 1,0 1-1,-1-1 0,1 0 1,-1 0-1,1 1 1,-1-1-1,1 0 0,-1 1 1,1-1-1,-1 1 1,0-1-1,1 1 0,-1-1 1,0 1-1,0-1 1,1 1-1,-1-1 0,0 1 1,0 0-1,1 0 1,-1-1-1,0 1 0,0 0 1,0 0-1,0 0 0,0 0 1,1 0-1,-1 0 1,0 0-1,0 0 0,0 0 1,0 1-1,1-1 1,-2 1-1,-4 0-1,1 0 1,0 1-1,0 0 1,0 0-1,0 1 1,0-1-1,-5 5 1,-4 5 0,-1 0 0,2 1 0,0 1 0,0 0 0,1 1 0,1 0 0,1 1 0,0 0 0,1 1 0,1 0 0,0 0 0,1 1 0,1 0 0,-7 33 0,13-48-21,0-1 0,-1 0 0,1 1 0,0-1 1,0 1-1,0-1 0,1 0 0,-1 1 0,1-1 0,-1 0 0,1 1 0,0-1 0,0 0 0,-1 1 1,2-1-1,-1 0 0,0 0 0,0 0 0,1 0 0,-1 0 0,1-1 0,0 1 0,-1 0 1,1-1-1,0 1 0,0-1 0,0 1 0,0-1 0,0 0 0,0 0 0,1 0 0,-1 0 0,0 0 1,1-1-1,-1 1 0,0-1 0,5 1 0,-1 0-349,1-1 1,0 0-1,0 0 0,0-1 1,-1 0-1,1 0 0,0 0 0,-1-1 1,1 0-1,-1-1 0,1 1 1,9-7-1,25-20-10205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5.528"/>
    </inkml:context>
    <inkml:brush xml:id="br0">
      <inkml:brushProperty name="width" value="0.025" units="cm"/>
      <inkml:brushProperty name="height" value="0.025" units="cm"/>
    </inkml:brush>
  </inkml:definitions>
  <inkml:trace contextRef="#ctx0" brushRef="#br0">389 168 14029,'4'-12'2883,"-2"6"-2676,3-6 675,-1 0 1,0-1 0,-1 0-1,0 0 1,-1 0-1,0-21 1,-2 32-744,-1 0 0,1 0 0,-1 0-1,0 0 1,0 0 0,0 0 0,0 0 0,0 1 0,0-1 0,0 0 0,-1 0 0,1 1 0,0-1 0,-1 1 0,0-1 0,1 1 0,-1 0 0,0 0 0,0 0 0,1 0 0,-1 0 0,0 0-1,0 0 1,0 0 0,0 1 0,0-1 0,-1 1 0,1 0 0,0-1 0,0 1 0,0 0 0,0 0 0,-3 1 0,-4-1 16,0 0 0,1 0-1,-1 1 1,0 1 0,1-1 0,-1 1 0,-10 4 0,4 2-101,1 0 0,0 1 0,0 0 0,1 1 0,0 1 0,1 0 0,0 0 0,1 1 0,0 1 1,-14 22-1,5-5 75,1 1-1,2 0 1,-24 64 0,34-76-52,1 0 0,1 0 1,1 1-1,0 0 0,-1 35 0,4-50-74,1-1 0,0 1-1,0 0 1,1 0 0,-1 0-1,1-1 1,0 1 0,0 0 0,0-1-1,1 1 1,0-1 0,0 1-1,0-1 1,0 0 0,1 0 0,-1 0-1,1 0 1,0 0 0,0-1-1,1 1 1,-1-1 0,1 0 0,0 0-1,0 0 1,0 0 0,0-1-1,0 1 1,0-1 0,6 2 0,0-2 12,0 0 1,0-1 0,0 0 0,0 0-1,0-1 1,1 0 0,-1-1 0,0 0-1,0-1 1,0 0 0,-1-1 0,12-3 0,-15 4 0,0 0 0,-1-1 0,1 1 0,0-1 0,-1 0 1,0-1-1,1 1 0,-1-1 0,-1 0 0,1 0 0,-1-1 1,1 1-1,-1-1 0,-1 0 0,1 0 0,-1-1 0,1 1 1,-1-1-1,-1 1 0,4-12 0,-5 15-2,-1 0 0,1 1 0,-1-1 0,0 0-1,0 0 1,0 0 0,0 0 0,0 0 0,0 0 0,-1 0 0,1 0-1,0 0 1,-1 1 0,0-1 0,1 0 0,-1 0 0,0 0 0,0 1-1,0-1 1,0 1 0,0-1 0,0 1 0,-1-1 0,-1-1 0,0 1 5,-1-1 1,1 1-1,-1 0 1,0 0 0,0 0-1,0 1 1,0-1-1,0 1 1,0 0-1,-7-1 1,1 1-16,0 0 0,0 0 0,0 1 1,0 1-1,0 0 0,0 0 0,0 1 0,0 0 0,-10 4 0,16-4-8,0 0 0,0 1 0,0-1 0,0 1 1,0 0-1,1 0 0,-5 5 0,7-6 1,0-1 0,0 0 0,0 0 0,0 0 1,0 1-1,0-1 0,0 1 0,0-1 1,1 1-1,-1-1 0,0 1 0,1-1 0,0 1 1,-1-1-1,1 1 0,0 0 0,0-1 0,0 1 1,0-1-1,0 1 0,0 0 0,0-1 0,0 1 1,1 1-1,0-2 3,1 0 0,-1 0 1,0 0-1,0 0 0,1-1 1,-1 1-1,1-1 0,-1 1 0,0-1 1,1 1-1,-1-1 0,1 0 0,-1 1 1,1-1-1,-1 0 0,1 0 1,0 0-1,-1 0 0,1-1 0,1 1 1,35-7 132,-15-1-61,-1-2 1,0 0-1,-1-2 1,0 0-1,34-28 1,-26 19-43,53-29 1,-82 50-36,1-1 1,0 1-1,-1-1 0,1 1 1,0-1-1,0 1 0,-1 0 1,1-1-1,0 1 0,0 0 0,0 0 1,-1 0-1,1-1 0,0 1 1,0 0-1,0 0 0,0 0 1,0 0-1,-1 0 0,1 1 0,0-1 1,0 0-1,0 0 0,0 1 1,-1-1-1,1 0 0,0 1 0,0-1 1,-1 1-1,1-1 0,0 1 1,-1-1-1,2 2 0,-1 0 0,0 0-1,0 0 1,0 1 0,-1-1-1,1 0 1,-1 1 0,0-1-1,1 0 1,-1 1-1,0-1 1,-1 1 0,1 2-1,-2 10 48,-1 0-1,0-1 1,-6 16-1,-12 28 77,-29 56-1,50-114-117,0 0 0,1 0 0,-1 0 0,0 0 0,0 0 0,0 0 0,0 0 0,0 0 0,1 0 0,-1 0 0,0 0 0,0 0 0,0 0 0,0 0 0,0 0 0,1 0 0,-1 0 0,0 0 0,0 0 0,0 0 0,0 0 0,0 1 0,0-1 0,1 0 0,-1 0 0,0 0 0,0 0 0,0 0 0,0 0 0,0 0 0,0 1 0,0-1 0,0 0 0,0 0 0,0 0 0,1 0 0,-1 0 0,0 1 0,0-1 0,0 0 0,0 0 0,13-11 0,8-14-824,71-87-11543,-62 68 5475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463"/>
    </inkml:context>
    <inkml:brush xml:id="br0">
      <inkml:brushProperty name="width" value="0.025" units="cm"/>
      <inkml:brushProperty name="height" value="0.025" units="cm"/>
    </inkml:brush>
  </inkml:definitions>
  <inkml:trace contextRef="#ctx0" brushRef="#br0">91 343 15150,'0'0'4719,"-5"9"-1601,-13 22-1301,-28 54 1514,42-78-3085,1 0 0,0 1 0,1-1 0,-1 1 0,1-1 0,1 1 0,0-1-1,0 1 1,0 12 0,1-19-241,0-1-1,0 1 0,0 0 1,1-1-1,-1 1 0,0 0 1,0-1-1,1 1 0,-1-1 1,0 1-1,1 0 0,-1-1 1,1 1-1,-1-1 0,1 1 1,-1-1-1,1 1 0,-1-1 1,1 1-1,-1-1 0,1 0 1,0 1-1,-1-1 0,1 0 1,-1 1-1,1-1 0,0 0 1,0 0-1,27 0 155,23-19 122,-36 9-262,0 0 1,-1-1-1,0-1 0,-1 0 0,0-1 0,-1-1 1,0 0-1,-1 0 0,-1-1 0,0-1 1,-1 1-1,-1-1 0,-1-1 0,9-26 0,-47 139-909,20-67 880,1 0 0,2 0 0,0 1 0,2 0 0,2 0 0,-2 37 0,6-66 5,0 0 1,0 0-1,0 0 1,0 0-1,0 0 1,1-1-1,-1 1 1,0 0-1,0 0 1,1 0 0,-1 0-1,0 0 1,1 0-1,-1-1 1,1 1-1,-1 0 1,1 0-1,0-1 1,-1 1-1,1 0 1,0-1 0,-1 1-1,1 0 1,0-1-1,0 1 1,0-1-1,-1 0 1,1 1-1,0-1 1,0 0-1,0 1 1,0-1 0,0 0-1,0 0 1,0 0-1,-1 0 1,1 1-1,0-1 1,0-1-1,0 1 1,0 0-1,0 0 1,0 0 0,0 0-1,0-1 1,0 1-1,0 0 1,-1-1-1,1 1 1,0-1-1,0 1 1,0-2 0,6 0-2,-1-2 1,0 1 0,0 0 0,-1-1 0,1 0-1,6-7 1,9-13-702,-1 0 0,-1-1 0,-1-1 0,-1-1 0,-1-1 0,16-41 0,56-186-3362,-34 89 3350,-107 297 5211,-15 47-114,59-148-4116,2 0 0,0 1 0,2 0 0,-1 39 0,6-67-258,0 1 0,0-1 0,0 0 0,1 1-1,-1-1 1,1 1 0,0-1 0,0 0 0,2 6 0,-3-9 0,1 1 0,-1-1 0,0 1 0,0-1 0,1 0 0,-1 1 0,0-1 0,1 0 0,-1 1 0,0-1 0,1 0 0,-1 0 0,1 1 0,-1-1 0,0 0 0,1 0 0,-1 0 0,1 1 0,-1-1 0,1 0 0,-1 0 0,1 0 0,-1 0 0,1 0 0,-1 0 0,1 0 0,-1 0 0,1 0 0,18-15 268,-13 6-284,-1 0-1,0 0 0,0-1 0,-1 1 0,0-1 0,0 0 0,-2 0 0,1 0 0,-1 0 0,0-1 1,0-18-1,33 40-745,-31-10 786,1-1 0,0 1 0,0-1 0,-1 0 0,1-1 0,0 1 0,0-1 1,-1 0-1,1 0 0,0 0 0,-1 0 0,1-1 0,-1 0 0,0 0 1,1 0-1,-1-1 0,0 1 0,-1-1 0,1 0 0,0 0 0,-1-1 0,1 1 1,-1-1-1,0 1 0,0-1 0,-1 0 0,1 0 0,-1 0 0,0 0 1,0-1-1,0 1 0,0-1 0,-1 1 0,0-1 0,0 0 0,1-6 1,-2 10-24,0 0 1,0 1-1,0-1 1,0 0 0,0 0-1,0 0 1,-1 0 0,1 0-1,0 1 1,0-1 0,-1 0-1,1 0 1,0 0 0,-1 1-1,1-1 1,-1 0 0,1 1-1,-1-1 1,1 0-1,-1 1 1,0-1 0,1 1-1,-1-1 1,0 1 0,1-1-1,-1 1 1,0-1 0,0 1-1,1-1 1,-1 1 0,0 0-1,0 0 1,0-1 0,0 1-1,1 0 1,-1 0 0,0 0-1,0 0 1,0 0-1,0 0 1,1 0 0,-1 0-1,0 1 1,0-1 0,0 0-1,0 0 1,1 1 0,-1-1-1,-1 1 1,-2 0-27,0 1-1,0-1 1,0 1 0,0 0-1,1 0 1,-1 1 0,0-1 0,-5 6-1,3-1 9,0 0 1,1 1-1,0 0 0,1 0 0,-1 0 0,-4 13 0,8-19 14,0 0 0,1-1 0,-1 1 0,0 0 0,0 0-1,1 0 1,0 0 0,-1 0 0,1 0 0,0 0 0,0 0 0,0 0 0,0 0 0,0 0 0,0 0-1,0 0 1,1 0 0,-1 0 0,1 0 0,0 0 0,-1 0 0,1 0 0,0 0 0,0-1 0,0 1-1,1 0 1,-1-1 0,0 1 0,0-1 0,1 1 0,-1-1 0,1 1 0,-1-1 0,4 2 0,10 2 64,1-1 0,0 0 0,0-1 0,0-1 0,0 0 0,31-1 1,-27-1 49,0 1 1,0 0 0,0 2 0,20 5 0,-27-3-16,2 0 146,-14-7-146,-6-4-60,-3-5-40,0-1 0,0 1 0,1-1 0,0-1 0,1 1 0,1-1 0,0 0 0,-4-16 0,3 6 0,2 0 0,0 0 0,1-1 0,1-24 0,2 47 0,0 0 1,0 0-1,1-1 0,-1 1 0,0 0 1,1 0-1,-1 0 0,1 0 0,-1-1 1,1 1-1,-1 0 0,1 0 0,0 0 1,-1 0-1,1 0 0,0 1 0,0-1 1,0 0-1,0 0 0,0 0 0,0 1 1,0-1-1,0 0 0,0 1 0,0-1 1,0 1-1,0 0 0,1-1 0,-1 1 1,0 0-1,0-1 0,3 1 0,46-1-690,-34 2-11,-16-1 507,0 0-1,1 0 0,-1 0 1,0 0-1,1 0 0,-1 0 0,0 0 1,0 0-1,1 0 0,-1 0 1,0 0-1,0 0 0,1 0 0,-1 0 1,0 0-1,1 0 0,-1 0 1,0-1-1,0 1 0,1 0 0,-1 0 1,0 0-1,0 0 0,0-1 1,1 1-1,-1 0 0,0 0 0,0 0 1,0-1-1,0 1 0,1 0 1,-1 0-1,0-1 0,0 1 0,0 0 1,0 0-1,0-1 0,0 1 1,0 0-1,0 0 0,0-1 1,0 1-1,0 0 0,0-1 0,0 1 1,0 0-1,0 0 0,0-1 1,0 1-1,0 0 0,0-1 0,0 1 1,0 0-1,0 0 0,0-1 1,-1 1-1,-2-16-10098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19.863"/>
    </inkml:context>
    <inkml:brush xml:id="br0">
      <inkml:brushProperty name="width" value="0.025" units="cm"/>
      <inkml:brushProperty name="height" value="0.025" units="cm"/>
    </inkml:brush>
  </inkml:definitions>
  <inkml:trace contextRef="#ctx0" brushRef="#br0">166 59 12011,'0'0'10010,"-9"-6"-8462,-29-18-443,36 23-1075,-1 0 1,1 1-1,-1-1 1,1 0-1,-1 1 0,1 0 1,-1 0-1,1-1 0,-1 2 1,1-1-1,-1 0 1,1 0-1,-1 1 0,1-1 1,-1 1-1,1 0 0,-1 0 1,1 0-1,0 0 1,-1 0-1,1 0 0,0 1 1,0-1-1,0 1 1,0-1-1,0 1 0,-2 3 1,-2 1 91,0 0 1,1 1-1,0 0 1,0 0-1,1 0 1,-5 11-1,7-16-48,1 1-1,0 0 1,-1 0-1,1 0 1,0 0-1,1 0 1,-1 0-1,0 0 1,1 0-1,0 0 1,0 0-1,0 0 1,0 0-1,0 0 1,0 0-1,1 0 1,0 0-1,-1 0 1,1 0-1,2 5 1,-1-6-29,0 0 1,1 0-1,-1 0 1,0 0-1,1-1 0,-1 1 1,1 0-1,-1-1 1,1 0-1,0 0 1,-1 0-1,1 0 1,0 0-1,0 0 1,0-1-1,0 1 1,0-1-1,0 0 1,0 0-1,5 0 1,0-1 1,0 0 0,0 0 0,1-1 0,-1 0 0,0 0-1,-1-1 1,1 0 0,0-1 0,-1 1 0,0-1 0,1-1 0,-2 1 0,1-1 0,-1-1 0,1 1 0,-1-1 0,-1 0 0,1 0 0,-1-1 0,0 0 0,6-11 0,5-21-3483,-10-2-3632,-6 29-267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824"/>
    </inkml:context>
    <inkml:brush xml:id="br0">
      <inkml:brushProperty name="width" value="0.025" units="cm"/>
      <inkml:brushProperty name="height" value="0.025" units="cm"/>
    </inkml:brush>
  </inkml:definitions>
  <inkml:trace contextRef="#ctx0" brushRef="#br0">1 36 14478,'0'0'7174,"71"-36"-6949,-22 36-225,2 0-3235,4 0-8649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7.945"/>
    </inkml:context>
    <inkml:brush xml:id="br0">
      <inkml:brushProperty name="width" value="0.025" units="cm"/>
      <inkml:brushProperty name="height" value="0.025" units="cm"/>
    </inkml:brush>
  </inkml:definitions>
  <inkml:trace contextRef="#ctx0" brushRef="#br0">65 125 9065,'0'0'21876,"-9"11"-21726,2-1-144,1 0 0,-1 1 0,2 0 0,-1 0 0,2 1 0,-1-1 0,1 1 0,1 0 0,0 0 0,1 1 0,1-1 0,-1 0 0,2 1 0,0 12 1,0-23-7,0 1 0,1-1 1,-1 0-1,0 1 1,1-1-1,-1 0 1,1 0-1,0 0 1,0 0-1,0 1 1,0-1-1,0 0 1,0 0-1,0-1 1,1 1-1,-1 0 1,1 0-1,0-1 1,-1 1-1,1-1 1,0 1-1,0-1 0,0 0 1,0 1-1,0-1 1,0 0-1,0 0 1,0-1-1,0 1 1,0 0-1,1-1 1,-1 1-1,0-1 1,1 0-1,-1 0 1,0 0-1,0 0 1,5-1-1,1 0 47,1 0-1,0-1 1,-1 0-1,1 0 1,-1-1 0,0 0-1,0-1 1,16-8-1,0-6 69,0-1 0,-2-1 0,0-1-1,-1 0 1,-1-2 0,-1-1 0,-1 0-1,-2-1 1,28-54 0,-55 112-115,2 0 0,1 0 0,2 1 0,1 0 0,2 0 0,0 36 0,3-69 0,0 1 0,0 0 0,0 0 0,1 0 0,-1 0 0,0 0 0,1 0 0,-1-1 0,1 1 0,0 0 0,-1 0 0,1-1 0,0 1 0,0 0 0,0-1 0,0 1 0,0-1 0,1 1 0,-1-1 0,0 0 0,1 1 0,-1-1 0,1 0 0,-1 0 0,1 0 0,0 0 0,-1 0 0,1-1 0,0 1 0,0 0 0,0-1 0,2 1 0,-1-1 0,0 0 0,1 0 0,-1 0 0,0 0 0,0-1 0,0 0 0,0 1 0,0-1 0,0 0 0,0-1 0,0 1 0,0 0 0,-1-1 0,1 0 0,-1 0 0,1 1 0,-1-1 0,5-5 0,5-8 0,-1 0 0,0-1 0,-1 0 0,-1-1 0,-1 0 0,0 0 0,-1-1 0,-1 0 0,0-1 0,-2 1 0,0-1 0,-1 0 0,-1 0 0,0-29 0,-2 48 0,0 0 0,0 0 0,0 0 0,0 0 0,0 1 0,0-1 0,0 0 0,0 0 0,-1 0 0,1 0 0,0 0 0,0 1 0,0-1 0,0 0 0,0 0 0,0 0 0,0 0 0,0 0 0,0 0 0,0 1 0,0-1 0,-1 0 0,1 0 0,0 0 0,0 0 0,0 0 0,0 0 0,0 0 0,0 0 0,-1 0 0,1 0 0,0 0 0,0 1 0,0-1 0,0 0 0,-1 0 0,1 0 0,0 0 0,0 0 0,0 0 0,0 0 0,0 0 0,-1 0 0,1-1 0,0 1 0,0 0 0,0 0 0,0 0 0,0 0 0,-1 0 0,1 0 0,0 0 0,0 0 0,0 0 0,0 0 0,0 0 0,0-1 0,0 1 0,-1 0 0,1 0 0,0 0 0,0 0 0,0 0 0,0 0 0,0-1 0,0 1 0,-2 6 0,0 1 0,0-1 0,1 0 0,0 1 0,1-1 0,-1 1 0,1-1 0,0 1 0,1-1 0,-1 1 0,2-1 0,1 9 0,-2-11 0,0 0 0,1 0 0,-1 0 0,1 0 0,0 0 0,0-1 0,0 1 0,0-1 0,1 0 0,-1 1 0,1-1 0,0 0 0,0 0 0,0-1 0,0 1 0,1-1 0,-1 1 0,1-1 0,-1 0 0,8 3 0,-3-3 0,1-1 0,0 1 0,0-1 0,-1 0 0,1-1 0,0 0 0,0-1 0,0 0 0,-1 0 0,1-1 0,0 0 0,-1 0 0,0-1 0,1 0 0,-1-1 0,0 1 0,0-2 0,-1 1 0,12-10 0,-12 9 0,0 0 0,-1-1 0,1 0 0,-2 0 0,1 0 0,-1-1 0,0 0 0,0 0 0,0 0 0,-1 0 0,0-1 0,-1 0 0,0 0 0,0 0 0,-1 0 0,0 0 0,0-1 0,-1 1 0,0 0 0,0-12 0,-1 19 0,0 0 0,0 0 0,0 0 0,0 0 0,0 1 0,0-1 0,-1 0 0,1 0 0,0 0 0,-1 1 0,1-1 0,0 0 0,-1 0 0,1 1 0,-1-1 0,1 0 0,-1 1 0,1-1 0,-1 0 0,0 1 0,1-1 0,-1 1 0,0-1 0,1 1 0,-1-1 0,0 1 0,0 0 0,1-1 0,-1 1 0,0 0 0,0-1 0,0 1 0,0 0 0,1 0 0,-1 0 0,0 0 0,0 0 0,0 0 0,0 0 0,1 0 0,-1 0 0,0 0 0,0 1 0,0-1 0,0 0 0,1 1 0,-1-1 0,0 0 0,0 1 0,1-1 0,-1 1 0,0-1 0,1 1 0,-2 0 0,-3 2 0,-1 1 0,1-1 0,0 1 0,0-1 0,1 1 0,-7 7 0,7-5 0,-1 0 0,1 1 0,0-1 0,0 1 0,1 0 0,0 0 0,0 0 0,1 1 0,0-1 0,0 0 0,1 1 0,0 0 0,-1 8 0,3-15 0,-1 0 0,1 1 0,-1-1 0,1 0 0,0 1 0,-1-1 0,1 0 0,0 0 0,0 0 0,0 1 0,0-1 0,0 0 0,0 0 0,0 0 0,0-1 0,0 1 0,0 0 0,1 0 0,-1-1 0,0 1 0,1 0 0,-1-1 0,0 1 0,1-1 0,-1 0 0,1 1 0,-1-1 0,0 0 0,1 0 0,-1 0 0,1 0 0,-1 0 0,1 0 0,1-1 0,57-6 0,-17-2 0,-27 5 0,0 0 0,0 1 0,0 1 0,0 0 0,0 1 0,1 1 0,21 3 0,-37-3 0,0 0 0,1 0 0,-1 1 0,0-1 0,1 1 0,-1 0 0,0-1 0,0 1 0,0 0 0,0-1 0,0 1 0,0 0 0,0 0 0,0 0 0,0 0 0,0 0 0,0 0 0,-1 0 0,1 0 0,0 1 0,-1-1 0,1 0 0,-1 0 0,2 3 0,-24-56 0,16 41 0,1-1 0,0 1 0,1-1 0,0 0 0,1-1 0,1 1 0,-3-21 0,6 32 0,-1 0 0,0 1 1,0-1-1,1 1 0,-1-1 0,1 1 1,-1-1-1,0 1 0,1-1 0,-1 1 0,1-1 1,0 1-1,-1-1 0,1 1 0,-1 0 1,1 0-1,-1-1 0,1 1 0,0 0 0,-1 0 1,1-1-1,0 1 0,-1 0 0,1 0 1,0 0-1,-1 0 0,1 0 0,0 0 0,-1 0 1,1 0-1,0 0 0,-1 0 0,1 1 1,-1-1-1,2 0 0,27 7-40,-4 1-410,31 10-3797,31 0-7477,-31-13 150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8.681"/>
    </inkml:context>
    <inkml:brush xml:id="br0">
      <inkml:brushProperty name="width" value="0.025" units="cm"/>
      <inkml:brushProperty name="height" value="0.025" units="cm"/>
    </inkml:brush>
  </inkml:definitions>
  <inkml:trace contextRef="#ctx0" brushRef="#br0">224 233 15278,'0'0'9828,"-13"-6"-7276,5 1-2139,5 3-326,0 0-1,-1 0 0,1 0 1,-1 0-1,0 0 0,1 1 1,-1-1-1,0 1 0,0 0 1,0 1-1,0-1 0,0 0 1,0 1-1,0 0 0,0 0 1,0 0-1,0 1 0,0-1 1,0 1-1,-4 1 0,-1 3 45,1 0 0,0 0 0,1 0 0,-1 1 0,1 1 0,0-1 1,0 1-1,1 0 0,0 0 0,0 1 0,1 0 0,0 0 0,0 0 0,1 0 0,0 1 0,1 0 0,-1 0 0,2 0 0,-1 0 0,1 0 0,-1 19 0,3-27-131,0 0 0,0 1 0,0-1 0,1 0 0,-1 0 0,0 0 0,0 1 0,1-1 0,-1 0 0,1 0 0,-1 0 0,1 0 0,0 0 0,-1 0 0,1 0 0,0 0 0,0 0 0,-1 0 0,1 0 0,0-1 0,0 1 0,0 0 0,0 0 0,0-1 0,0 1 0,0-1 0,2 1 0,0 0 0,0 0 0,0-1 0,1 0 0,-1 1 0,0-1 0,0 0 0,1 0 0,-1-1 0,0 1 0,4-2 0,3 0 0,-1-1 0,1-1 0,-1 1 0,0-2 0,0 1 0,9-6 0,1-6 0,-1 0 0,0 0 0,-1-2 0,-1 0 0,-1-1 0,21-33 0,-16 17 0,-2 0 0,-1 0 0,16-49 0,-24 53 0,-10 21 0,-4 12 0,-6 11 0,-18 29 0,-41 81 0,60-103 0,2 1 0,0-1 0,1 2 0,1-1 0,1 1 0,-4 38 0,9-57 0,-1 0 0,1 0 0,0 0 0,0 0 0,1-1 0,-1 1 0,0 0 0,1 0 0,0 0 0,0 0 0,0 0 0,0-1 0,0 1 0,0 0 0,1-1 0,-1 1 0,1-1 0,0 1 0,0-1 0,0 0 0,0 0 0,4 4 0,-2-4 0,-1-1 0,1 1 0,-1-1 0,1 0 0,0 0 0,0 0 0,-1-1 0,1 1 0,0-1 0,0 0 0,0 0 0,0 0 0,0-1 0,-1 1 0,1-1 0,0 0 0,6-2 0,2-2-125,-1 1 0,0-2 0,-1 0 0,0 0 0,1-1 0,-2 0 1,1-1-1,-1 0 0,14-16 0,-10 10-46,-1-1 0,-1 0 0,0-1 1,-1-1-1,12-26 0,-20 38 327,0 1 0,-1 0 0,1-1 0,-1 1 1,0-1-1,0 1 0,0-7 0,-1 10-130,0 1 1,-1-1-1,1 1 0,0-1 1,0 1-1,0-1 1,0 1-1,0-1 0,0 1 1,-1-1-1,1 1 0,0-1 1,0 1-1,-1-1 0,1 1 1,0 0-1,0-1 0,-1 1 1,1-1-1,-1 1 1,1 0-1,0-1 0,-1 1 1,1 0-1,-1 0 0,0-1 1,0 1-6,-1 0-1,1 0 1,-1 0 0,1 0 0,0 0 0,-1 0 0,1 0 0,-1 1 0,1-1 0,0 1-1,-1-1 1,1 1 0,0-1 0,-2 2 0,-14 8-21,1 1 0,1 0 0,-1 1 0,2 1 0,0 0 0,-13 16 0,26-28 0,1 0 0,-1-1 0,0 1 0,0 0 0,1-1 0,-1 1 0,0 0 0,1 0 0,-1 0 0,1 0 0,-1 0 0,1 0 0,0 0 0,-1-1 0,1 1 0,0 0 0,0 0 0,-1 0 0,1 0 0,0 0 0,0 1 0,0-1 0,0 0 0,0 0 0,1 0 0,-1 0 0,0 1 0,1-1 0,0 0 0,0 0 0,1-1 0,-1 1 0,0 0 0,0 0 0,0-1 0,1 1 0,-1-1 0,0 1 0,1-1 0,-1 0 0,0 1 0,1-1 0,-1 0 0,3 0 0,65-4 0,-66 4 0,43-12 0,-38 9 0,1 1 0,0-1 0,0 2 0,17-2 0,-25 3 0,-1 0 0,1 0 0,0 1 0,0-1 0,-1 0 0,1 1 0,0-1 0,-1 1 0,1-1 0,-1 1 0,1-1 0,0 1 0,-1-1 0,1 1 0,-1-1 0,0 1 0,1 0 0,-1-1 0,1 1 0,-1 0 0,0 0 0,1-1 0,-1 1 0,0 0 0,0 0 0,0-1 0,0 1 0,0 1 0,4 30 0,-3-22 0,-1-6 0,0 0 0,1 0 0,0 0 0,0 0 0,0 0 0,0-1 0,1 1 0,-1-1 0,1 1 0,0-1 0,0 1 0,0-1 0,1 0 0,-1 0 0,4 3 0,-3-4 0,0 0 0,0 0 0,0-1 0,0 0 0,0 1 0,0-1 0,0 0 0,0 0 0,1-1 0,-1 1 0,0-1 0,1 0 0,-1 0 0,0 0 0,1 0 0,-1 0 0,1-1 0,3-1 0,10-2 0,0-1 0,0-1 0,-1-1 0,29-16 0,-32 15 0,2 1 0,-1 0 0,1 1 0,0 0 0,0 1 0,19-3 0,-33 8 0,0 0 0,0-1 0,0 1 0,0 0 0,0 0 0,0 0 0,0 0 0,0 0 0,0 0 0,0 1 0,0-1 0,0 0 0,0 0 0,0 1 0,0-1 0,0 1 0,-1-1 0,1 0 0,0 1 0,0 0 0,0-1 0,-1 1 0,1-1 0,0 1 0,-1 0 0,1 0 0,0-1 0,-1 1 0,1 0 0,-1 0 0,1 2 0,0 0 0,0 0 0,-1 0 0,1 0 0,-1 0 0,0 1 0,0-1 0,0 0 0,-1 0 0,1 1 0,-2 2 0,-2 11 0,-2 1 0,-11 24 0,17-42 0,-18 51-1255,13-33-1769,11-30-2893,6-19-14796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396"/>
    </inkml:context>
    <inkml:brush xml:id="br0">
      <inkml:brushProperty name="width" value="0.025" units="cm"/>
      <inkml:brushProperty name="height" value="0.025" units="cm"/>
    </inkml:brush>
  </inkml:definitions>
  <inkml:trace contextRef="#ctx0" brushRef="#br0">0 5 9065,'8'-4'11285,"-4"9"-4526,0 25-2525,-7 37-3942,0-48-128,1-10-135,1 0 0,0 0-1,0 1 1,1-1 0,1 12 0,-1-20-29,0 0 1,1 0-1,-1 0 1,0 0-1,1-1 1,-1 1 0,0 0-1,1 0 1,-1-1-1,1 1 1,-1 0-1,1-1 1,-1 1 0,1 0-1,0-1 1,-1 1-1,1-1 1,0 1-1,-1-1 1,1 1-1,0-1 1,0 1 0,0-1-1,-1 0 1,1 0-1,1 1 1,28-2 73,26-18 136,21-30-54,-60 37-132,0 1-1,0 0 0,1 1 0,34-13 0,-51 22-21,0 1 0,1-1 0,-1 1 0,0 0 1,0 0-1,1 0 0,-1 0 0,0 0 0,1 0 0,-1 0 1,0 0-1,0 0 0,1 0 0,-1 1 0,0-1 0,0 1 1,1-1-1,-1 1 0,0-1 0,0 1 0,0-1 0,0 1 1,0 0-1,0 0 0,0 0 0,0 0 0,0 0 0,0-1 1,0 1-1,-1 1 0,1-1 0,0 0 0,-1 0 0,1 0 1,-1 0-1,1 0 0,-1 1 0,0-1 0,1 0 0,-1 0 1,0 1-1,0-1 0,0 0 0,0 1 0,0-1 0,0 2 1,0 11 25,0 1 1,0-1 0,-5 21 0,3-21-22,-2 10-7,3-17 0,-1 1 0,1-1 0,1 1 0,-1-1 0,1 1 0,1-1 0,0 9 0,0-16 0,-1 1 0,0 0 0,0 0 0,1-1 0,-1 1 0,0 0 0,1-1 0,-1 1 0,0 0 0,1-1 0,-1 1 0,1 0 0,-1-1 0,1 1 0,-1-1 0,1 1 0,0-1 0,-1 0 0,1 1 0,0-1 0,-1 1 0,1-1 0,0 0 0,0 0 0,-1 1 0,1-1 0,0 0 0,1 0 0,26-6 0,19-23 0,24-37 0,-48 44 0,0 0 0,30-20 0,-52 40 0,1 1 0,-1 0 0,1 0 0,0 0 0,-1 0 0,1 0 0,0 0 0,-1 1 0,1-1 0,0 1 0,0-1 0,0 1 0,-1-1 0,1 1 0,0 0 0,0 0 0,0 0 0,0 0 0,2 1 0,-3-1 0,0 1 0,0-1 0,0 1 0,0 0 0,0 0 0,0 0 0,-1-1 0,1 1 0,0 0 0,0 0 0,-1 0 0,1 0 0,0 0 0,-1 1 0,1-1 0,-1 0 0,0 0 0,1 0 0,-1 0 0,0 1 0,1 1 0,0 7 0,-1 1 0,0 0 0,0 0 0,-1-1 0,-3 14 0,-15 57-2669,4-33-3812,15-77-2530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754"/>
    </inkml:context>
    <inkml:brush xml:id="br0">
      <inkml:brushProperty name="width" value="0.025" units="cm"/>
      <inkml:brushProperty name="height" value="0.025" units="cm"/>
    </inkml:brush>
  </inkml:definitions>
  <inkml:trace contextRef="#ctx0" brushRef="#br0">0 1 1057,'0'0'24984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0.409"/>
    </inkml:context>
    <inkml:brush xml:id="br0">
      <inkml:brushProperty name="width" value="0.025" units="cm"/>
      <inkml:brushProperty name="height" value="0.025" units="cm"/>
    </inkml:brush>
  </inkml:definitions>
  <inkml:trace contextRef="#ctx0" brushRef="#br0">190 415 8168,'8'-9'4895,"1"-2"-3913,0-1 0,-1 0 0,0 0 0,7-16 0,-13 23-459,1-1-1,0 0 1,-1 0 0,-1 0 0,1-1 0,-1 1 0,0 0 0,0-1 0,0 1 0,-1-1 0,0 1 0,-1 0 0,1-1 0,-3-6-1,3 11-390,-1-1-1,0 1 0,-1 0 0,1 0 1,0 0-1,-1 0 0,1 0 0,-1 0 0,1 0 1,-1 0-1,0 0 0,0 1 0,0-1 1,0 1-1,0 0 0,0-1 0,0 1 0,-1 0 1,1 0-1,0 0 0,0 1 0,-1-1 1,1 0-1,-1 1 0,1 0 0,-1-1 0,1 1 1,-1 0-1,1 0 0,-1 1 0,1-1 1,0 0-1,-1 1 0,-4 1 0,-1 0-44,0 0 0,0 0 0,0 1 0,0 0-1,1 1 1,-1 0 0,1 0 0,0 0 0,-7 7 0,1 0-65,1 1 1,1 1-1,0 0 1,-17 28 0,24-35-28,1 1 0,-1-1 1,1 1-1,1 0 0,-1-1 1,1 2-1,0-1 0,1 0 1,-1 0-1,2 0 1,-1 1-1,1-1 0,0 12 1,1-18 2,-1 1 1,1-1 0,0 1-1,-1-1 1,1 1-1,0-1 1,0 0 0,0 0-1,0 1 1,0-1 0,0 0-1,0 0 1,0 0 0,1 0-1,-1 0 1,0 0-1,1 0 1,-1-1 0,0 1-1,1 0 1,-1-1 0,1 1-1,-1-1 1,1 0 0,-1 1-1,1-1 1,0 0-1,-1 0 1,3 0 0,49-4 58,-35-1-23,0-2 0,0 0 0,-1 0 0,0-2 0,0 0 0,-1-1 0,0-1 0,-1 0 0,15-14 0,18-19 260,53-64 1,-75 80-196,-2-1 0,-1-2 0,-1 0 1,27-52-1,-108 176-542,20-25 449,-48 96-68,76-141 117,2 1 1,0 0 0,2 0-1,1 1 1,-4 28 0,9-51-51,1 1 0,-1-1 0,1 0 0,0 0 0,0 1 0,0-1 1,0 0-1,0 1 0,1-1 0,-1 0 0,1 0 0,-1 0 1,1 1-1,0-1 0,0 0 0,0 0 0,0 0 0,0 0 1,0 0-1,1 0 0,-1-1 0,3 3 0,-2-3-2,0 0-1,1 0 0,-1 0 0,0 0 0,1-1 1,-1 1-1,1-1 0,-1 1 0,1-1 1,-1 0-1,1 0 0,-1 0 0,1 0 0,-1-1 1,1 1-1,-1-1 0,1 1 0,-1-1 1,0 0-1,4-1 0,4-3-2,0 0 0,0-1 0,-1 0 0,0-1 0,0 0 0,0 0 0,-1-1 0,0 0 0,0 0 0,-1-1 0,12-17 0,-7 7 0,0-1 0,-2 0 0,0-1 0,14-41 0,-22 53 0,0 0 0,0 0 0,-1 0 0,0-14 0,-1 23 0,0-1 0,0 1 0,0 0 0,0-1 0,0 1 0,0 0 0,0-1 0,0 1 0,0 0 0,0-1 0,0 1 0,0 0 0,0-1 0,0 1 0,0 0 0,0-1 0,-1 1 0,1 0 0,0-1 0,0 1 0,0 0 0,-1-1 0,1 1 0,0 0 0,0 0 0,-1-1 0,1 1 0,0 0 0,0 0 0,-1 0 0,1-1 0,0 1 0,-1 0 0,1 0 0,0 0 0,-1 0 0,1 0 0,0 0 0,-1 0 0,1-1 0,0 1 0,-1 0 0,1 0 0,-1 0 0,1 1 0,0-1 0,-1 0 0,1 0 0,0 0 0,-1 0 0,1 0 0,0 0 0,-1 0 0,1 1 0,0-1 0,-1 0 0,1 0 0,0 0 0,0 1 0,-1-1 0,1 0 0,0 0 0,0 1 0,-1-1 0,1 0 0,0 1 0,-19 18 0,8-4 0,1 0 0,1 1 0,-14 32 0,21-41 0,-1-1 0,1 0 0,0 1 0,1-1 0,-1 1 0,1 0 0,1-1 0,-1 1 0,1 0 0,0 0 0,1-1 0,0 1 0,0 0 0,2 6 0,-2-10 0,1 0 0,0 0 0,0 0 0,1 0 0,-1-1 0,0 1 0,1-1 0,0 0 0,-1 1 0,1-1 0,0 0 0,0-1 0,0 1 0,0-1 0,0 1 0,1-1 0,-1 0 0,0 0 0,1 0 0,-1-1 0,5 1 0,12 2 0,0-1 0,29-1 0,-36-2 0,21 3 0,36-1 0,-65-1 0,0-1 0,0 1 0,0-1 0,0 0 0,0 0 0,0-1 0,0 1 0,-1-1 0,1 0 0,6-4 0,-10 4 0,1 0 0,-1 1 0,0-1 0,0 0 0,0 0 0,0 0 0,0 0 0,-1 0 0,1 0 0,-1 0 0,1 0 0,-1 0 0,0 0 0,1 0 0,-1 0 0,0-3 0,-3-42 0,2 34 0,-7-51 0,5 48 0,1 1 0,0-1 0,1 0 0,1 0 0,1-16 0,1 31 0,0 0 0,0 0 0,1 0 0,-1 1 0,0-1 0,0 1 0,0-1 0,1 1 0,-1 0 0,0 0 0,0 0 0,1 0 0,-1 0 0,0 0 0,0 1 0,3 0 0,-4-1 0,79 15 220,-54-9-616,1-1 1,38 1 0,0-7-6625,1-6-9721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284"/>
    </inkml:context>
    <inkml:brush xml:id="br0">
      <inkml:brushProperty name="width" value="0.025" units="cm"/>
      <inkml:brushProperty name="height" value="0.025" units="cm"/>
    </inkml:brush>
  </inkml:definitions>
  <inkml:trace contextRef="#ctx0" brushRef="#br0">403 142 17264,'0'-12'3801,"0"4"-3207,0-1-1,-1 1 0,1 0 0,-2 0 0,1 0 1,-1 1-1,-5-16 0,5 20-470,0 0 1,1-1-1,-2 1 0,1 0 0,0 0 1,0 0-1,-1 1 0,0-1 0,0 0 0,1 1 1,-1 0-1,-1 0 0,1 0 0,0 0 1,0 0-1,-1 0 0,1 1 0,-1 0 0,1 0 1,-1 0-1,0 0 0,0 0 0,-5 1 1,0-1-81,-1 2 1,0 0 0,0 0-1,0 1 1,1 0 0,-1 0 0,1 1-1,-1 0 1,1 1 0,0 0 0,0 1-1,1 0 1,-1 0 0,1 1-1,0-1 1,1 2 0,-9 8 0,-2 2 246,1 2 1,1 0-1,0 0 1,2 1-1,-22 39 1,32-50-183,0 0 0,0 0 0,0 1 0,1-1 0,-2 14 0,4-21-100,1 0 0,0-1 0,-1 1 0,1 0 0,0-1 0,0 1-1,0-1 1,0 1 0,0 0 0,0-1 0,0 1 0,1 0 0,-1-1 0,1 1 0,-1-1 0,1 1 0,0 0 0,-1-1 0,1 0 0,0 1 0,0-1 0,0 1 0,0-1 0,0 0 0,0 0 0,1 0 0,-1 0 0,0 0 0,1 0 0,-1 0-1,0 0 1,1 0 0,-1 0 0,1-1 0,-1 1 0,1-1 0,3 2 0,8-1 31,1-1 1,-1 0-1,1 0 0,-1-1 1,0-1-1,1 0 0,-1-1 1,0-1-1,13-4 0,57-13-683,-81 21 593,0 0 0,-1 0 0,1 0 0,0 0 0,0 0 0,-1 1-1,1-1 1,0 0 0,0 1 0,-1-1 0,1 1 0,0 0 0,-1-1 0,1 1-1,-1 0 1,1 0 0,-1 0 0,1 0 0,-1 0 0,0 1 0,1-1 0,-1 0 0,0 1-1,0-1 1,0 1 0,0-1 0,0 1 0,0-1 0,-1 1 0,1 0 0,0-1-1,-1 1 1,1 0 0,-1 3 0,3 7 71,-1 1-1,-1 0 1,0 25-1,-1-23-101,2 31 133,0 22 413,-2 0 0,-10 68-1,8-119-377,-1 1 1,-1 0-1,0-1 0,-2 0 0,0 0 0,0 0 0,-2-1 0,0 0 0,0 0 1,-2-1-1,0 0 0,-22 24 0,30-37-86,0 1 0,-1-1 0,1 1 0,-1-1 0,0 0 0,0 0 0,0 0 0,0 0 0,0-1 0,0 1 0,-1-1 0,1 0 0,0 0 0,-1 0 0,1 0 0,-1 0 0,1-1 0,-1 0 0,1 0 0,-6 0 0,6-1 0,-1 0 0,1-1 0,0 1 0,0-1 0,0 1 0,0-1 0,0 0 0,0 0 0,0-1 0,1 1 0,-1 0 0,1-1 0,0 0 0,-1 1 0,1-1 0,0 0 0,1 0 0,-1 0 0,1-1 0,-2-3 0,-8-21 0,1 0 0,1 0 0,2 0 0,-6-50 0,7 18 0,3-76 0,3 129 0,0 1 0,1-1 0,0 1 0,0-1 0,0 0 0,1 1 0,0 0 0,0-1 0,1 1 0,-1 0 0,1 0 0,1 0 0,4-6 0,-2 5 0,0 1 0,0 0 0,1 0 0,0 0 0,0 1 0,1 0 0,-1 1 0,1 0 0,12-5 0,31-12-829,-18 7-1696,-1 0 1,38-24-1,-23 6-4350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629"/>
    </inkml:context>
    <inkml:brush xml:id="br0">
      <inkml:brushProperty name="width" value="0.025" units="cm"/>
      <inkml:brushProperty name="height" value="0.025" units="cm"/>
    </inkml:brush>
  </inkml:definitions>
  <inkml:trace contextRef="#ctx0" brushRef="#br0">157 0 17104,'0'0'3929,"-6"11"-1906,-21 35-267,2 1 0,-30 83 0,45-100-1121,1 0 0,2 1-1,1 0 1,1 0 0,2 1-1,0 37 1,3-63-683,0-1 0,1 0 1,0 0-1,0 0 0,0 0 0,1 0 1,-1 0-1,1 0 0,0 0 0,1-1 1,-1 1-1,1-1 0,3 5 0,-4-7-56,0 0 1,0 1-1,1-1 0,-1 0 0,1 0 0,-1-1 0,1 1 0,-1 0 0,1-1 0,0 0 0,0 1 0,0-1 0,0 0 0,0-1 0,0 1 1,0 0-1,0-1 0,0 0 0,0 0 0,0 0 0,0 0 0,6-1 0,-7 1-406,-1-1-1,1 1 1,0-1-1,-1 1 1,1-1-1,-1 0 1,1 0-1,-1 0 1,1 0-1,-1 0 1,0 0-1,1 0 1,-1 0-1,0 0 1,0-1-1,0 1 1,0-1-1,0 1 1,0-1-1,0 1 1,0-1-1,0 1 1,0-4 0,9-28-13840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123"/>
    </inkml:context>
    <inkml:brush xml:id="br0">
      <inkml:brushProperty name="width" value="0.025" units="cm"/>
      <inkml:brushProperty name="height" value="0.025" units="cm"/>
    </inkml:brush>
  </inkml:definitions>
  <inkml:trace contextRef="#ctx0" brushRef="#br0">1 62 17969,'0'0'3571,"5"10"-1649,-3-6-1806,1 0 0,-1 0 0,1 0 0,-1-1 0,1 1 0,0-1 0,1 1 0,-1-1 0,0 0 0,1 0 0,0-1 0,0 1 0,0-1-1,0 0 1,0 0 0,0 0 0,0 0 0,1-1 0,-1 1 0,1-1 0,-1-1 0,1 1 0,-1 0 0,7-1 0,-6 0 5,11 1 22,0 0-1,-1-2 1,1 0-1,21-4 1,-34 5-55,0-1 0,0 1 0,0-1-1,-1 0 1,1 0 0,0 0 0,0-1 0,-1 1 0,1-1 0,-1 1-1,1-1 1,-1 0 0,0 0 0,1 0 0,-1 0 0,0 0 0,0-1 0,-1 1-1,1 0 1,0-1 0,-1 0 0,0 1 0,1-1 0,-1 0 0,0 0-1,0 1 1,-1-1 0,1 0 0,0-6 0,-1 7-47,0 0-1,0 1 1,-1-1 0,1 0 0,-1 0-1,1 1 1,-1-1 0,1 0 0,-1 1-1,0-1 1,0 0 0,0 1 0,0-1-1,0 1 1,0 0 0,0-1 0,-1 1-1,1 0 1,0 0 0,-1 0 0,1 0-1,-1 0 1,1 0 0,-1 0 0,1 0-1,-1 0 1,0 1 0,1-1 0,-1 1-1,0-1 1,0 1 0,1 0 0,-1 0-1,0-1 1,0 1 0,0 1 0,1-1-1,-4 0 1,-2 0-56,1 1 0,0-1 0,-1 1 1,1 0-1,0 1 0,0-1 0,0 1 0,0 0 0,0 1 0,-6 3 0,4 0 1,0 1-1,0 0 0,1 1 0,0-1 1,0 2-1,1-1 0,0 1 1,-8 14-1,11-16 66,-1 0 0,1 0-1,0 0 1,1 0 0,-1 0 0,2 1 0,-1-1 0,1 1-1,0 0 1,0-1 0,1 1 0,1 10 0,-1-17-39,1 1-1,-1-1 1,0 1 0,1-1 0,-1 0 0,1 1 0,0-1 0,-1 0-1,1 0 1,0 1 0,0-1 0,0 0 0,0 0 0,0 0-1,0 0 1,0 0 0,0 0 0,0-1 0,1 1 0,-1 0 0,0 0-1,3 0 1,0 1 27,0-1 0,1 0 0,-1-1 0,0 1 0,1-1 0,-1 0 0,8 0-1,0-1 26,-1-1 0,0 0 0,0-1-1,0 0 1,15-6 0,0-6-62,0 0-1,-1-2 1,-1-1-1,0-1 1,-2 0 0,0-2-1,-1-1 1,-1-1-1,33-49 1,-49 71-2,-4 9 0,-3 14 0,-10 17 0,-13 48 0,24-80 0,1 0 0,0 1 0,0-1 0,1 1 0,0-1 0,0 1 0,1-1 0,0 0 0,3 12 0,-4-18 0,1 0 0,0 0 0,0 0 0,0 0 0,0 0 0,0 0 0,0 0 0,0 0 0,0 0 0,0 0 0,0 0 0,0 0 0,1-1 0,-1 1 0,0-1 0,1 1 0,-1-1 0,0 1 0,1-1 0,-1 0 0,1 1 0,-1-1 0,0 0 0,1 0 0,-1 0 0,1 0 0,-1-1 0,0 1 0,1 0 0,-1 0 0,2-1 0,4-1 0,-1 1 0,0-1 0,0 0 0,0 0 0,10-6 0,4-6 0,-1-1 0,-1-1 0,0 0 0,-1-2 0,-1 0 0,-1-1 0,0 0 0,-2-1 0,0-1 0,17-37 0,-41 124 0,6-49 2,-1 1-12,1 1 0,0-1 1,2 1-1,0 0 0,1 0 1,0 0-1,2 0 0,2 26 1,11-72-6937,-8-7 434,-2-10-2078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464"/>
    </inkml:context>
    <inkml:brush xml:id="br0">
      <inkml:brushProperty name="width" value="0.025" units="cm"/>
      <inkml:brushProperty name="height" value="0.025" units="cm"/>
    </inkml:brush>
  </inkml:definitions>
  <inkml:trace contextRef="#ctx0" brushRef="#br0">11 1 6598,'0'0'26169,"-10"3"-42953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0.456"/>
    </inkml:context>
    <inkml:brush xml:id="br0">
      <inkml:brushProperty name="width" value="0.025" units="cm"/>
      <inkml:brushProperty name="height" value="0.025" units="cm"/>
    </inkml:brush>
  </inkml:definitions>
  <inkml:trace contextRef="#ctx0" brushRef="#br0">94 231 13325,'0'0'14947,"-5"-2"-15107,4 1 158,0 1-1,0-1 1,0 1 0,0 0-1,0 0 1,0-1 0,0 1 0,0 0-1,-1 0 1,1 0 0,0 0-1,0 0 1,0 0 0,0 1-1,0-1 1,0 0 0,-1 0-1,1 1 1,0-1 0,0 1 0,0-1-1,0 1 1,0-1 0,0 1-1,0 0 1,1-1 0,-1 1-1,0 0 1,-1 1 0,-2 3 19,0-1-1,1 1 1,-1 0 0,1 0 0,0 1 0,-3 7-1,0 2 59,0 1 0,1 0-1,1 0 1,-3 23 0,7-38-72,-1 0 0,1 0 0,0 1 1,0-1-1,0 0 0,0 0 0,0 1 1,0-1-1,0 0 0,0 1 1,0-1-1,1 0 0,-1 0 0,1 1 1,-1-1-1,1 0 0,-1 0 0,1 0 1,0 0-1,-1 0 0,1 0 0,0 0 1,0 0-1,0 0 0,0 0 0,-1 0 1,2 0-1,-1-1 0,0 1 0,0 0 1,0-1-1,0 1 0,0 0 0,0-1 1,1 0-1,-1 1 0,0-1 1,0 0-1,1 0 0,-1 1 0,0-1 1,1 0-1,-1 0 0,0-1 0,0 1 1,1 0-1,-1 0 0,2-1 0,4-1 42,0 1 0,-1-1 0,1-1-1,-1 1 1,1-1 0,-1 0 0,11-8-1,6-8 275,0 0 0,-2-2 0,0 0 0,-1-1 0,25-39 0,-33 44-119,-1-1 1,-1 0-1,-1 0 0,0-1 0,-2 0 0,0-1 1,-1 0-1,6-37 0,-12 56-200,0 1 0,1-1 0,-1 0 0,0 1 0,0-1 0,0 0 0,0 1 0,0-1 0,0 0 0,0 0 0,0 1 0,0-1 0,0 0 0,0 0 0,0 1 0,0-1 0,-1 0 0,1 1 0,0-1 0,0 0 0,-1 1 0,1-1 0,-1 0 0,1 1 0,0-1 0,-1 1 0,1-1 0,-1 1 0,1-1 0,-2 0 0,-16 11 0,-19 32 0,14-10 0,-29 52 0,45-72 0,1 1 0,0 1 0,1-1 0,1 1 0,0 0 0,1 0 0,-3 22 0,6-34 0,-1-1 0,1 1 0,0 0 0,0 0 0,0 0 0,0 0 0,0 0 0,1 0 0,-1 0 0,1 0 0,-1 0 0,1 0 0,0-1 0,-1 1 0,1 0 0,0 0 0,0-1 0,0 1 0,1-1 0,-1 1 0,0-1 0,0 1 0,1-1 0,-1 0 0,1 1 0,-1-1 0,1 0 0,0 0 0,-1 0 0,1 0 0,0-1 0,0 1 0,0 0 0,0-1 0,-1 1 0,1-1 0,0 0 0,0 0 0,0 1 0,0-1 0,0 0 0,0-1 0,0 1 0,0 0 0,0-1 0,2 0 0,5 0 0,0-1 0,0-1 0,-1 1 0,1-1 0,-1-1 0,0 0 0,1 0 0,13-11 0,-13 9 0,-1 0 0,0-1 0,0 0 0,-1-1 0,0 0 0,-1 0 0,1 0 0,-2-1 0,1 0 0,-1 0 0,0-1 0,-1 1 0,6-21 0,-10 31 0,0-1 0,0 0 0,0 0 0,-1 0 0,1 0 0,0 1 0,0-1 0,0 0 0,0 0 0,0 0 0,0 0 0,-1 0 0,1 0 0,0 1 0,0-1 0,0 0 0,0 0 0,-1 0 0,1 0 0,0 0 0,0 0 0,0 0 0,0 0 0,-1 0 0,1 0 0,0 0 0,0 0 0,0 0 0,0 0 0,-1 0 0,1 0 0,0 0 0,0 0 0,0 0 0,-1 0 0,1 0 0,0 0 0,0 0 0,0-1 0,0 1 0,-1 0 0,1 0 0,0 0 0,0 0 0,0 0 0,0 0 0,0-1 0,0 1 0,-1 0 0,1 0 0,0 0 0,0 0 0,0 0 0,0-1 0,0 1 0,0 0 0,0 0 0,0 0 0,0-1 0,0 1 0,0 0 0,0 0 0,0-1 0,-11 12 0,0 5 0,1 1 0,-14 26 0,22-37 0,-1 1 0,1-1 0,0 1 0,0 0 0,0-1 0,1 1 0,0 0 0,1 0 0,-1 0 0,2 12 0,0-17 0,-1-1 0,1 0 0,0 1 0,-1-1 0,1 0 0,0 0 0,0 0 0,0 0 0,0 0 0,0 0 0,0 0 0,0 0 0,0 0 0,0 0 0,0 0 0,0-1 0,1 1 0,-1-1 0,0 1 0,0-1 0,1 1 0,-1-1 0,1 1 0,-1-1 0,0 0 0,1 0 0,-1 0 0,1 0 0,-1 0 0,2 0 0,3 0 0,1 0 0,-1-1 0,1 0 0,-1 0 0,10-3 0,2-5 0,0 0 0,-1-1 0,0-1 0,-1-1 0,0 0 0,-1-1 0,0 0 0,-2-2 0,1 1 0,18-28 0,-14 5 0,-18 37 0,0 0 0,0-1 0,0 1 0,0 0 0,0-1 0,0 1 0,0 0 0,0-1 0,0 1 0,0 0 0,0-1 0,0 1 0,0 0 0,0-1 0,-1 1 0,1 0 0,0-1 0,0 1 0,0 0 0,-1-1 0,1 1 0,0 0 0,0 0 0,-1 0 0,1-1 0,0 1 0,0 0 0,-1 0 0,1 0 0,0-1 0,-1 1 0,1 0 0,0 0 0,-1 0 0,1 0 0,0 0 0,-1 0 0,1 0 0,0 0 0,-1 0 0,1 0 0,-1 0 0,1 0 0,0 0 0,-1 0 0,1 0 0,0 0 0,-1 0 0,1 0 0,0 1 0,0-1 0,-1 0 0,1 0 0,0 0 0,-1 1 0,1-1 0,0 0 0,0 0 0,-1 1 0,1-1 0,0 0 0,-5 4 0,0 0 0,1 0 0,-1 0 0,1 1 0,0-1 0,1 1 0,-1 0 0,1 0 0,0 0 0,0 1 0,1-1 0,-1 1 0,-1 6 0,0 0 0,1 0 0,0 0 0,0 0 0,2 1 0,-2 18 0,3-30-17,0 1 0,1 0 0,-1 0-1,0 0 1,1 0 0,-1 0 0,1 0 0,-1 0 0,1-1 0,0 1 0,0 0-1,0-1 1,0 1 0,0 0 0,0-1 0,0 1 0,1-1 0,-1 1 0,1-1-1,-1 0 1,1 0 0,-1 0 0,1 0 0,-1 0 0,1 0 0,0 0 0,0 0-1,0-1 1,2 2 0,0-1-326,1 0 0,0 0 0,0-1 0,0 1 0,0-1 0,0 0 0,0 0 0,0-1 0,0 0 0,8-2 0,19-11-8406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982"/>
    </inkml:context>
    <inkml:brush xml:id="br0">
      <inkml:brushProperty name="width" value="0.025" units="cm"/>
      <inkml:brushProperty name="height" value="0.025" units="cm"/>
    </inkml:brush>
  </inkml:definitions>
  <inkml:trace contextRef="#ctx0" brushRef="#br0">161 389 19282,'0'0'3481,"5"-9"352,23-43 1356,-39 56-4207,-10 18-982,1 1 0,1 0 0,1 2 0,-23 39 0,31-46 0,1 1 0,0 0 0,1 0 0,1 0 0,1 1 0,1 0 0,-4 33 0,8-50 0,1 0 0,0 0 0,0 0 0,0-1 0,0 1 0,1 0 0,-1 0 0,1 0 0,0 0 0,-1-1 0,1 1 0,0 0 0,1-1 0,-1 1 0,0-1 0,1 1 0,0-1 0,-1 0 0,1 1 0,0-1 0,0 0 0,0 0 0,0 0 0,1-1 0,-1 1 0,0 0 0,1-1 0,-1 0 0,1 1 0,0-1 0,-1 0 0,1 0 0,0-1 0,0 1 0,-1 0 0,1-1 0,0 0 0,0 0 0,0 0 0,4 0 0,6 0 0,0-1 0,0 0 0,0-1 0,0-1 0,-1 0 0,1 0 0,22-11 0,-2-2 0,-1-2 0,-1-1 0,-1-1 0,-1-2 0,43-40 0,-30 19 0,-2-1 0,57-81 0,-79 99 0,0-2 0,21-48 0,-34 65 0,-1-1 0,0 1 0,0-1 0,-1 0 0,-1 0 0,0 0 0,-1 0 0,0-1 0,-1-23 0,-1 32 0,0 0 0,0 0 0,0 0 0,0 0 0,0 0 0,-1 1 0,0-1 0,1 1 0,-1-1 0,-1 1 0,1-1 0,0 1 0,-1 0 0,0 0 0,1 0 0,-1 1 0,-1-1 0,1 1 0,0-1 0,0 1 0,-1 0 0,1 0 0,-1 1 0,0-1 0,0 1 0,1 0 0,-1 0 0,0 0 0,0 0 0,0 1 0,-7-1 0,2 1 0,-1 0 0,1 0 0,-1 1 0,1 0 0,0 1 0,-1 0 0,1 0 0,0 1 0,0 0 0,0 0 0,1 1 0,-13 8 0,8-3 0,-1 2 0,1 0 0,1 0 0,0 1 0,-18 24 0,25-30 0,1 0 0,0 0 0,0 0 0,1 0 0,0 1 0,0-1 0,1 1 0,-1 0 0,1 0 0,1 0 0,-1 0 0,1 0 0,1 0 0,-1 0 0,1 0 0,1 9 0,0-13 0,-1-1 0,1 0 0,0 0 0,0 0 0,0 1 0,0-1 0,1 0 0,-1 0 0,0-1 0,1 1 0,-1 0 0,1 0 0,0-1 0,0 1 0,0-1 0,0 0 0,-1 1 0,2-1 0,-1 0 0,0 0 0,0 0 0,0 0 0,0-1 0,1 1 0,-1 0 0,3-1 0,8 2 0,0 0 0,0-1 0,20-1 0,-21 0 0,129-16 0,-140 16 0,1 0 0,0 1 0,0-1 0,-1 1 0,1-1 0,-1 1 0,1-1 0,0 1 0,-1 0 0,1 0 0,-1 0 0,0 0 0,1 0 0,-1 0 0,0 0 0,0 1 0,1-1 0,-1 0 0,0 1 0,0-1 0,0 0 0,-1 1 0,1-1 0,0 1 0,-1 0 0,1-1 0,-1 1 0,1 0 0,-1-1 0,0 1 0,1 3 0,1 8 0,-1 0 0,-1 0 0,0 16 0,-1-14 0,-16 194 0,18-206 0,1 1-3858,1-10-5785,4-8 2100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3.618"/>
    </inkml:context>
    <inkml:brush xml:id="br0">
      <inkml:brushProperty name="width" value="0.025" units="cm"/>
      <inkml:brushProperty name="height" value="0.025" units="cm"/>
    </inkml:brush>
  </inkml:definitions>
  <inkml:trace contextRef="#ctx0" brushRef="#br0">0 182 11403,'0'0'20777,"9"6"-20265,-5-3-509,1 1 0,-1-1 0,1-1 0,0 1 0,0-1 0,0 0 0,0 0 0,1 0 0,-1-1 0,0 0 0,1 0 0,-1 0 0,1-1 0,-1 1 0,1-1 0,-1-1 0,1 1 0,-1-1 0,0 0 0,1 0 0,-1 0 0,0-1 0,1 0 0,5-3 0,0-2-3,0 0 0,-1-1 0,0 0 0,0 0 0,-1-1 0,-1 0 0,10-13 0,-14 18 0,-1-1 0,1 0 0,-1 0 0,0 0 0,-1 0 0,1 0 0,-1-1 0,0 1 0,0-1 0,-1 0 0,0 0 0,0 1 0,0-1 0,-1 0 0,1 0 0,-1 0 0,-2-10 0,2 15 0,0 0 0,0 1 0,-1-1 0,1 0 0,0 0 0,0 1 0,-1-1 0,1 0 0,-1 1 0,1-1 0,0 0 0,-1 1 0,1-1 0,-1 1 0,0-1 0,1 1 0,-1-1 0,1 1 0,-1-1 0,0 1 0,1-1 0,-1 1 0,0 0 0,1-1 0,-1 1 0,0 0 0,0 0 0,-1-1 0,-24 8 0,19-4 0,-1 1 0,1 1 0,0 0 0,-10 8 0,3 3 0,0-1 0,0 2 0,2 0 0,-21 35 0,29-44 0,0-1 0,0 1 0,1 0 0,0 0 0,0 1 0,1-1 0,0 1 0,1-1 0,0 1 0,0 0 0,0-1 0,1 1 0,1 0 0,2 14 0,-2-20 0,0-1 0,1 1 0,-1 0 0,1-1 0,0 1 0,-1-1 0,1 1 0,1-1 0,-1 0 0,0 0 0,0 0 0,1 0 0,-1 0 0,1 0 0,0-1 0,0 1 0,-1-1 0,1 0 0,0 0 0,0 0 0,0 0 0,0 0 0,0-1 0,0 1 0,0-1 0,1 0 0,-1 0 0,5-1 0,3 1 0,-1-1 0,0 0 0,0 0 0,1-1 0,-1-1 0,-1 1 0,17-8 0,6-8 0,-1-1 0,42-34 0,21-14 0,-94 67 0,0 0 0,0 0 0,0 0 0,1-1 0,-1 1 0,0 0 0,0 0 0,0 0 0,0 0 0,1 0 0,-1-1 0,0 1 0,0 0 0,0 0 0,0 0 0,1 0 0,-1 0 0,0 0 0,0 0 0,0 0 0,1 0 0,-1 0 0,0 0 0,0-1 0,1 1 0,-1 0 0,0 1 0,0-1 0,0 0 0,1 0 0,-1 0 0,0 0 0,0 0 0,0 0 0,1 0 0,-1 0 0,0 0 0,0 0 0,0 0 0,1 1 0,-1-1 0,0 0 0,0 0 0,0 0 0,0 0 0,1 0 0,-1 1 0,0-1 0,0 0 0,0 0 0,0 0 0,0 1 0,0-1 0,0 0 0,0 0 0,0 0 0,0 1 0,1-1 0,-1 0 0,0 0 0,0 0 0,0 1 0,0-1 0,0 0 0,-1 0 0,1 1 0,0-1 0,0 0 0,-3 12 0,-22 44 0,18-43 0,0 0 0,2 0 0,-1 0 0,2 1 0,0-1 0,0 1 0,1 0 0,-1 21 0,4-34 0,0 0 0,0 0 0,0 0 0,0 0 0,0 0 0,0-1 0,0 1 0,0 0 0,1 0 0,-1 0 0,0 0 0,1-1 0,-1 1 0,0 0 0,1 0 0,-1-1 0,1 1 0,-1 0 0,1-1 0,0 1 0,-1-1 0,1 1 0,-1 0 0,1-1 0,0 0 0,0 1 0,-1-1 0,1 1 0,1-1 0,0 1 0,1-1 0,-1 1 0,1-1 0,-1 0 0,1 0 0,-1 0 0,1 0 0,-1-1 0,1 1 0,2-1 0,5-2 0,-1 0 0,-1 0 0,1-1 0,15-9 0,62-53 0,-60 45 0,1 0 0,50-28 0,-77 48 0,1 1 0,-1 0 0,0 0 0,0-1 0,1 1 0,-1 0 0,0 0 0,0 0 0,1 0 0,-1 0 0,0-1 0,1 1 0,-1 0 0,0 0 0,1 0 0,-1 0 0,0 0 0,0 0 0,1 0 0,-1 0 0,0 0 0,1 0 0,-1 0 0,0 0 0,1 0 0,-1 0 0,0 0 0,1 1 0,-1-1 0,0 0 0,1 0 0,-1 0 0,0 0 0,0 1 0,1-1 0,-1 0 0,0 0 0,0 1 0,1-1 0,-1 0 0,0 0 0,0 1 0,0-1 0,0 0 0,1 0 0,-1 1 0,0-1 0,0 0 0,0 1 0,0-1 0,0 0 0,0 1 0,0-1 0,0 0 0,0 1 0,0-1 0,0 0 0,0 1 0,-2 12 0,-6 14 0,-2-1 0,-17 34 0,-10 27 0,37-86-1,-1 3-693,-1 0 0,1 0 0,-1 0 0,0 0 1,0 0-1,0-1 0,-4 6 0,-5 0-7079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054"/>
    </inkml:context>
    <inkml:brush xml:id="br0">
      <inkml:brushProperty name="width" value="0.025" units="cm"/>
      <inkml:brushProperty name="height" value="0.025" units="cm"/>
    </inkml:brush>
  </inkml:definitions>
  <inkml:trace contextRef="#ctx0" brushRef="#br0">171 354 8072,'-66'14'8574,"37"-9"-3896,-46 15 1,121-20-1123,57-10-2205,133-29 1,-87 13-847,649-82-505,874-4 0,-1589 110 0,10 1 0,0-4 0,0-3 0,100-23 0,-186 29 0,-4 1 0,0 1 0,0-1 0,0 0 0,0 0 0,0 0 0,0 0 0,-1 0 0,1-1 0,0 1 0,-1-1 0,1 0 0,2-2 0,-58-1 0,50 5-1,-63-3-1957,24-6-3172,10-5-6743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569"/>
    </inkml:context>
    <inkml:brush xml:id="br0">
      <inkml:brushProperty name="width" value="0.025" units="cm"/>
      <inkml:brushProperty name="height" value="0.025" units="cm"/>
    </inkml:brush>
  </inkml:definitions>
  <inkml:trace contextRef="#ctx0" brushRef="#br0">6 0 9449,'0'0'17264,"16"82"-15438,-16-36-1121,-1 7-193,-7 4-352,2-4-96,0-5-64,5-10-352,1-7-897,0-13-1025,0-15-993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929"/>
    </inkml:context>
    <inkml:brush xml:id="br0">
      <inkml:brushProperty name="width" value="0.025" units="cm"/>
      <inkml:brushProperty name="height" value="0.025" units="cm"/>
    </inkml:brush>
  </inkml:definitions>
  <inkml:trace contextRef="#ctx0" brushRef="#br0">1 28 20788,'0'0'4100,"49"-25"-2691,-11 23 32,6 2-192,10 0-352,3 0-576,4 0-225,-3 0-64,-5 0-192,-11 0-865,-13 0-961,-18 4-417,-11 1-1568,-16 1-2531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268"/>
    </inkml:context>
    <inkml:brush xml:id="br0">
      <inkml:brushProperty name="width" value="0.025" units="cm"/>
      <inkml:brushProperty name="height" value="0.025" units="cm"/>
    </inkml:brush>
  </inkml:definitions>
  <inkml:trace contextRef="#ctx0" brushRef="#br0">56 30 19827,'0'0'6246,"61"15"-4709,-10-23 65,5-5-417,3 0-641,-6 3-384,-10 9-448,-16 1-1634,-19 5-2914,-8 12-2051,-24 1-6854</inkml:trace>
  <inkml:trace contextRef="#ctx0" brushRef="#br0" timeOffset="1">1 317 16015,'0'0'7591,"68"7"-5765,-27-20 224,7-2-897,6-3-737,5-2-351,1 2-290,-5 0-2177,-7-1-2723,-8 1-2786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627"/>
    </inkml:context>
    <inkml:brush xml:id="br0">
      <inkml:brushProperty name="width" value="0.025" units="cm"/>
      <inkml:brushProperty name="height" value="0.025" units="cm"/>
    </inkml:brush>
  </inkml:definitions>
  <inkml:trace contextRef="#ctx0" brushRef="#br0">43 35 16560,'0'0'1756,"-6"12"417,3-7-1889,-2 4 278,1 0-1,-1 0 1,1 0 0,1 1-1,0-1 1,0 1-1,1 0 1,-2 18-1,4-27-506,0 1 1,0-1-1,0 0 0,0 0 1,0 1-1,1-1 1,-1 0-1,0 0 0,1 0 1,-1 1-1,1-1 0,0 0 1,-1 0-1,1 0 0,0 0 1,-1 0-1,1 0 0,0 0 1,0 0-1,0 0 0,0-1 1,0 1-1,0 0 0,0-1 1,0 1-1,0 0 1,2 0-1,2 0 33,-1 0-1,0 0 1,0 0 0,0-1-1,1 1 1,-1-1 0,0 0-1,8-1 1,-1-1 28,1 0-1,0-1 1,0 0-1,-1-1 1,17-7-1,-4-4 68,-1-1-1,-1-1 1,0-1 0,35-39-1,-57 57-180,0 0 0,1 0 0,-1 0 0,0 0 0,0-1 0,0 1 0,0 0 0,0 0 0,1 0 0,-1 0 0,0 0 0,0 0 0,0 0 0,0 0-1,1 0 1,-1 0 0,0 0 0,0 0 0,0 0 0,0 0 0,1 0 0,-1 0 0,0 0 0,0 0 0,0 0 0,1 0 0,-1 0 0,0 0 0,0 0 0,0 0 0,0 0 0,1 0 0,-1 0 0,0 0 0,0 0-1,0 1 1,0-1 0,0 0 0,1 0 0,-1 0 0,0 0 0,0 0 0,0 1 0,0-1 0,0 0 0,0 0 0,0 0 0,0 0 0,0 1 0,0-1 0,0 0 0,1 0 0,-1 0 0,0 0 0,0 1 0,0-1-1,0 0 1,0 0 0,3 23 274,-2 33 746,-1-47-673,0-8-336,0 0 0,0 0 0,0 1 0,0-1 0,0 0 0,0 0 0,0 0 0,0 0 0,1 0 0,-1 0 0,1 0 0,-1 0 0,0 0 0,1 0 0,0 0 0,-1 0 0,1 0 0,0 0 0,-1 0 0,1 0 0,0-1 0,0 1 0,0 0 0,0 0 0,-1-1 0,1 1 0,0-1 0,2 1 0,-1 0 21,1 0-1,0-1 1,0 0-1,0 1 1,-1-1 0,1 0-1,0-1 1,0 1-1,0 0 1,-1-1-1,4 0 1,9-4 79,0 0 1,0-1-1,14-9 0,-29 15-113,225-119 0,-223 118 0,-1 0 0,1 0 0,-1 0 0,1 1 0,0-1 0,-1 0 0,1 1 0,0-1 0,0 1 0,-1 0 0,1 0 0,0-1 0,0 1 0,0 0 0,-1 1 0,1-1 0,0 0 0,2 1 0,-3 0 0,0-1 0,-1 1 0,1 0 0,0-1 0,-1 1 0,1 0 0,-1 0 0,1 0 0,-1-1 0,1 1 0,-1 0 0,0 0 0,1 0 0,-1 0 0,0 0 0,0 0 0,1 0 0,-1 0 0,0 0 0,0 0 0,0 0 0,0 0 0,-1 2 0,-1 10 0,-1 0 0,0 0 0,-11 24 0,6-14 0,4-9 0,1-1 0,1 1 0,0 0 0,-1 19 0,17-64-1137,0-49-9086,-9 25 1116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970"/>
    </inkml:context>
    <inkml:brush xml:id="br0">
      <inkml:brushProperty name="width" value="0.025" units="cm"/>
      <inkml:brushProperty name="height" value="0.025" units="cm"/>
    </inkml:brush>
  </inkml:definitions>
  <inkml:trace contextRef="#ctx0" brushRef="#br0">0 1 17777,'0'0'8968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6.341"/>
    </inkml:context>
    <inkml:brush xml:id="br0">
      <inkml:brushProperty name="width" value="0.025" units="cm"/>
      <inkml:brushProperty name="height" value="0.025" units="cm"/>
    </inkml:brush>
  </inkml:definitions>
  <inkml:trace contextRef="#ctx0" brushRef="#br0">40 1 15919,'0'0'5354,"1"13"-3202,2 50-607,-3-1 1,-3 1-1,-11 70 1,14-133-1539,-10 44 928,3 1 1,-2 73-1,8-116-931,1-1 0,0 0 0,0 0 0,0 0 0,0 1 0,0-1 0,0 0 0,1 0 1,-1 1-1,0-1 0,1 0 0,-1 0 0,1 0 0,-1 0 0,1 0 0,-1 1 0,1-1 0,0 0 0,-1 0 0,1-1 0,0 1 0,0 0 0,0 0 0,0 0 1,0 0-1,0-1 0,0 1 0,0 0 0,1 0 0,1-1 4,-1 0 0,1 0 0,-1 0 0,1 0 0,-1 0 0,1 0 0,-1-1 0,1 1 0,-1-1 0,1 0 0,-1 0 0,0 1 0,4-3 0,6-4 14,0 0 1,0 0 0,-1-2-1,13-10 1,33-42-23,-43 45 0,1 0 0,0 0 0,1 2 0,1 0 0,20-13 0,-37 26 0,1 1 0,0-1 0,-1 1 0,1-1 0,0 1 0,-1-1 0,1 1 0,0 0 0,0 0 0,-1-1 0,1 1 0,0 0 0,0 0 0,-1 0 0,1 0 0,0 0 0,0 0 0,-1 0 0,1 0 0,0 0 0,0 0 0,-1 0 0,1 0 0,0 1 0,0-1 0,-1 0 0,1 1 0,0-1 0,-1 0 0,1 1 0,0-1 0,-1 1 0,2 0 0,-1 1 0,0 0 0,0 0 0,0 0 0,-1 0 0,1 0 0,0 0 0,-1 0 0,0 1 0,1-1 0,-1 0 0,0 4 0,-8 66 0,7-71 0,-10 46 0,-2-1 0,-38 85 0,51-133-1542,8-18-4886,7-15-1105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137"/>
    </inkml:context>
    <inkml:brush xml:id="br0">
      <inkml:brushProperty name="width" value="0.025" units="cm"/>
      <inkml:brushProperty name="height" value="0.025" units="cm"/>
    </inkml:brush>
  </inkml:definitions>
  <inkml:trace contextRef="#ctx0" brushRef="#br0">25 453 17745,'-4'10'1361,"2"-4"-983,-1 0 158,0 0-1,0 0 0,1 0 0,0 1 1,0-1-1,1 1 0,0-1 0,0 1 0,0 0 1,1-1-1,0 9 0,1-14-436,0 0-1,-1 0 1,1 0-1,0 0 0,0 0 1,0 0-1,0 0 1,0 0-1,0-1 1,0 1-1,0 0 0,0-1 1,0 1-1,0-1 1,0 1-1,1-1 1,-1 1-1,0-1 1,0 0-1,0 0 0,1 1 1,-1-1-1,0 0 1,0 0-1,1 0 1,0-1-1,36-2 661,-28-1-650,1 1-1,0-1 1,-1-1 0,0 0 0,0 0-1,0-1 1,-1-1 0,0 1 0,0-1-1,-1-1 1,14-15 0,-15 16 0,0-1-1,-1 0 0,0 0 1,0-1-1,-1 0 1,0 0-1,0 0 1,-1 0-1,-1-1 1,1 0-1,-2 1 1,1-1-1,0-11 1,-2 19-94,-1 1 0,0-1 1,0 0-1,0 1 0,0-1 1,0 1-1,0-1 0,0 0 1,0 1-1,-1-1 0,1 1 1,-1-1-1,1 1 0,-1-1 1,0 1-1,1-1 0,-1 1 1,0 0-1,0-1 0,0 1 1,0 0-1,0 0 0,0 0 1,-1 0-1,1 0 0,0 0 1,0 0-1,-1 0 0,1 0 1,-1 0-1,1 1 0,0-1 1,-1 1-1,0-1 0,1 1 1,-1-1-1,1 1 0,-1 0 1,1 0-1,-1 0 0,-2 0 1,0 0-19,-1 1 0,1 0 0,-1 0 0,1 0 0,0 0 0,-1 1 0,1-1 0,0 1 1,0 0-1,0 0 0,0 1 0,0-1 0,-6 7 0,0 1 3,0 1 0,1 1 0,0-1 0,1 2 0,0-1 0,0 1 0,2 0 0,0 1 0,0-1 0,1 1 0,1 0 0,0 1 0,1-1 0,1 1 0,0-1 0,1 1 0,0 0 0,2 15 0,0-28 1,-1 1-1,1-1 1,0 0-1,0 0 1,0 1-1,0-1 1,0 0 0,0 0-1,1 0 1,-1 0-1,0 0 1,1-1-1,0 1 1,-1 0 0,1-1-1,0 1 1,0-1-1,0 0 1,0 1-1,0-1 1,0 0 0,1 0-1,-1-1 1,0 1-1,0 0 1,1-1-1,-1 1 1,0-1 0,1 0-1,-1 1 1,0-1-1,1-1 1,-1 1-1,4-1 1,2 1-1,1-1-1,-1-1 1,0 0-1,1 0 1,-1 0-1,0-1 1,-1 0-1,12-7 1,3-4 0,0-1 0,-1-2 0,-2 0 0,29-31 0,-36 35 0,0-1 0,-1-1 0,-1 0 0,0-1 0,-1 0 0,-1 0 0,9-24 0,-18 39-37,-5 8-47,-8 14-78,-2 14 223,-20 60 0,31-79-38,1-1 0,1 1 0,0 0 0,1 0 0,1 0 0,1 28 0,0-42-23,0-1 0,0 0 0,1 1 0,-1-1 0,0 1 0,0-1 0,1 0 0,-1 1 0,1-1 0,-1 0 0,1 0 0,0 1 0,-1-1 0,1 0 0,0 0 0,0 0 0,0 0 0,0 0 0,0 0 0,0 0 0,0 0 0,0 0 0,0 0 0,1 0 0,-1-1 0,0 1 0,2 0 0,0-1 0,0 1 0,0-1 0,0 0 0,0 0 0,0 0 0,1 0 0,-1-1 0,0 1 0,0-1 0,0 0 0,5-2 0,5-2 0,-1-1 0,0-1 0,0 0 0,19-15 0,5-11 0,-2-1 0,-2-2 0,-1-1 0,-1-2 0,-2 0 0,-3-2 0,0-1 0,-3-2 0,-2 0 0,-1 0 0,-3-2 0,20-86 0,-35 108 0,-13 54 0,10-27 0,-87 248 0,78-211 0,2-1 0,2 2 0,1-1 0,0 64 0,6-94 0,1 0 0,0 0 0,0 0 0,5 14 0,-6-22 0,1 0 0,-1 0 0,1 0 0,0 0 0,-1 0 0,1 0 0,0 0 0,0 0 0,0-1 0,0 1 0,1 0 0,-1-1 0,0 1 0,1-1 0,-1 1 0,1-1 0,0 0 0,-1 1 0,1-1 0,0 0 0,0 0 0,-1 0 0,1-1 0,0 1 0,0 0 0,0-1 0,3 1 0,-4-1 0,0-1 0,-1 1 0,1-1 0,-1 1 0,1-1 0,-1 1 0,1-1 0,-1 1 0,1-1 0,-1 0 0,1 1 0,-1-1 0,0 0 0,0 1 0,1-1 0,-1 0 0,0 1 0,0-1 0,0 0 0,0 0 0,1 1 0,-1-1 0,0 0 0,-1 0 0,1 1 0,0-1 0,0 0 0,0 0 0,-3-27 0,0 11-107,-2 1 0,0-1 0,0 1 0,-2 0 0,0 0 0,-14-22 0,-63-83-633,36 62 2069,50 58-1318,0 0 1,0 0-1,0 1 1,0-1-1,0 0 1,0 1-1,0-1 1,1 1-1,-1 0 1,0 0-1,0 0 1,0 0-1,4 0 1,-5 0-13,73 3 1,-43-1 0,0-2 0,-1 0 0,1-2 0,40-8 0,-54 3-1309,-7-7-3740,-9-4-3551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1.264"/>
    </inkml:context>
    <inkml:brush xml:id="br0">
      <inkml:brushProperty name="width" value="0.025" units="cm"/>
      <inkml:brushProperty name="height" value="0.025" units="cm"/>
    </inkml:brush>
  </inkml:definitions>
  <inkml:trace contextRef="#ctx0" brushRef="#br0">55 58 9033,'4'-30'5921,"-1"2"3670,-1 59-7199,-3 18-1720,-2 0 0,-2 0-1,-2-1 1,-25 88-1,28-123-419,1 1 0,0-1 0,0 0 0,0 23 0,3-36-243,0 0 1,1 1-1,-1-1 0,0 1 0,0-1 0,0 1 1,0-1-1,0 0 0,1 1 0,-1-1 1,0 1-1,0-1 0,1 0 0,-1 1 0,0-1 1,0 0-1,1 1 0,-1-1 0,0 0 0,1 0 1,-1 1-1,1-1 0,-1 0 0,0 0 0,1 0 1,-1 1-1,1-1 0,-1 0 0,0 0 1,1 0-1,-1 0 0,1 0 0,-1 0 0,1 0 1,-1 0-1,1 0 0,-1 0 0,0 0 0,1 0 1,-1 0-1,1 0 0,-1-1 0,1 1 0,-1 0 1,0 0-1,1 0 0,-1-1 0,0 1 1,1 0-1,-1 0 0,1-1 0,24-14 393,-1-5-369,-1-1 0,0-1 0,-2-2 0,-1 0 1,-1-1-1,0-1 0,-2 0 0,-2-2 0,21-47 0,-26 38-33,-48 86-5178,-3 2-2129,-22 29-3350,29-24 7652,33-56 3058,1 1 1,0-1 0,-1 1 0,1-1-1,0 0 1,-1 1 0,1-1-1,0 1 1,0 0 0,-1-1 0,1 1-1,0-1 1,0 1 0,0-1 0,0 1-1,0-1 1,0 1 0,0 0-1,0-1 1,0 1 0,0-1 0,0 1-1,0-1 1,0 1 0,0 0 0,1-1-1,-1 1 1,0-1 0,0 1 0,1-1-1,-1 1 1,0-1 0,1 1-1,-1-1 1,0 0 0,1 1 0,-1-1-1,1 1 1,-1-1 0,1 1 0,2-1 130,-1 1 1,1 0-1,0-1 1,-1 0-1,1 0 1,0 1 0,0-2-1,-1 1 1,6-1-1,73-20 1540,-70 18-1854,-1 0 87,-7 3-180,0 0 0,-1-1 1,1 0-1,0 0 0,-1 0 0,1 0 0,-1 0 0,1 0 1,-1-1-1,0 1 0,4-4 0,2-6-3877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480"/>
    </inkml:context>
    <inkml:brush xml:id="br0">
      <inkml:brushProperty name="width" value="0.025" units="cm"/>
      <inkml:brushProperty name="height" value="0.025" units="cm"/>
    </inkml:brush>
  </inkml:definitions>
  <inkml:trace contextRef="#ctx0" brushRef="#br0">0 51 18514,'0'0'8968,"60"-50"-32286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579"/>
    </inkml:context>
    <inkml:brush xml:id="br0">
      <inkml:brushProperty name="width" value="0.025" units="cm"/>
      <inkml:brushProperty name="height" value="0.025" units="cm"/>
    </inkml:brush>
  </inkml:definitions>
  <inkml:trace contextRef="#ctx0" brushRef="#br0">176 219 8072,'4'-11'11461,"1"-1"-10416,-1 1-1,0-1 0,-1 0 1,0 0-1,-1-1 0,-1 1 1,1-1-1,-2 1 1,0 0-1,-2-14 0,2 24-1018,0 1 0,0-1-1,0 1 1,-1 0 0,1-1 0,-1 1-1,1 0 1,-1-1 0,1 1-1,-1 0 1,0 0 0,0-1-1,0 1 1,1 0 0,-1 0 0,0 0-1,0 0 1,-1 0 0,1 0-1,0 0 1,0 0 0,0 1-1,-1-1 1,1 0 0,0 1 0,-1-1-1,1 1 1,0-1 0,-1 1-1,1 0 1,-1 0 0,1-1-1,0 1 1,-1 0 0,1 0-1,-1 0 1,1 1 0,-1-1 0,1 0-1,0 0 1,-1 1 0,1-1-1,0 1 1,-1-1 0,-1 2-1,-3 1-41,1 0-1,0 0 0,0 0 0,0 1 1,1 0-1,-1 0 0,1 0 0,0 0 0,-6 8 1,3-1 2,1 0 0,0 0 0,-7 20 1,11-26-59,0 0 1,1 0-1,0 0 1,0 0-1,0 0 1,1 0-1,-1 0 1,1 0-1,1 0 1,-1 1-1,2 8 1,-1-13 40,0 1 1,0-1 0,0 0 0,0 0-1,0 1 1,0-1 0,1 0-1,-1 0 1,0 0 0,1 0-1,-1 0 1,1 0 0,-1-1-1,1 1 1,-1 0 0,1-1-1,-1 1 1,1-1 0,-1 1 0,1-1-1,0 0 1,-1 0 0,1 0-1,0 0 1,-1 0 0,3 0-1,-2 0 23,0-1 0,1 2 0,-1-1 0,0 0-1,1 0 1,-1 1 0,0-1 0,0 1 0,1 0 0,-1-1-1,0 1 1,0 0 0,0 1 0,0-1 0,0 0 0,0 0-1,0 1 1,-1-1 0,1 1 0,0 0 0,1 1 0,2 12-43,0-1 0,-1 0 0,-1 1 1,0 0-1,-1 0 0,1 29 0,0-4 70,4 21 17,0-7 235,-2 1 1,-2-1-1,-2 1 1,-9 63 0,6-108-161,0 0 1,-2 0-1,1 0 1,-1 0 0,0-1-1,-1 1 1,0-1 0,-10 13-1,12-18-86,1-1-1,-1 1 0,0-1 0,0 0 0,0 0 1,0 0-1,0-1 0,-1 1 0,1-1 0,-1 1 1,1-1-1,-1 0 0,0-1 0,0 1 0,0-1 0,0 0 1,0 1-1,-1-2 0,1 1 0,0 0 0,0-1 1,0 0-1,-8-1 0,9 0-24,1 0 0,-1 0 0,1 0 0,-1 0 0,1-1 0,0 1 0,0-1 0,-1 1 0,1-1 0,0 0 0,0 0 0,1 0 0,-1 0 0,0 0 0,1-1 0,-1 1 0,1 0 0,0-1 0,-1 1 0,1-1 0,0 0 0,1 1 0,-1-1 0,0-4 0,-2-9 0,0 0 0,0-31 0,3 44 0,0-19 0,1 1 0,1-1 0,1 1 0,1 0 0,1 0 0,0 0 0,2 1 0,0-1 0,2 2 0,0-1 0,19-29 0,12-9 0,2 2 0,63-63 0,-57 68 0,-3-2 0,42-65 0,-85 113 0,1 1 0,-1-1 0,0 1 0,0-1 0,0 0 0,0 1 0,-1-1 0,0 0 0,0 0 0,-1 0 0,1 0 0,-1 0 0,0-8 0,-1 12 0,1 0 0,0 0 0,0 0 0,-1 0 0,1 0 0,0 0 0,-1 0 0,1 0 0,-1 0 0,0 0 0,1 0 0,-1 0 0,0 0 0,1 1 0,-1-1 0,0 0 0,0 0 0,0 1 0,0-1 0,1 1 0,-1-1 0,0 1 0,0-1 0,-2 0 0,0 1 0,0 0 0,0 0 0,1 0 0,-1 0 0,0 0 0,0 0 0,0 1 0,0 0 0,1-1 0,-1 1 0,0 0 0,1 0 0,-6 3 0,-1 2 0,1-1 0,-1 1 0,1 1 0,0 0 0,0 0 0,1 0 0,0 1 0,0 0 0,1 0 0,0 1 0,-5 11 0,4-8 0,1 0 0,0 0 0,1 1 0,1 0 0,0 0 0,1 0 0,0 0 0,-1 17 0,3-28 0,1 0 0,0 0 0,0 0 0,0 1 0,0-1 0,0 0 0,1 0 0,-1 1 0,1-1 0,-1 0 0,1 0 0,0 0 0,0 0 0,0 0 0,0 0 0,0 0 0,0 0 0,1 0 0,-1-1 0,1 1 0,-1 0 0,4 2 0,-2-2 0,0-1 0,0 0 0,0 0 0,0 0 0,1 0 0,-1 0 0,0 0 0,1-1 0,-1 0 0,0 1 0,1-1 0,-1-1 0,6 0 0,4-1 0,0-1 0,0 0 0,0-1 0,0-1 0,0 0 0,18-11 0,0-4 0,-2-1 0,0-1 0,-1-2 0,-2 0 0,45-55 0,-71 79 0,0 0 0,0 0 0,0 1 0,0-1 0,0 0 0,0 0 0,0 0 0,0 0 0,0 0 0,0 0 0,0 0 0,0 0 0,0 0 0,0 0 0,0 0 0,0 0 0,0 0 0,0 1 0,1-1 0,-1 0 0,0 0 0,0 0 0,0 0 0,0 0 0,0 0 0,0 0 0,0 0 0,0 0 0,0 0 0,0 0 0,0 0 0,0 0 0,0 0 0,0 0 0,0 0 0,1 0 0,-1 0 0,0 0 0,0 0 0,0 0 0,0 0 0,0 0 0,0 0 0,0 0 0,0 0 0,0 0 0,0 0 0,-3 14 0,-7 18 0,6-25 0,-3 7 0,1 1 0,0 0 0,1 0 0,1 1 0,0-1 0,1 1 0,-2 18 0,5-34 0,1 1 0,-1-1 0,0 1 0,0-1 0,0 1 0,1-1 0,-1 1 0,0-1 0,1 0 0,-1 1 0,0-1 0,1 1 0,-1-1 0,0 0 0,1 1 0,-1-1 0,1 0 0,-1 1 0,1-1 0,-1 0 0,1 0 0,-1 1 0,1-1 0,-1 0 0,1 0 0,-1 0 0,1 0 0,-1 0 0,1 0 0,-1 0 0,1 0 0,-1 0 0,1 0 0,-1 0 0,1 0 0,-1 0 0,1 0 0,-1-1 0,1 1 0,-1 0 0,2-1 0,24-8 0,3-8 0,0-2 0,-1 0 0,45-43 0,19-14 0,-91 75 0,0 0 0,0 0 0,0 0 0,0 0 0,0 1 0,0-1 0,0 0 0,0 1 0,1-1 0,-1 1 0,0-1 0,0 1 0,1-1 0,-1 1 0,0 0 0,1 0 0,-1-1 0,0 1 0,1 0 0,1 1 0,-2-1 0,-1 1 0,0 0 0,1-1 0,-1 1 0,1 0 0,-1-1 0,0 1 0,0 0 0,1 0 0,-1 0 0,0-1 0,0 1 0,0 0 0,0 0 0,0 0 0,0-1 0,0 1 0,0 0 0,0 0 0,0 0 0,0-1 0,-1 1 0,1 1 0,-22 55 0,5-25 0,12-24 0,-1 1 0,2 0 0,-1 0 0,1 0 0,1 0 0,0 1 0,0 0 0,-2 14 0,6-23 0,0-1 0,0 0 0,-1 1 0,1-1 0,0 0 0,0 1 0,0-1 0,0 0 0,0 0 0,0 0 0,0 0 0,0 0 0,0 0 0,0 0 0,-1 0 0,1 0 0,0 0 0,0 0 0,0-1 0,0 1 0,0 0 0,1-1 0,15-8 0,0-1 0,-1 0 0,0-1 0,0-1 0,-2 0 0,1-1 0,15-19 0,14-10 0,-34 32 0,-8 7 0,1 1 0,-1-1 0,1 1 0,0-1 0,0 1 0,0 0 0,0 0 0,5-2 0,-7 6 0,0 0 0,-1 1 0,1-1 0,-1 1 0,1-1 0,-1 1 0,0-1 0,0 1 0,0-1 0,0 1 0,-1 3 0,-15 61 0,12-55 0,1 0 0,0 0 0,1 0 0,-2 22 0,7-36-59,0 1 0,0-1-1,0 0 1,0 0 0,-1 0 0,1-1 0,-1 1-1,1-1 1,-1 1 0,3-5 0,14-22-4100,3-6-4260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921"/>
    </inkml:context>
    <inkml:brush xml:id="br0">
      <inkml:brushProperty name="width" value="0.025" units="cm"/>
      <inkml:brushProperty name="height" value="0.025" units="cm"/>
    </inkml:brush>
  </inkml:definitions>
  <inkml:trace contextRef="#ctx0" brushRef="#br0">77 164 22197,'-17'19'2507,"34"-26"1032,35-24 985,-46 27-4524,0 0 0,0-1 0,0 1 0,0-1 0,-1 0 0,0-1 0,0 0 0,-1 0 0,1 0 0,-1 0 0,0 0 0,-1-1 0,0 0 0,0 1 0,0-1 0,-1-1 0,0 1 0,0 0 0,1-11 0,-4 17 0,1 0 0,0 1 0,0-1 0,0 0 0,-1 1 0,1-1 0,0 0 0,-1 1 0,1-1 0,-1 0 0,1 1 0,0-1 0,-1 1 0,0-1 0,1 1 0,-1-1 0,1 1 0,-1 0 0,1-1 0,-1 1 0,0-1 0,1 1 0,-1 0 0,0 0 0,1-1 0,-1 1 0,0 0 0,0 0 0,1 0 0,-1 0 0,0 0 0,1 0 0,-1 0 0,0 0 0,0 0 0,1 0 0,-1 0 0,0 1 0,1-1 0,-1 0 0,0 0 0,1 1 0,-1-1 0,0 0 0,0 1 0,-34 16 0,17-2 0,2 1 0,0 0 0,1 1 0,-14 21 0,22-27 0,0-1 0,0 1 0,1 0 0,1 1 0,-1-1 0,2 1 0,0 0 0,-5 23 0,9-33-50,0-1 1,0 1-1,-1-1 1,1 1-1,0-1 1,0 1-1,0-1 0,1 0 1,-1 1-1,0-1 1,1 1-1,-1-1 1,0 0-1,1 1 0,0-1 1,-1 0-1,1 1 1,0-1-1,-1 0 1,1 0-1,0 1 0,0-1 1,0 0-1,0 0 1,0 0-1,0 0 1,2 0-1,0 1-221,0-1 1,0-1-1,0 1 1,0 0-1,0-1 0,0 1 1,1-1-1,-1 0 1,0 0-1,0 0 0,0-1 1,4 0-1,6-2-1639,1-1 0,-1 0 0,0-1 0,24-12 0,11-12-9258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276"/>
    </inkml:context>
    <inkml:brush xml:id="br0">
      <inkml:brushProperty name="width" value="0.025" units="cm"/>
      <inkml:brushProperty name="height" value="0.025" units="cm"/>
    </inkml:brush>
  </inkml:definitions>
  <inkml:trace contextRef="#ctx0" brushRef="#br0">262 0 20371,'0'0'3326,"-10"1"101,-11 4-3110,1 0 0,-1 0 0,1 2-1,1 1 1,-1 0 0,1 2 0,1 0-1,0 1 1,0 1 0,1 0 0,-19 19-1,36-31-391,-1 0 0,1 0 0,0 0 0,0 0 0,-1 1-1,1-1 1,0 0 0,0 0 0,0 0 0,-1 1 0,1-1-1,0 0 1,0 0 0,0 0 0,0 1 0,-1-1 0,1 0 0,0 0-1,0 1 1,0-1 0,0 0 0,0 0 0,0 1 0,0-1 0,0 0-1,0 1 1,0-1 0,0 0 0,0 0 0,0 1 0,0-1 0,0 0-1,0 0 1,0 1 0,0-1 0,0 0 0,1 0 0,-1 1-1,0-1 1,0 0 0,0 0 0,0 1 0,0-1 0,1 0 0,-1 0-1,0 0 1,0 1 0,0-1 0,1 0 0,-1 0 0,0 0 0,0 0-1,1 0 1,-1 0 0,0 1 0,1-1 0,25 2-1496,34-8 1019,-28 3 382,61 0 0,-75 3 169,-16-1 10,-1 1 1,1 0 0,-1 0-1,1 0 1,-1 0 0,1 0 0,-1 0-1,1 0 1,0 1 0,-1-1 0,1 1-1,-1-1 1,0 1 0,1-1-1,-1 1 1,1 0 0,-1 0 0,0-1-1,0 1 1,1 0 0,-1 0 0,0 0-1,0 1 1,0-1 0,0 0-1,0 0 1,0 0 0,-1 1 0,1-1-1,0 1 1,-1-1 0,1 0-1,-1 1 1,1-1 0,-1 1 0,1-1-1,-1 1 1,0-1 0,0 3 0,0 0 229,-1-1 0,0 1 0,1-1 0,-1 1 0,-1-1 0,1 0 0,0 0 0,-1 1 0,0-1 0,1 0 0,-1 0 0,0 0 0,-1-1 0,1 1 0,0-1 0,-6 5 0,-9 5 174,-1 0 1,0-2 0,0 0 0,-1-1-1,-1 0 1,1-2 0,-1 0 0,0-2-1,-31 5 1,50-9-468,1-1 0,0 0 0,-1 0 0,1 0 0,-1 1 0,1-1-1,-1 0 1,1 0 0,0 0 0,-1 0 0,1 0 0,-1 0 0,1 0 0,-1 0 0,1 0 0,0 0 0,-1 0 0,1 0 0,-1-1-1,1 1 1,0 0 0,-1 0 0,1 0 0,-1-1 0,1 1 0,0 0 0,-1 0 0,1-1 0,0 1 0,-1 0 0,1 0 0,0-1-1,0 1 1,-1 0 0,1-1 0,0 1 0,0-1 0,-1 1 0,1 0 0,0-1 0,0 1 0,0-1 0,0 1 0,0 0 0,0-1-1,0 1 1,0-1 0,0 1 0,0-1 0,0 1 0,0-1 0,14-21-6321,10 0-1510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621"/>
    </inkml:context>
    <inkml:brush xml:id="br0">
      <inkml:brushProperty name="width" value="0.025" units="cm"/>
      <inkml:brushProperty name="height" value="0.025" units="cm"/>
    </inkml:brush>
  </inkml:definitions>
  <inkml:trace contextRef="#ctx0" brushRef="#br0">233 6 13677,'0'0'13613,"-10"-2"-12124,5 1-1436,0 0 0,0 0-1,0 1 1,0-1 0,0 1 0,0 1 0,0-1-1,0 1 1,0 0 0,1 0 0,-10 3-1,5 0 1,0 0 0,0 1 0,1 0 0,0 1 0,0 0 0,-10 9 0,9-8 33,0 0 1,1 0-1,0 1 0,1 1 1,0-1-1,0 1 1,1 0-1,0 1 0,0 0 1,-6 15-1,12-24-85,0 0 0,0 0 0,0 0 0,0-1 0,0 1 0,0 0 0,0 0 0,0 0 0,0 0 0,0 0 0,0-1 0,1 1 0,-1 0 0,0 0-1,1-1 1,-1 1 0,0 0 0,1 0 0,-1-1 0,1 1 0,0 0 0,-1-1 0,1 1 0,-1-1 0,1 1 0,0-1 0,-1 1 0,1-1 0,0 1 0,0-1 0,-1 1 0,1-1 0,0 0 0,0 0 0,0 1 0,-1-1 0,1 0 0,0 0-1,0 0 1,1 0 0,43 1-304,-31-2 183,63-3-495,-51 1 316,0 2 1,0 1-1,35 4 0,-60-4 312,0 0 1,-1 0-1,1 1 0,0-1 1,-1 0-1,1 0 0,0 1 1,-1-1-1,1 0 0,-1 1 0,1-1 1,0 1-1,-1-1 0,1 1 1,-1-1-1,0 1 0,1-1 1,-1 1-1,1 0 0,-1-1 1,0 1-1,1-1 0,-1 1 1,0 0-1,0-1 0,1 1 0,-1 0 1,0-1-1,0 1 0,0 0 1,0 0-1,0-1 0,0 1 1,0 0-1,0-1 0,0 1 1,0 0-1,-1-1 0,1 1 1,0 0-1,0-1 0,-1 2 1,-17 28 966,5-18-682,-2 0-1,1 0 0,-1-2 0,-1 0 0,0 0 0,0-2 1,-1 0-1,-30 9 0,47-16-334,0-1 0,-1 0 0,1 0-1,-1 1 1,1-1 0,0 0 0,-1 0 0,1 0 0,-1 0 0,1 0 0,-1 0-1,1 1 1,-1-1 0,1 0 0,-1 0 0,1-1 0,0 1 0,-1 0 0,1 0-1,-1 0 1,1 0 0,-1 0 0,1 0 0,0-1 0,-1 1 0,1 0-1,-1 0 1,1 0 0,0-1 0,-1 1 0,1 0 0,0-1 0,-1 1 0,1 0-1,0-1 1,-1 1 0,1 0 0,0-1 0,0 1 0,0-1 0,-1 1 0,1 0-1,0-1 1,0 1 0,0-1 0,0 1 0,0-1 0,0 1 0,0-1 0,0 1-1,0-1 1,0 1 0,0 0 0,0-1 0,0 0 0,11-25-5550,6 0-2794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50.195"/>
    </inkml:context>
    <inkml:brush xml:id="br0">
      <inkml:brushProperty name="width" value="0.025" units="cm"/>
      <inkml:brushProperty name="height" value="0.025" units="cm"/>
    </inkml:brush>
  </inkml:definitions>
  <inkml:trace contextRef="#ctx0" brushRef="#br0">33 111 13741,'0'0'12508,"9"-1"-10634,5-1-1382,-3 1-57,0 0 0,1-1 0,-2 0-1,1-1 1,16-5 0,-25 7-389,1 0-1,-1-1 0,0 1 1,0 0-1,0 0 0,0-1 1,0 0-1,0 1 1,0-1-1,0 0 0,-1 0 1,1 0-1,0 0 0,-1 0 1,0 0-1,0 0 1,1 0-1,-1-1 0,0 1 1,-1 0-1,1-1 0,0 1 1,-1-1-1,1 1 1,-1-1-1,0 1 0,0-1 1,0 1-1,0-1 0,0 1 1,-1-1-1,1 1 1,-2-4-1,2 5-45,-1 0 0,1 0 0,-1 0 0,0 0 0,1 0 0,-1 0 0,0 0 0,0 0 0,0 0 0,0 1 0,0-1 0,0 0 0,0 0 0,0 1 0,0-1 0,0 1 0,0-1 0,0 1 0,-1-1 0,1 1 0,0 0 0,0-1 0,0 1 0,-1 0 0,1 0 0,0 0 0,0 0 0,-1 0 0,1 0 0,0 0 0,0 1 0,-1-1 0,1 0 0,0 1 0,0-1 0,0 1 0,0-1 0,0 1 0,-2 1 0,-4 0 0,1 1 0,0 0 0,0 0 0,0 0 0,1 1 0,-7 5 0,2 1 0,0 2 0,1-1 0,0 1 0,-13 24 0,19-30 0,0 0 0,0 0 0,0 0 0,1 0 0,0 0 0,0 1 0,1-1 0,0 1 0,0 0 0,1-1 0,-1 1 0,2 13 0,0-19 0,0 1 0,0-1 0,0 1 0,0-1 0,0 1 0,0-1 0,0 0 0,1 1 0,-1-1 0,0 0 0,1 0 0,-1 0 0,1 0 0,0 0 0,-1 0 0,1-1 0,0 1 0,-1 0 0,1-1 0,0 1 0,-1-1 0,1 0 0,0 1 0,0-1 0,0 0 0,0 0 0,2-1 0,55-3 0,-44 1 0,0-1 0,0-1 0,-1 0 0,0-1 0,0 0 0,14-9 0,79-56 0,-37 22 0,-82 76 0,-11 4 0,17-23 0,-1-1 0,1 1 0,1 0 0,0 1 0,0-1 0,0 1 0,1 0 0,0 0 0,1 1 0,0-1 0,-3 19 0,7-27 0,-1-1 0,0 1 0,1-1 0,-1 1 0,1-1 0,-1 1 0,1-1 0,-1 1 0,1-1 0,-1 1 0,1-1 0,-1 0 0,1 1 0,0-1 0,-1 0 0,1 1 0,-1-1 0,1 0 0,0 0 0,-1 0 0,1 0 0,0 1 0,-1-1 0,1 0 0,0 0 0,0 0 0,-1 0 0,1-1 0,0 1 0,-1 0 0,2 0 0,24-4 0,-5-5 0,0-2 0,-1 0 0,0-1 0,0 0 0,-2-2 0,26-23 0,-25 21 0,58-46 0,-77 61 0,0 1 0,0 0 0,0 0 0,0-1 0,1 1 0,-1 0 0,0 0 0,0 0 0,0-1 0,0 1 0,1 0 0,-1 0 0,0 0 0,0-1 0,1 1 0,-1 0 0,0 0 0,0 0 0,1 0 0,-1 0 0,0 0 0,0 0 0,1 0 0,-1 0 0,0 0 0,0-1 0,1 1 0,-1 0 0,0 1 0,1-1 0,-1 0 0,0 0 0,0 0 0,1 0 0,-1 0 0,0 0 0,0 0 0,1 0 0,-1 0 0,0 0 0,0 1 0,1-1 0,-1 0 0,0 0 0,-1 8 0,1-8 0,-5 14 0,-1 1 0,0-1 0,-8 14 0,9-20 0,0 0 0,0 0 0,1 1 0,1 0 0,-1 0 0,1 0 0,1 0 0,0 1 0,0-1 0,1 1 0,0 17 0,1-27 3,0 1 1,0-1-1,1 1 1,-1-1-1,0 0 0,1 1 1,-1-1-1,1 0 0,-1 1 1,0-1-1,1 0 1,-1 1-1,1-1 0,-1 0 1,1 0-1,-1 1 0,1-1 1,-1 0-1,1 0 0,-1 0 1,1 0-1,-1 0 1,1 0-1,-1 0 0,1 0 1,-1 0-1,1 0 0,-1 0 1,1 0-1,-1 0 1,1 0-1,-1-1 0,1 1 1,-1 0-1,2-1 0,19-7-3685,2-12-7971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124"/>
    </inkml:context>
    <inkml:brush xml:id="br0">
      <inkml:brushProperty name="width" value="0.025" units="cm"/>
      <inkml:brushProperty name="height" value="0.025" units="cm"/>
    </inkml:brush>
  </inkml:definitions>
  <inkml:trace contextRef="#ctx0" brushRef="#br0">0 951 15054,'0'0'5798,"11"-5"-4426,29-22-409,-1-1 1,-1-2-1,-1-1 1,32-37-1,0 2-586,479-392 98,-302 271-3609,-212 159-442,-12 5-1720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545"/>
    </inkml:context>
    <inkml:brush xml:id="br0">
      <inkml:brushProperty name="width" value="0.025" units="cm"/>
      <inkml:brushProperty name="height" value="0.025" units="cm"/>
    </inkml:brush>
  </inkml:definitions>
  <inkml:trace contextRef="#ctx0" brushRef="#br0">1 69 17328,'8'-7'1346,"1"0"-885,1 1 1,-1 0-1,1 0 1,1 1-1,-1 0 1,1 1-1,0 1 1,0-1-1,0 1 1,20-2-1,117-2 3186,-129 7-3489,0 1 0,0 1 1,-1 1-1,1 0 0,31 11 1,-47-14-153,0 1 1,-1 0-1,1 0 0,0 0 1,0 1-1,-1-1 0,1 1 1,-1-1-1,1 1 0,-1 0 1,0 0-1,0 0 0,0 0 1,0 0-1,0 1 1,0-1-1,0 1 0,-1-1 1,1 1-1,-1-1 0,0 1 1,0 0-1,0 0 0,0-1 1,0 1-1,-1 0 1,1 0-1,-1 0 0,0 0 1,0 0-1,0 0 0,0 0 1,0 0-1,-1 0 0,0 3 1,-2 4 136,-1 0 0,0 0 0,-1 0 0,0-1 0,-1 0 0,0 0 0,0 0 0,-12 12 0,-108 102 1019,88-90-672,2 2 0,-45 55 0,78-88-478,1 1 0,-1 0 0,1 1 0,0-1 0,0 0 0,0 1 0,1-1 0,-1 1 0,1-1 0,0 1 0,0 0 0,0 0 0,0-1 0,1 1 0,-1 0 0,1 0 0,0 0 0,1 7 0,0-9-10,1 1 0,-1 0-1,1-1 1,-1 1 0,1-1 0,0 0 0,0 1 0,0-1-1,1 0 1,-1 0 0,0 0 0,1-1 0,0 1 0,-1 0 0,1-1-1,0 0 1,-1 0 0,1 0 0,0 0 0,0 0 0,0 0-1,0-1 1,4 1 0,35 5-812,0-3 1,71-2-1,-63-1-236,-44 0 23,7 0-785,-7-4-3518,-5-3-627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889"/>
    </inkml:context>
    <inkml:brush xml:id="br0">
      <inkml:brushProperty name="width" value="0.025" units="cm"/>
      <inkml:brushProperty name="height" value="0.025" units="cm"/>
    </inkml:brush>
  </inkml:definitions>
  <inkml:trace contextRef="#ctx0" brushRef="#br0">1 93 18866,'0'0'4484,"49"-25"-3171,-4 12-320,9 1-160,14 0-577,5 0-288,3 3-1922,0 3-2722,-6 2-3107</inkml:trace>
  <inkml:trace contextRef="#ctx0" brushRef="#br0" timeOffset="1">763 99 14798,'0'0'4068,"-1"50"-96,-5-25-1442,4-1-1377,2-2-929,0-4-256,17-10-1922,4-8-2690,3-9-3428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232"/>
    </inkml:context>
    <inkml:brush xml:id="br0">
      <inkml:brushProperty name="width" value="0.025" units="cm"/>
      <inkml:brushProperty name="height" value="0.025" units="cm"/>
    </inkml:brush>
  </inkml:definitions>
  <inkml:trace contextRef="#ctx0" brushRef="#br0">71 0 18129,'0'0'9193,"-57"67"-6983,47-35-1730,7 6-448,3 2-736,10 3-1314,11-1-1794,-2-2-960,-4-5-1987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3.183"/>
    </inkml:context>
    <inkml:brush xml:id="br0">
      <inkml:brushProperty name="width" value="0.025" units="cm"/>
      <inkml:brushProperty name="height" value="0.025" units="cm"/>
    </inkml:brush>
  </inkml:definitions>
  <inkml:trace contextRef="#ctx0" brushRef="#br0">76 0 13196,'0'0'14916,"1"8"-14857,5 25-65,-6-32 2,1 0 0,-1 1 0,1-1-1,-1 0 1,1 0 0,0 0 0,-1 0-1,1 0 1,0 0 0,0 0 0,0 0 0,0 0-1,0-1 1,0 1 0,0 0 0,0 0-1,0-1 1,0 1 0,0-1 0,0 1 0,0-1-1,1 1 1,0-1 0,32 6-191,-23-5 70,-9-1 115,1 0 1,-1 0 0,1 1 0,-1-1 0,1 1 0,-1-1-1,1 1 1,-1 0 0,0 0 0,1 0 0,-1 0 0,0 1-1,0-1 1,0 1 0,0-1 0,0 1 0,0 0-1,0-1 1,-1 1 0,1 0 0,0 0 0,-1 0 0,0 1-1,1-1 1,-1 0 0,0 0 0,0 1 0,0-1 0,-1 1-1,1-1 1,-1 1 0,1-1 0,-1 1 0,0-1 0,0 1-1,0-1 1,0 1 0,0-1 0,0 1 0,-1-1 0,1 1-1,-3 4 1,1 1 151,-2-1 0,1 1 0,-1-1 0,0 0 0,-1 0 0,0 0 0,0 0 0,0-1 0,-1 0 1,0 0-1,0-1 0,-8 6 0,10-7-33,-1-1 1,0 0-1,-1 0 1,1-1 0,-1 1-1,1-1 1,-1 0 0,0 0-1,1-1 1,-1 0-1,-10 1 1,14-2-329,0 0 1,0-1-1,0 1 0,0 0 1,-1-1-1,1 0 0,0 1 1,0-1-1,0 0 0,0 0 1,0 0-1,0 0 0,-3-3 0,3 2-408,0 0 0,0 0-1,0 0 1,1-1-1,-1 1 1,1-1-1,-1 1 1,1-1 0,0 1-1,0-1 1,0 0-1,-1-4 1,-5-29-8224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1.789"/>
    </inkml:context>
    <inkml:brush xml:id="br0">
      <inkml:brushProperty name="width" value="0.025" units="cm"/>
      <inkml:brushProperty name="height" value="0.025" units="cm"/>
    </inkml:brush>
  </inkml:definitions>
  <inkml:trace contextRef="#ctx0" brushRef="#br0">79 1 16271,'0'0'7026,"-2"15"-6898,-53 268 3646,48-255-2945,2 1 0,0 0-1,1 37 1,4-67-820,0 1-1,0-1 0,1 1 1,-1 0-1,1-1 1,-1 1-1,0-1 0,1 1 1,-1-1-1,1 1 1,-1 0-1,1-1 0,-1 1 1,1 0-1,-1 0 1,1-1-1,-1 1 0,1 0 1,-1 0-1,1 0 1,0 0-1,-1-1 0,1 1 1,-1 0-1,1 0 1,-1 0-1,1 0 1,0 1-1,-1-1 0,1 0 1,-1 0-1,1 0 1,-1 0-1,1 0 0,-1 1 1,1-1-1,-1 0 1,1 1-1,-1-1 0,1 0 1,-1 1-1,1-1 1,-1 0-1,1 1 0,-1-1 1,0 1-1,1-1 1,-1 1-1,0-1 0,1 1 1,-1-1-1,0 1 1,0-1-1,0 1 0,1-1 1,-1 1-1,0 0 1,0-1-1,0 1 0,0-1 1,0 1-1,0-1 1,0 1-1,0 0 0,0-1 1,0 1-1,0-1 1,-1 1-1,1 0 0,30-37 830,-24 21-695,0-1 0,-2 0 0,1 0 0,-2 0 0,0-1 0,0-21 0,-1-24-2239,-2 64 2093,0 0 0,0 0 0,0 0 0,0 0 0,0-1 0,0 1 0,1 0 0,-1 0-1,1 0 1,-1 0 0,1-1 0,0 1 0,-1 0 0,1 0 0,0-1 0,0 1 0,0-1 0,0 1 0,1-1 0,-1 1 0,0-1-1,1 0 1,-1 0 0,1 0 0,2 2 0,0-1 13,1-1 0,-1 0 1,1 0-1,0 0 0,-1-1 0,1 0 0,0 0 0,0 0 0,7-1 1,-5 0 89,-1-1 0,0 0 0,1 0 0,-1 0 0,0-1 0,0 0 0,0 0 0,-1 0 0,1-1 0,-1 0 0,1 0 0,-1 0 0,-1-1 0,1 0 0,-1 0 0,0 0 0,0 0 0,5-9 0,-11 61-100,0-38 0,-6 25-146,2 1 0,-3 58 0,9-93 58,0 1 0,0-1 0,0 0-1,-1 0 1,1 1 0,0-1 0,0 0-1,0 0 1,0 1 0,0-1 0,0 0 0,1 0-1,-1 0 1,0 1 0,0-1 0,0 0-1,0 0 1,0 1 0,0-1 0,0 0 0,0 0-1,0 0 1,1 1 0,-1-1 0,0 0-1,0 0 1,0 0 0,0 1 0,1-1-1,-1 0 1,0 0 0,0 0 0,0 0 0,1 0-1,-1 0 1,0 0 0,0 1 0,1-1-1,-1 0 1,0 0 0,0 0 0,1 0 0,-1 0-1,0 0 1,13-8-3109,8-14-4097,-2-7-7307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605"/>
    </inkml:context>
    <inkml:brush xml:id="br0">
      <inkml:brushProperty name="width" value="0.025" units="cm"/>
      <inkml:brushProperty name="height" value="0.025" units="cm"/>
    </inkml:brush>
  </inkml:definitions>
  <inkml:trace contextRef="#ctx0" brushRef="#br0">0 102 6438,'12'-10'9113,"-1"0"-8259,1 0 0,1 1 0,-1 0 0,2 1 0,-1 0 1,1 1-1,0 1 0,1 0 0,14-3 0,-13 5-306,-1 2-1,1 0 1,-1 1-1,1 0 1,0 1-1,0 1 1,15 3-1,-27-4-526,-1 1 0,0 0 1,0-1-1,1 1 0,-1 0 0,0 0 0,0 1 0,0-1 1,0 1-1,0-1 0,0 1 0,0 0 0,-1 0 0,1 0 0,-1 1 1,1-1-1,-1 1 0,0-1 0,0 1 0,0 0 0,0 0 1,-1-1-1,1 1 0,-1 0 0,1 1 0,-1-1 0,0 0 1,-1 0-1,1 0 0,0 1 0,-1-1 0,0 0 0,1 1 0,-2-1 1,1 1-1,0-1 0,0 0 0,-1 0 0,-1 4 0,0 2 37,-1-1 0,-1 0 0,1-1 0,-1 1 0,-1 0 0,1-1 0,-1 0-1,-1 0 1,1-1 0,-1 1 0,0-1 0,-1 0 0,1-1 0,-8 5 0,3-1 25,0 1 0,1-1 0,-17 22 1,27-31-98,0 1 0,0-1 0,-1 0 0,1 1 1,0-1-1,0 0 0,0 1 0,0-1 1,0 0-1,0 1 0,0-1 0,-1 0 1,1 1-1,0-1 0,0 1 0,1-1 1,-1 0-1,0 1 0,0-1 0,0 0 0,0 1 1,0-1-1,0 0 0,0 1 0,0-1 1,1 0-1,-1 1 0,0-1 0,0 0 1,0 0-1,1 1 0,-1-1 0,0 0 1,0 0-1,1 1 0,-1-1 0,0 0 0,1 0 1,-1 0-1,0 1 0,1-1 0,-1 0 1,0 0-1,1 0 0,-1 0 0,0 0 1,1 0-1,-1 0 0,0 0 0,1 0 1,-1 0-1,0 0 0,1 0 0,-1 0 0,1 0 1,-1 0-1,1 0 0,30 0-569,-22 0 352,27 0-770,70 10 0,-93-8 985,0 1 1,0 0 0,-1 0-1,1 2 1,-1 0 0,0 0-1,0 1 1,19 13 0,-28-17 11,0 0 0,-1-1 0,1 1 0,-1 0 1,1 1-1,-1-1 0,0 0 0,0 1 0,0-1 1,0 1-1,-1 0 0,1-1 0,-1 1 0,1 0 1,-1 0-1,0 0 0,0 0 0,0 0 0,-1 0 1,1 0-1,-1 1 0,0-1 0,0 0 0,0 0 1,0 0-1,0 1 0,-1-1 0,1 0 0,-1 0 1,0 0-1,0 0 0,0 0 0,0 0 0,0 0 1,-1 0-1,0-1 0,1 1 0,-1 0 0,-3 2 1,-6 8 501,-1-1 0,0 0 1,-1-1-1,0 0 0,0-2 1,-16 10-1,-20 11 430,-56 25 1,86-46-814,0-1 0,-1-1 1,0-1-1,0 0 0,-1-2 1,-27 3-1,47-6-141,0-1 0,0 0 0,0 0 0,0 0 0,0 0 0,0 0 0,0 0 0,0 0 0,0 0 0,0-1 0,0 1 0,0 0 0,0 0 0,0-1 0,0 1 0,0-1 0,0 1 0,1-1 0,-1 1 0,0-1 0,0 0 0,0 1 0,1-1 0,-1 0 0,0 1 0,0-3 0,0 2-106,1-1 0,0 1 1,-1-1-1,1 0 1,0 1-1,0-1 0,0 1 1,0-1-1,1 0 1,-1 1-1,0-1 0,1 1 1,-1-1-1,1 1 1,0-2-1,2-5-1270,1 1 0,0 1-1,0-1 1,1 0 0,9-11 0,19-11-12136</inkml:trace>
  <inkml:trace contextRef="#ctx0" brushRef="#br0" timeOffset="1">710 616 29244,'0'0'3523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5.788"/>
    </inkml:context>
    <inkml:brush xml:id="br0">
      <inkml:brushProperty name="width" value="0.025" units="cm"/>
      <inkml:brushProperty name="height" value="0.025" units="cm"/>
    </inkml:brush>
  </inkml:definitions>
  <inkml:trace contextRef="#ctx0" brushRef="#br0">11 76 16720,'0'0'9214,"0"12"-8937,-10 406 1480,10-416-1705,-1 0 1,1 0-1,0 0 1,0 1-1,0-1 1,1 0-1,-1 0 1,1 0-1,-1 0 1,1 0-1,-1 0 1,1 0-1,0 0 0,0 0 1,0 0-1,0-1 1,2 3-1,-2-3-4,0-1 0,0 0 0,-1 1 0,1-1 0,0 0 0,0 0 1,0 0-1,0 0 0,0 1 0,0-1 0,0 0 0,0-1 0,-1 1 0,1 0 0,0 0 0,0 0 0,0-1 0,0 1 0,0 0 0,0-1 0,-1 1 0,1 0 0,0-1 0,0 1 0,-1-1 0,2 0 0,6-6 286,0 0-1,-1 0 1,0-1 0,0 0 0,8-13 0,257-461 61,-280 503-9790,-5 11 1200,-6-4-2562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132"/>
    </inkml:context>
    <inkml:brush xml:id="br0">
      <inkml:brushProperty name="width" value="0.025" units="cm"/>
      <inkml:brushProperty name="height" value="0.025" units="cm"/>
    </inkml:brush>
  </inkml:definitions>
  <inkml:trace contextRef="#ctx0" brushRef="#br0">0 1 11499,'0'0'9000,"10"50"-5925,1-29-929,3-3-800,1 3-610,1 0-576,2-4-160,3-1-1217,2-5-1057,-1-7-1345,-1-4-1090,0 0-2081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490"/>
    </inkml:context>
    <inkml:brush xml:id="br0">
      <inkml:brushProperty name="width" value="0.025" units="cm"/>
      <inkml:brushProperty name="height" value="0.025" units="cm"/>
    </inkml:brush>
  </inkml:definitions>
  <inkml:trace contextRef="#ctx0" brushRef="#br0">118 112 11659,'0'0'13250,"-4"-5"-12780,4 4-464,-1 0 0,1 0 0,-1 0 1,1 0-1,-1 0 0,0 0 0,0 0 0,1 1 1,-1-1-1,0 0 0,0 1 0,0-1 0,0 1 1,0-1-1,0 1 0,0-1 0,0 1 0,0-1 1,0 1-1,0 0 0,0 0 0,0-1 0,0 1 1,0 0-1,0 0 0,0 0 0,0 0 1,0 0-1,0 1 0,-2-1 0,-1 2 16,1 1 0,-1-1 0,1 1 0,-1 0-1,1 0 1,0 0 0,0 1 0,1-1 0,-4 5 0,0 0 191,0 0 0,1 0 0,0 0 0,0 1 0,1 0 0,0 0 0,1 0 0,0 1 0,0-1 0,-2 20 0,5-28-200,0-1 0,0 1 0,0 0 0,0 0 0,0 0 0,0-1 0,0 1 0,0 0-1,0 0 1,0 0 0,0-1 0,0 1 0,1 0 0,-1 0 0,0 0 0,1-1 0,-1 1 0,0 0 0,1-1-1,-1 1 1,1 0 0,-1-1 0,1 1 0,0-1 0,-1 1 0,1-1 0,-1 1 0,1-1 0,0 1 0,0-1-1,-1 1 1,2-1 0,1 1 27,-1-1 0,1 0-1,-1 0 1,1 0 0,-1 0 0,1 0-1,-1-1 1,1 1 0,-1-1-1,1 0 1,1-1 0,6-1 164,-1-1-1,-1-1 1,1 1 0,-1-2-1,9-6 1,-2-2-23,-1 0 0,-1-1 0,-1 0 0,0-1 0,-1 0 0,0-1 0,-2-1 0,0 1 0,-1-1 1,0-1-1,6-28 0,-39 191-843,20-120 39,1 1 0,-1 46 0,5-71 516,0 1-1,0-1 1,0 1 0,0-1-1,0 1 1,0-1-1,0 1 1,0-1-1,0 1 1,0-1-1,0 1 1,0-1 0,0 0-1,1 1 1,-1-1-1,0 1 1,0-1-1,0 1 1,1-1 0,-1 0-1,0 1 1,1-1-1,-1 1 1,0-1-1,1 0 1,-1 1-1,0-1 1,1 0 0,-1 0-1,1 1 1,-1-1-1,0 0 1,1 0-1,-1 0 1,1 0 0,-1 1-1,1-1 1,-1 0-1,1 0 1,-1 0-1,1 0 1,-1 0-1,1 0 1,-1 0 0,0 0-1,1 0 1,-1 0-1,2-1 1,19-13-5434,-6-8-550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821"/>
    </inkml:context>
    <inkml:brush xml:id="br0">
      <inkml:brushProperty name="width" value="0.025" units="cm"/>
      <inkml:brushProperty name="height" value="0.025" units="cm"/>
    </inkml:brush>
  </inkml:definitions>
  <inkml:trace contextRef="#ctx0" brushRef="#br0">121 0 15759,'0'0'6491,"-8"11"-4766,-7 16-1057,0 0 0,2 1 0,1 1 0,1 0 1,-10 46-1,13-41-246,1 1 1,2-1 0,2 1-1,1 0 1,3 48 0,-1-80-416,0 0 0,1-1 0,0 1 1,-1 0-1,1-1 0,0 1 0,0-1 1,0 1-1,1-1 0,-1 0 1,0 1-1,1-1 0,0 0 0,-1 0 1,1 0-1,0 0 0,0 0 0,0-1 1,0 1-1,3 1 0,0-1 39,-1 1 0,1-1 0,0-1 0,0 1 0,0-1 0,0 0 0,0 0 0,1 0-1,9-1 1,-3 0-491,0-1 0,0 0 0,21-6 0,22-13-6122,-30 5 860,-3-4-2978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163"/>
    </inkml:context>
    <inkml:brush xml:id="br0">
      <inkml:brushProperty name="width" value="0.025" units="cm"/>
      <inkml:brushProperty name="height" value="0.025" units="cm"/>
    </inkml:brush>
  </inkml:definitions>
  <inkml:trace contextRef="#ctx0" brushRef="#br0">83 0 19795,'0'0'1388,"-7"10"859,0 1-1770,0 0 0,1 1 1,1 0-1,0 0 0,0 0 0,1 0 0,-4 26 0,-6 68 1749,0 145 0,13-249-2195,1 0 0,0-1 0,0 1 0,0 0 0,1 0-1,-1-1 1,0 1 0,1 0 0,-1-1 0,1 1 0,-1 0-1,1-1 1,0 1 0,0-1 0,0 1 0,0-1 0,1 3-1,0-4-16,-1 1-1,0 0 0,0-1 0,1 0 0,-1 1 0,0-1 0,1 0 1,-1 0-1,0 1 0,1-1 0,-1 0 0,0-1 0,1 1 0,-1 0 1,0 0-1,1 0 0,-1-1 0,0 1 0,0-1 0,1 1 0,-1-1 1,0 1-1,0-1 0,0 0 0,2 0 0,4-4 1,1-1 0,-1 0 0,0 0 0,-1 0 1,1 0-1,-1-1 0,-1 0 0,7-10 0,39-69 29,-43 73-42,27-54-1,-3-1 0,38-115 0,-79 204-2194,-31 47-10442,18-40 3411</inkml:trace>
  <inkml:trace contextRef="#ctx0" brushRef="#br0" timeOffset="1">116 440 16143,'0'0'7207,"0"56"-4388,6-43-609,4-3-961,3-2-865,3-7-288,4-1-96,1 0-1217,1-14-2082,0-3-1986,2-9-3491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539"/>
    </inkml:context>
    <inkml:brush xml:id="br0">
      <inkml:brushProperty name="width" value="0.025" units="cm"/>
      <inkml:brushProperty name="height" value="0.025" units="cm"/>
    </inkml:brush>
  </inkml:definitions>
  <inkml:trace contextRef="#ctx0" brushRef="#br0">69 81 9449,'-6'8'6385,"2"-1"-5665,-4 3 295,1 2-1,0-1 0,0 1 1,1 0-1,1 0 0,0 1 0,1-1 1,-6 27-1,10-38-978,0-1 1,0 1-1,0-1 1,0 1-1,0-1 1,0 1-1,0 0 0,1-1 1,-1 1-1,0-1 1,0 1-1,0-1 1,1 1-1,-1-1 0,0 1 1,1-1-1,-1 1 1,0-1-1,1 1 0,-1-1 1,1 0-1,-1 1 1,1-1-1,-1 0 1,1 1-1,-1-1 0,1 0 1,-1 0-1,1 1 1,-1-1-1,1 0 1,-1 0-1,1 0 0,-1 0 1,1 0-1,0 0 1,-1 0-1,1 0 1,-1 0-1,1 0 0,-1 0 1,1 0-1,0 0 1,-1 0-1,1 0 1,-1-1-1,1 1 0,-1 0 1,1 0-1,-1-1 1,1 1-1,29-16 889,-14-1-681,0 0 0,-2-1 0,0 0 0,-1-2 0,0 1 0,-2-2 0,11-24 0,0 2 227,-22 43-475,0 0 0,0-1-1,0 1 1,-1 0 0,1 0-1,0-1 1,0 1 0,0 0 0,1 0-1,-1 0 1,0-1 0,0 1-1,0 0 1,0 0 0,0 0-1,0-1 1,0 1 0,0 0 0,0 0-1,0 0 1,1-1 0,-1 1-1,0 0 1,0 0 0,0 0-1,0 0 1,0 0 0,1-1 0,-1 1-1,0 0 1,0 0 0,0 0-1,1 0 1,-1 0 0,0 0-1,0 0 1,0 0 0,1 0 0,-1 0-1,0 0 1,0 0 0,1 0-1,-1 0 1,0 0 0,0 0-1,0 0 1,1 0 0,-1 0 0,0 0-1,0 0 1,0 0 0,1 0-1,-1 0 1,0 0 0,0 0-1,1 1 1,1 17-134,-6 31 169,-9 26 243,6-41 218,1 2 1,-1 49-1,7-83-480,-1 0 0,1 0 1,0 0-1,0 0 0,1 0 0,-1 0 1,0 0-1,1 1 0,-1-1 0,1 0 1,0-1-1,-1 1 0,1 0 0,0 0 0,0 0 1,0 0-1,1-1 0,-1 1 0,0 0 1,1-1-1,-1 1 0,1-1 0,-1 0 1,1 1-1,0-1 0,-1 0 0,1 0 1,0 0-1,0 0 0,0-1 0,0 1 0,0 0 1,0-1-1,0 1 0,0-1 0,0 0 1,0 1-1,0-1 0,0 0 0,0 0 1,0-1-1,1 1 0,-1 0 0,0-1 1,0 1-1,0-1 0,2-1 0,4 0-278,0 0-1,0-1 1,0 0-1,-1-1 1,1 0 0,-1 0-1,0 0 1,0-1-1,0 0 1,10-10-1,10-24-4543,-5-9-2615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866"/>
    </inkml:context>
    <inkml:brush xml:id="br0">
      <inkml:brushProperty name="width" value="0.025" units="cm"/>
      <inkml:brushProperty name="height" value="0.025" units="cm"/>
    </inkml:brush>
  </inkml:definitions>
  <inkml:trace contextRef="#ctx0" brushRef="#br0">48 0 9769,'0'0'18765,"-1"15"-17927,-19 159 1443,8-96-1999,-2 113 0,14-187-336,0-1 0,0 0 0,0 1 0,1-1 0,-1 0 0,1 1 0,0-1 0,0 0-1,0 0 1,0 0 0,1 1 0,-1-2 0,1 1 0,-1 0 0,1 0 0,0 0 0,1-1 0,-1 1 0,0-1 0,1 0 0,-1 1 0,1-1-1,0 0 1,-1-1 0,1 1 0,4 1 0,23 1-3543,4-16-3331,-5-8-1869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240"/>
    </inkml:context>
    <inkml:brush xml:id="br0">
      <inkml:brushProperty name="width" value="0.025" units="cm"/>
      <inkml:brushProperty name="height" value="0.025" units="cm"/>
    </inkml:brush>
  </inkml:definitions>
  <inkml:trace contextRef="#ctx0" brushRef="#br0">133 102 8808,'0'0'13458,"-12"6"-10084,2 0-2745,-1 0 0,1 1-1,1 0 1,-1 1 0,-16 17-1,21-19-434,1-1-1,-1 1 1,1-1-1,0 1 0,1 1 1,0-1-1,0 0 1,0 1-1,1 0 0,-1-1 1,2 1-1,-1 0 0,1 0 1,-1 8-1,2-14-188,0 0 1,0 0-1,0 0 0,0 0 0,0 0 0,0 0 1,1 0-1,-1 0 0,0-1 0,0 1 0,1 0 1,-1 0-1,0 0 0,1 0 0,-1-1 0,1 1 1,-1 0-1,1 0 0,0-1 0,-1 1 0,1 0 0,0-1 1,-1 1-1,1 0 0,0-1 0,0 1 0,-1-1 1,1 0-1,0 1 0,0-1 0,0 0 0,0 1 1,0-1-1,-1 0 0,1 0 0,0 0 0,0 0 1,0 1-1,0-2 0,0 1 0,0 0 0,0 0 1,0 0-1,0 0 0,-1 0 0,3-1 0,2-1 19,0 1 1,0-1-1,-1 1 0,1-1 0,0-1 1,-1 1-1,8-5 0,7-11-21,0-1-1,-2-1 1,0 0-1,-1-1 1,-1-1-1,14-26 1,8-11-5,-30 54-51,-7 18-66,-6 20-77,-15 25 248,14-43-17,1 0 0,0 0 0,1 1 0,1-1 0,1 1 1,0 0-1,1 1 0,0 22 0,2-39-35,1 1 0,-1 0 0,0 0 1,0 0-1,1 0 0,-1-1 0,0 1 0,1 0 0,-1 0 1,1-1-1,-1 1 0,1 0 0,-1-1 0,1 1 0,0-1 1,-1 1-1,1 0 0,0-1 0,-1 1 0,1-1 0,0 0 1,0 1-1,-1-1 0,1 0 0,0 1 0,0-1 0,0 0 0,0 0 1,-1 0-1,1 0 0,0 0 0,0 0 0,0 0 0,0 0 1,0 0-1,-1 0 0,1 0 0,0 0 0,0-1 0,0 1 1,1-1-1,2 0-53,-1 0 1,1 0 0,0 0 0,0-1 0,0 0-1,-1 0 1,7-3 0,-3-3-778,1 0-1,-1 0 1,-1 0-1,1 0 1,-2-1 0,1 0-1,-1-1 1,0 1-1,6-19 1,1-11-5122,9-45 1,-19 75 4954,14-61-8553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849"/>
    </inkml:context>
    <inkml:brush xml:id="br0">
      <inkml:brushProperty name="width" value="0.025" units="cm"/>
      <inkml:brushProperty name="height" value="0.025" units="cm"/>
    </inkml:brush>
  </inkml:definitions>
  <inkml:trace contextRef="#ctx0" brushRef="#br0">113 0 14734,'0'0'7287,"-8"12"-5146,-1 4-1422,0 0 0,0 1 1,2 0-1,0 1 0,1 0 1,1 0-1,-6 35 0,2 65 237,6-61-501,-3 0 1,-14 67-1,16-96-347,4-27-105,1-1 1,-1 0-1,0 0 1,0 0-1,1 0 1,-1 0-1,0 0 0,1 0 1,-1 0-1,0 0 1,1 0-1,-1 0 1,0 0-1,0 0 1,1 0-1,-1 0 1,0 0-1,1 0 1,-1 0-1,0 0 1,0-1-1,1 1 1,-1 0-1,0 0 1,0 0-1,1 0 0,-1-1 1,0 1-1,0 0 1,1 0-1,-1-1 1,0 1-1,0 0 1,0 0-1,0-1 1,1 1-1,-1 0 1,0 0-1,0-1 1,0 1-1,0-1 1,34-50 244,-26 37-221,0 2-27,1-1 0,0 1 0,1 0 0,0 1 0,1 0 0,15-11 0,-20 17 0,1 1 0,0 0 0,0 0 0,0 1 0,0-1 0,1 1 0,-1 1 0,1 0 0,0 0 0,-1 0 0,1 1 0,0 0 0,12 1 0,-18 0 0,0 0 0,0 0 0,0 1 0,1 0 0,-1-1 0,0 1 0,0 0 0,0 0 0,0 0 0,0 0 0,-1 0 0,1 0 0,0 1 0,0-1 0,-1 1 0,1-1 0,-1 1 0,1 0 0,-1-1 0,0 1 0,0 0 0,0 0 0,0 0 0,0 0 0,0 0 0,0 0 0,0 0 0,-1 0 0,1 0 0,-1 0 0,0 1 0,0-1 0,0 0 0,0 0 0,0 0 0,0 1 0,-1 1 0,1 2 0,0 1 0,-1-1 0,0 0 0,0 0 0,0 0 0,-1 0 0,0 0 0,0 0 0,-1 0 0,0-1 0,0 1 0,-5 7 0,5-40 0,15-162 0,-9 189-11,0 0 1,0-1-1,0 1 0,0 0 0,0 0 1,0 0-1,0 1 0,0-1 1,0 1-1,3 1 0,-5-2-36,17 3-2505,1 0 1,0-2 0,30 0 0,-39-2 1551,0 0-1,1 0 1,-1-1 0,13-4-1,11-13 2242,-34 19-1075,0 0 1,-1 0-1,1 0 0,0 0 0,0 0 0,0 0 1,0 0-1,0 0 0,0 0 0,-1 0 0,1 0 0,0 0 1,0-1-1,0 1 0,0 0 0,0 0 0,0 0 1,0 0-1,-1 0 0,1 0 0,0-1 0,0 1 0,0 0 1,0 0-1,0 0 0,0 0 0,0 0 0,0-1 0,0 1 1,0 0-1,0 0 0,0 0 0,0 0 0,0 0 1,0-1-1,0 1 0,0 0 0,0 0 0,0 0 0,0 0 1,0-1-1,0 1 0,0 0 0,0 0 0,1 0 1,-1 0-1,0 0 0,0 0 0,0-1 0,0 1 0,0 0 1,0 0-1,-15 4 1901,7 2-1887,0 1 0,0-1 0,0 2 0,1-1 0,0 1 0,1 0 0,-1 0 0,2 1 0,-1 0 0,1 0 0,1 0 0,-1 1 0,2 0 0,-1-1 0,1 1 0,1 0 0,-3 18 0,5-27-179,0-1-1,0 1 1,0-1-1,0 1 1,0 0-1,1-1 1,-1 1-1,0 0 1,0-1-1,0 1 1,1-1-1,-1 1 1,0-1-1,1 1 1,-1 0-1,0-1 1,1 0-1,-1 1 1,1-1-1,-1 1 1,0-1-1,1 1 1,-1-1-1,1 0 1,0 1-1,-1-1 1,1 0-1,-1 0 1,1 1-1,0-1 1,25 0 3,-19-2-5,0 0 1,-1 0-1,1 0 0,-1-1 1,9-5-1,-7 2 1,0 0 0,-1-1 0,0 0 0,0 0 0,-1-1 0,0 0 0,0 0 0,7-16 0,-11 21 0,0 0 0,0 0 0,-1-1 0,0 1 0,1 0 0,-1 0 0,-1-1 0,1 1 0,0-1 0,-1 1 0,0-1 0,1 1 0,-1-1 0,-1 1 0,1-1 0,0 1 0,-1-1 0,0 1 0,0-1 0,0 1 0,0 0 0,-1-1 0,1 1 0,-1 0 0,1 0 0,-1 0 0,-4-4 0,5 6 0,-1-1 0,0 1 0,0-1 0,0 1 0,0 0 0,0 0 0,0 0 0,0 0 0,0 1 0,0-1 0,0 0 0,0 1 0,0-1 0,-1 1 0,1 0 0,0 0 0,0 0 0,-4 0 0,6 1 0,0-1 0,0 0 0,-1 1 0,1-1 0,0 1 0,0-1 0,0 0 0,0 1 0,0-1 0,0 1 0,0-1 0,0 0 0,0 1 0,0-1 0,0 1 0,0-1 0,0 1 0,0-1 0,0 0 0,0 1 0,0-1 0,0 1 0,1-1 0,-1 0 0,0 1 0,0-1 0,0 1 0,1-1 0,-1 1 0,35 3-1713,-24-4 107,0-1 0,0 0 0,0-1 0,0 0 0,21-7 0,-25 5-4854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2.163"/>
    </inkml:context>
    <inkml:brush xml:id="br0">
      <inkml:brushProperty name="width" value="0.025" units="cm"/>
      <inkml:brushProperty name="height" value="0.025" units="cm"/>
    </inkml:brush>
  </inkml:definitions>
  <inkml:trace contextRef="#ctx0" brushRef="#br0">34 1 17873,'0'0'3299,"-34"69"-4804,34-45-1250,7 2-2786,2-1-5702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9.659"/>
    </inkml:context>
    <inkml:brush xml:id="br0">
      <inkml:brushProperty name="width" value="0.025" units="cm"/>
      <inkml:brushProperty name="height" value="0.025" units="cm"/>
    </inkml:brush>
  </inkml:definitions>
  <inkml:trace contextRef="#ctx0" brushRef="#br0">235 86 14189,'1'-9'8306,"2"-24"-3404,-6 31-4749,-1 1 0,1 0 0,0 1 0,0-1 0,0 1 0,-1-1 0,1 1 0,0 0 0,0 0 0,-1 0 0,1 1 0,0-1 0,0 1 0,0 0 0,-1 0 0,1 0 0,-3 1 0,-8 6-38,0 1 0,0 0 0,1 0-1,1 1 1,-1 1 0,2 0 0,0 1-1,0 0 1,1 1 0,0 0 0,1 1 0,1-1-1,-13 31 1,20-42-111,0-1 0,0 1 0,0 0 0,1 0 0,-1 0 0,1-1 0,-1 1 0,1 0 0,0 0 0,-1 0 0,1 0 0,0 0 0,0 0-1,1 0 1,-1 0 0,0 0 0,1 0 0,-1-1 0,1 1 0,-1 0 0,2 2 0,0-2 10,-1-1-1,0 0 0,0 0 1,1-1-1,-1 1 1,1 0-1,-1 0 0,1-1 1,-1 1-1,1-1 1,-1 1-1,1-1 0,-1 0 1,1 1-1,0-1 1,-1 0-1,1 0 0,-1 0 1,4-1-1,4 0 63,0-1 0,0 0-1,0 0 1,0-1 0,0-1 0,-1 1-1,13-8 1,-4-1-66,0 0 0,-1 0 0,-1-2 0,0 0 0,22-28 0,-30 34-11,-1-1 0,0 0 0,0 0 0,-1 0 0,0 0 0,-1-1 1,0 0-1,0 0 0,-1 0 0,-1 0 0,0-1 0,2-19 0,-4 30 1,0 0 0,0-1 0,0 1 0,0 0 0,0 0 0,0-1 0,0 1 0,0 0 0,0 0 0,0-1 0,0 1 0,0 0 0,0 0 0,0-1 0,0 1 0,0 0 0,-1 0 0,1-1 0,0 1 0,0 0 0,0 0 0,0 0 0,0-1 0,-1 1 0,1 0 0,0 0 0,0 0 0,0 0 0,-1 0 0,1-1 0,0 1 0,0 0 0,-1 0 0,1 0 0,0 0 0,0 0 0,0 0 0,-1 0 0,1 0 0,0 0 0,0 0 0,-1 0 0,1 0 0,0 0 0,-1 0 0,-14 7 0,-10 15 0,20-17-183,1 0-1,0 0 1,1 0-1,-1 0 1,1 1 0,0 0-1,0 0 1,1 0 0,-1 0-1,1 0 1,1 0-1,-1 0 1,1 1 0,0-1-1,1 0 1,0 12-1,0-17-166,0-1-1,1 1 1,-1 0-1,1-1 1,-1 1-1,1-1 0,-1 0 1,1 1-1,-1-1 1,1 1-1,-1-1 1,1 0-1,0 1 0,-1-1 1,1 0-1,0 0 1,-1 0-1,1 1 1,0-1-1,-1 0 1,1 0-1,0 0 0,-1 0 1,1 0-1,0 0 1,-1 0-1,1 0 1,0 0-1,-1-1 0,1 1 1,0 0-1,0-1 1,1 1-995,11-2-5622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249"/>
    </inkml:context>
    <inkml:brush xml:id="br0">
      <inkml:brushProperty name="width" value="0.025" units="cm"/>
      <inkml:brushProperty name="height" value="0.025" units="cm"/>
    </inkml:brush>
  </inkml:definitions>
  <inkml:trace contextRef="#ctx0" brushRef="#br0">72 1 10410,'0'0'21375,"-6"12"-20900,-5 10-419,0 1 1,2 1-1,1 0 0,1 0 1,1 0-1,1 1 0,2 0 1,-2 32-1,9-31-56,-4-26 0,1 0 0,-1 0 0,0 0 0,0 1 0,1-1 0,-1 0 0,0 0 0,0 0 0,1 0 0,-1 0 0,0 0 0,1 0 0,-1 0 0,0 0 0,0 0 0,1 0 0,-1 0 0,0 0 0,1 0 0,-1 0 0,0 0 0,0-1 0,1 1 0,-1 0 0,0 0 0,0 0 0,1 0 0,-1 0 0,0-1 0,0 1 0,1 0 0,-1 0 0,0 0 0,0-1 0,0 1 0,0 0 0,1 0 0,-1-1 0,0 1 0,0 0 0,0-1 0,21-42 0,-8-13 0,7-88 0,-19 139 0,-2 10 0,1-1 0,1 1 0,-1-1 0,0 1 0,1-1 0,0 1 0,0-1 0,1 1 0,-1-1 0,1 0 0,0 0 0,0 0 0,0 0 0,0 0 0,5 5 0,-4-7 0,-1 0 0,1 0 0,0 0 0,0 0 0,0 0 0,1-1 0,-1 1 0,0-1 0,0 0 0,1 0 0,-1 0 0,1 0 0,-1-1 0,1 1 0,-1-1 0,1 0 0,-1 0 0,1 0 0,-1-1 0,1 1 0,3-2 0,-2 1 0,1-1 0,-1 0 0,1 0 0,-1 0 0,0-1 0,0 0 0,0 0 0,0 0 0,-1 0 0,1-1 0,-1 0 0,0 0 0,7-8 0,-3 2 0,0-1 0,-1 0 0,-1 0 0,12-24 0,-50 143 0,23-72 0,4-19 0,1-1 0,0 1 0,1 0 0,1 0 0,1 0 0,1 29 0,0-45 0,0-1 0,0 1 0,0-1 0,0 0 0,0 1 0,1-1 0,-1 0 0,0 1 0,0-1 0,0 0 0,0 1 0,0-1 0,1 0 0,-1 1 0,0-1 0,0 0 0,1 1 0,-1-1 0,0 0 0,0 0 0,1 1 0,-1-1 0,0 0 0,1 0 0,-1 1 0,0-1 0,1 0 0,-1 0 0,0 0 0,1 0 0,-1 0 0,0 0 0,1 0 0,-1 0 0,1 1 0,-1-1 0,0 0 0,1-1 0,-1 1 0,0 0 0,1 0 0,-1 0 0,1 0 0,-1 0 0,0 0 0,1 0 0,-1 0 0,0-1 0,1 1 0,-1 0 0,0 0 0,0-1 0,1 1 0,-1 0 0,0 0 0,1-1 0,-1 1 0,0 0 0,0 0 0,0-1 0,1 1 0,-1 0 0,0-1 0,17-20 0,-13 12-650,0-1 0,0 1 1,-1-1-1,3-18 0,-3-4-4545,1-43 1,-4 73 5006,0-60-9016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592"/>
    </inkml:context>
    <inkml:brush xml:id="br0">
      <inkml:brushProperty name="width" value="0.025" units="cm"/>
      <inkml:brushProperty name="height" value="0.025" units="cm"/>
    </inkml:brush>
  </inkml:definitions>
  <inkml:trace contextRef="#ctx0" brushRef="#br0">0 0 18129,'0'0'12108,"63"43"-15984,-36-34-1185,0-2-1505,-4 1-1986,-3-3 7175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934"/>
    </inkml:context>
    <inkml:brush xml:id="br0">
      <inkml:brushProperty name="width" value="0.025" units="cm"/>
      <inkml:brushProperty name="height" value="0.025" units="cm"/>
    </inkml:brush>
  </inkml:definitions>
  <inkml:trace contextRef="#ctx0" brushRef="#br0">98 0 11082,'0'0'17751,"-9"7"-16486,0 0-809,0-2-234,1 0-1,1 1 0,-1 0 0,1 0 1,0 1-1,0 0 0,1 0 0,0 1 1,-9 13-1,16-20-251,-1 0 0,1-1 0,-1 1 0,1-1 1,-1 1-1,1 0 0,-1-1 0,1 1 0,-1-1 0,1 0 0,0 1 0,-1-1 0,1 1 0,0-1 1,-1 0-1,1 0 0,0 1 0,-1-1 0,1 0 0,0 0 0,0 0 0,-1 0 0,1 0 1,0 0-1,0 0 0,-1 0 0,1 0 0,1 0 0,34 1-1659,-29-1 1175,2 0-255,106 8-3109,-102-6 3876,1 0 0,-1 1 0,1 1 0,-1 0 1,0 1-1,15 7 0,-27-12 90,0 1 1,0-1-1,0 1 1,0-1-1,0 1 0,0 0 1,0-1-1,0 1 1,0 0-1,0 0 1,-1-1-1,1 1 0,0 0 1,-1 0-1,1 0 1,0 0-1,-1 0 0,1 0 1,-1 0-1,1 0 1,-1 0-1,0 0 0,1 1 1,-1-1-1,0 0 1,0 0-1,0 0 0,0 2 1,-1-1 111,1 0 1,-1 0-1,0 0 0,0 0 1,0 0-1,-1 0 1,1 0-1,0 0 0,-1-1 1,1 1-1,-1 0 0,0-1 1,-2 2-1,-7 5 376,-1 0 0,0-1 0,-16 8-1,28-15-581,-1 0 6,-68 28 80,64-26-81,0 0-1,0-1 1,0 0 0,0 0-1,-1 0 1,1-1 0,0 0-1,0 0 1,-1 0 0,1-1-1,-10-1 1,15 2 1,-1-1 1,1 1-1,-1 0 0,1-1 0,-1 1 1,1-1-1,0 1 0,-1 0 1,1-1-1,0 1 0,-1-1 1,1 1-1,0-1 0,-1 1 0,1-1 1,0 1-1,0-1 0,0 1 1,0-1-1,-1 1 0,1-1 1,0 0-1,0 1 0,0-1 0,0 1 1,0-1-1,0 1 0,0-1 1,1 0-1,-1 1 0,0-1 1,0 1-1,0-1 0,0 1 0,1-2 1,10-18-952,-2 13-947,0-1 0,0 1 0,1 1-1,0 0 1,20-10 0,-17 10-171,25-13-5185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290"/>
    </inkml:context>
    <inkml:brush xml:id="br0">
      <inkml:brushProperty name="width" value="0.025" units="cm"/>
      <inkml:brushProperty name="height" value="0.025" units="cm"/>
    </inkml:brush>
  </inkml:definitions>
  <inkml:trace contextRef="#ctx0" brushRef="#br0">77 312 15599,'0'0'14542,"-10"13"-13907,5-7-569,-5 7 246,0 0 0,-14 26 1,21-35-268,1 1 1,-1 0-1,1-1 0,0 1 1,1 0-1,0 0 1,-1 1-1,1-1 1,1 0-1,-1 0 0,1 0 1,0 1-1,0-1 1,1 0-1,1 10 0,-1-12-53,1-1-1,-1 0 0,1 1 0,-1-1 0,1 0 0,-1 0 0,1 0 0,0 0 0,0 0 0,0-1 1,0 1-1,1 0 0,-1-1 0,0 0 0,1 1 0,-1-1 0,1 0 0,-1 0 0,1 0 0,-1-1 1,1 1-1,0-1 0,-1 1 0,1-1 0,0 0 0,-1 0 0,1 0 0,4-1 0,0 1-8,1-1 0,-1 0-1,1 0 1,-1-1-1,0 0 1,1 0-1,-1-1 1,0 0-1,8-5 1,4-6 55,0 0-1,-1-2 1,-1 0 0,0-1-1,-1-1 1,-1-1 0,-1 0-1,15-26 1,-1-7 80,-1 0 1,21-63-1,-44 104-118,13-36 0,-16 45 0,0-1 0,-1 1 0,1 0 0,-1 0 0,1-1 0,-1 1 0,0 0 0,0-1 0,0 1 0,0 0 0,0 0 0,-1-1 0,1 1 0,-1 0 0,0 0 0,0-3 0,0 5 0,1-1 0,-1 1 0,1 0 0,-1 0 0,1 0 0,-1-1 0,1 1 0,-1 0 0,1 0 0,-1 0 0,1 0 0,-1 0 0,1 0 0,-1 0 0,1 0 0,-1 0 0,1 0 0,-1 0 0,1 0 0,-1 0 0,1 1 0,-1-1 0,1 0 0,-1 0 0,1 0 0,-1 1 0,1-1 0,0 0 0,-1 1 0,1-1 0,-1 0 0,0 1 0,-16 14 0,16-14 0,-12 12 0,0 1 0,1 1 0,1 0 0,0 0 0,1 1 0,-12 27 0,17-31 0,0-1 0,1 1 0,0 0 0,1 0 0,0 0 0,1 1 0,1-1 0,0 1 0,0-1 0,3 25 0,-1-33 0,-1 0 0,1 0 0,0 0 0,1 0 0,-1-1 0,1 1 0,-1-1 0,1 1 0,0-1 0,1 1 0,-1-1 0,0 0 0,1 0 0,0 0 0,0 0 0,0-1 0,0 1 0,0-1 0,0 0 0,0 0 0,1 0 0,-1 0 0,1 0 0,0-1 0,0 1 0,-1-1 0,1 0 0,0-1 0,0 1 0,7 0 0,-2-1 0,1 1 0,-1-2 0,1 1 0,-1-2 0,0 1 0,0-1 0,1 0 0,-1-1 0,-1 0 0,1-1 0,0 0 0,8-5 0,-7 3 0,50-34 0,-55 36 0,0 1 0,0-1 0,-1-1 0,0 1 0,0 0 0,0-1 0,0 0 0,-1 0 0,4-7 0,-7 12 0,0-1 0,1 1 0,-1-1 0,0 1 0,0-1 0,0 0 0,0 1 0,0-1 0,0 1 0,0-1 0,0 1 0,0-1 0,0 1 0,0-1 0,0 1 0,0-1 0,-1 1 0,1-1 0,0 1 0,0-1 0,-1 1 0,1-1 0,0 1 0,0-1 0,-1 1 0,1-1 0,-1 1 0,1 0 0,0-1 0,-1 1 0,1 0 0,-1-1 0,1 1 0,-1 0 0,1 0 0,-1-1 0,1 1 0,-1 0 0,1 0 0,-1 0 0,1 0 0,-1 0 0,1 0 0,-1 0 0,1 0 0,-1 0 0,1 0 0,-1 0 0,0 0 0,1 0 0,-1 0 0,1 0 0,-1 0 0,1 1 0,-1-1 0,0 0 0,-1 1 0,0-1 0,-1 0 0,1 1 0,0 0 0,0-1 0,-1 1 0,1 0 0,0 0 0,0 0 0,0 0 0,0 0 0,0 1 0,1-1 0,-3 2 0,1 2 0,0 0 0,1-1 0,-1 1 0,1 0 0,0 0 0,0 0 0,1 1 0,-1-1 0,1 0 0,0 1 0,1-1 0,-1 1 0,1-1 0,0 1 0,0-1 0,1 0 0,2 10 0,-2-10 0,1-1 0,0 0 0,0 0 0,0 0 0,0 0 0,1-1 0,-1 1 0,1 0 0,0-1 0,0 0 0,0 0 0,1 0 0,-1 0 0,1 0 0,0-1 0,0 1 0,-1-1 0,1 0 0,1 0 0,-1-1 0,7 3 0,-1-2-108,1 1-1,-1-1 1,0-1-1,1 0 1,-1 0-1,1-1 1,12-1 0,-19 0-178,1 0 0,0 1 0,-1-2 0,1 1 1,0 0-1,-1-1 0,1 0 0,-1 0 1,0 0-1,0-1 0,0 1 0,0-1 1,0 0-1,-1 0 0,1 0 0,-1-1 1,6-6-1,8-18-10807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865"/>
    </inkml:context>
    <inkml:brush xml:id="br0">
      <inkml:brushProperty name="width" value="0.025" units="cm"/>
      <inkml:brushProperty name="height" value="0.025" units="cm"/>
    </inkml:brush>
  </inkml:definitions>
  <inkml:trace contextRef="#ctx0" brushRef="#br0">56 198 10954,'-1'-9'1410,"1"2"-1260,-1 2 454,0 0-1,1-1 1,0 1-1,0-1 1,0 1-1,1 0 1,0-1-1,0 1 1,0 0-1,1 0 1,0-1-1,-1 1 1,2 0-1,-1 1 1,1-1-1,4-6 1,2 2-78,1 0-1,0 1 1,0 1 0,1-1 0,0 2 0,0 0 0,0 0 0,1 1 0,0 0 0,0 1 0,1 0 0,-1 1 0,1 1 0,-1 0 0,1 0 0,0 1 0,0 1 0,22 2 0,-33-2-526,0 1 0,-1-1 0,1 0 0,-1 1 0,1 0 0,-1-1 0,0 1 0,1 0 0,-1-1 0,0 1 0,1 0 0,-1 0 0,0 0 0,0 0 0,0 1 0,0-1 0,0 0 0,0 0 0,0 0 0,0 1 0,-1-1 0,1 1 0,0-1 0,-1 1 0,1-1 0,-1 0 0,1 1 0,-1 0 0,0-1 0,0 1 0,0-1 0,0 1 0,0-1 0,0 1 0,0-1 0,0 1 0,-1-1 0,1 1 0,0 0 0,-1-1 0,0 2 0,-2 4 0,1 0 0,-1 0 0,0 0 0,0-1 0,-1 1 0,0-1 0,-9 10 0,-25 23 0,-46 36 0,54-52 0,2 2 0,1 0 0,1 2 0,-37 49 0,61-73 0,0 0 0,1 0 0,-1 0 0,0 0 0,1 0 0,0 0 0,0 0 0,0 0 0,0 0 0,0 1 0,1-1 0,-1 0 0,1 1 0,0-1 0,0 0 0,1 7 0,0-8 0,-1 0 0,1 0 0,1-1 0,-1 1 0,0 0 0,0 0 0,1-1 0,-1 1 0,1-1 0,-1 1 0,1-1 0,-1 0 0,1 1 0,0-1 0,0 0 0,0 0 0,0 0 0,0 0 0,0-1 0,0 1 0,0-1 0,0 1 0,0-1 0,0 0 0,0 1 0,4-1 0,21 1 0,0-1 0,0-1 0,1-1 0,-1-1 0,38-10 0,129-46 0,-190 58-91,46-20-3966,-49 20 3902,0 1 0,0 0-1,0-1 1,0 1-1,0 0 1,-1-1 0,1 1-1,0-1 1,0 1-1,0-1 1,-1 0 0,1 1-1,0-1 1,-1 0-1,1 0 1,0 1 0,-1-1-1,1 0 1,-1 0-1,1 0 1,-1 0 0,0 0-1,1 0 1,-1 0-1,0 0 1,0 1 0,1-1-1,-1 0 1,0 0-1,0 0 1,0 0 0,0 0-1,0 0 1,-1 0-1,1 0 1,0 0 0,0 0-1,-1 0 1,1 0-1,0 0 1,-1 0 0,1 0-1,-1 0 1,1 1-1,-2-2 1,-23-16-9273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242"/>
    </inkml:context>
    <inkml:brush xml:id="br0">
      <inkml:brushProperty name="width" value="0.025" units="cm"/>
      <inkml:brushProperty name="height" value="0.025" units="cm"/>
    </inkml:brush>
  </inkml:definitions>
  <inkml:trace contextRef="#ctx0" brushRef="#br0">0 15 18449,'0'0'9449,"54"1"-8584,-13-1-544,10-1-257,8-2-897,3 0-2402,-1 0-2178,-5-3-2627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589"/>
    </inkml:context>
    <inkml:brush xml:id="br0">
      <inkml:brushProperty name="width" value="0.025" units="cm"/>
      <inkml:brushProperty name="height" value="0.025" units="cm"/>
    </inkml:brush>
  </inkml:definitions>
  <inkml:trace contextRef="#ctx0" brushRef="#br0">1 287 16496,'0'0'2615,"0"8"717,0 43 591,1-51-3814,0 1 1,-1 0-1,1 0 0,0-1 0,0 1 1,0 0-1,0-1 0,0 1 0,0-1 0,0 1 1,0-1-1,0 0 0,0 1 0,0-1 0,0 0 1,1 0-1,-1 0 0,0 1 0,0-1 1,0 0-1,0-1 0,0 1 0,0 0 0,1 0 1,-1 0-1,0-1 0,1 0 0,36-7 309,47-33-55,-71 32-331,1 0 0,0 2 0,0 0 0,1 1 0,0 0 0,0 1 0,0 1 0,33-4 0,-47 9-8,-1-1-1,0 1 1,0 0 0,0 0-1,0 1 1,0-1 0,0 0-1,0 0 1,0 0 0,0 1-1,0-1 1,0 1 0,-1-1-1,1 0 1,-1 1 0,1-1-1,-1 1 1,0-1 0,1 1 0,-1-1-1,0 1 1,0 0 0,0-1-1,0 1 1,0-1 0,0 1-1,-1 2 1,-3 50 1144,1-35-920,0 23-53,3-41-195,1 0 0,-1-1 0,1 1 0,-1 0 0,1-1 0,-1 1 0,1-1 0,-1 1 0,1-1 0,-1 1 0,1-1 0,0 1 0,-1-1 0,1 0 0,0 1 0,0-1 0,-1 0 0,1 0 0,0 1 0,-1-1 0,1 0 0,0 0 0,0 0 0,0 0 0,-1 0 0,1 0 0,0 0 0,0 0 0,0 0 0,25-4 0,-8-2 0,-1-1 0,0 0 0,-1-2 0,0 0 0,29-22 0,10-4 0,-40 25 0,-10 6 0,-1 1 0,1 0 0,0 0 0,0 0 0,1 1 0,-1 0 0,0 0 0,1 0 0,-1 1 0,1-1 0,6 1 0,-11 3 0,0 0 0,-1 1 0,1-1 0,-1 1 0,0-1 0,1 0 0,-1 1 0,0-1 0,-1 1 0,1-1 0,0 1 0,-2 4 0,-14 34-4962,15-38 4307,0-1-1,-1 1 1,1-1 0,0 1 0,-1-1-1,0 0 1,1 0 0,-1 1-1,0-1 1,0 0 0,-1-1 0,1 1-1,-4 2 1</inkml:trace>
  <inkml:trace contextRef="#ctx0" brushRef="#br0" timeOffset="1">639 31 19122,'0'0'7207,"50"-31"-7367,-23 44-161,9 3-1184,7 0-2082,2 1-898,-2 0 546,-3-3-6279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950"/>
    </inkml:context>
    <inkml:brush xml:id="br0">
      <inkml:brushProperty name="width" value="0.025" units="cm"/>
      <inkml:brushProperty name="height" value="0.025" units="cm"/>
    </inkml:brush>
  </inkml:definitions>
  <inkml:trace contextRef="#ctx0" brushRef="#br0">153 1 10602,'0'0'16837,"-8"3"-14792,1-1-1766,-65 26 1630,69-27-1859,0 1 0,1-1 0,-1 1-1,0 0 1,0-1 0,1 1 0,-1 0-1,1 0 1,0 1 0,-1-1 0,1 1-1,0-1 1,0 1 0,1-1 0,-1 1-1,1 0 1,-1 0 0,1 0 0,0 0-1,0 0 1,-1 6 0,2-7-90,0-1 0,1 1 1,-1-1-1,1 0 0,-1 1 0,1-1 1,0 0-1,0 0 0,0 1 0,-1-1 1,1 0-1,0 0 0,1 0 0,-1 0 1,0 0-1,0 0 0,0 0 0,0-1 1,1 1-1,-1 0 0,0-1 0,1 1 0,-1-1 1,0 1-1,3 0 0,45 10-1647,-33-7 1285,13 2-177,-19-5 511,0 1-1,-1 0 1,1 0-1,-1 2 1,1-1-1,-1 1 1,16 9 0,-24-13 130,0 1 0,0 0 0,-1-1 0,1 1 0,0 0 0,-1 0 0,1 0 0,0-1 0,-1 1 0,1 0 0,-1 0 0,1 0 0,-1 0 0,0 0 0,1 0 0,-1 0 0,0 0 0,0 0 0,1 0 0,-1 0 0,0 0 0,0 0 0,0 0 0,0 0 0,-1 0 0,1 0 0,0 0 0,0 0 0,-1 0 0,1 0 0,0 0 0,-1 0 0,1 0 0,-1 0 0,1 0 0,-1 0 0,0-1 0,1 1 0,-1 0 0,0 0 0,1-1 0,-1 1 0,0 0 1,-1 0-1,-43 29 1316,41-28-1389,-11 6 21,1 0 0,-1-1 0,-1-1 1,0 0-1,1-1 0,-2 0 0,1-2 0,-27 4 0,43-7-67,-1 0 0,0 0 1,1-1-1,-1 1 0,0 0 0,1 0 0,-1 0 1,0-1-1,1 1 0,-1 0 0,1 0 0,-1-1 1,0 1-1,1-1 0,-1 1 0,1-1 0,-1 1 1,1 0-1,-1-1 0,1 0 0,0 1 1,-1-1-1,1 1 0,0-1 0,-1 1 0,1-1 1,0 0-1,0 1 0,-1-1 0,1 0 0,0 1 1,0-1-1,0 0 0,0 1 0,0-2 0,4-26-5414,12 1-2708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3.353"/>
    </inkml:context>
    <inkml:brush xml:id="br0">
      <inkml:brushProperty name="width" value="0.025" units="cm"/>
      <inkml:brushProperty name="height" value="0.025" units="cm"/>
    </inkml:brush>
  </inkml:definitions>
  <inkml:trace contextRef="#ctx0" brushRef="#br0">0 70 19026,'0'0'6854,"10"0"-4585,15 1-1800,-2 1 503,-1-2 0,39-4 0,-59 4-952,-1 0 0,1-1 0,-1 1-1,0-1 1,1 1 0,-1-1 0,0 0 0,0 1 0,1-1 0,-1 0 0,0 0 0,0 0-1,0 0 1,0 0 0,0 0 0,0 0 0,0 0 0,0 0 0,-1-1 0,1 1 0,0 0-1,-1 0 1,1-1 0,0 1 0,-1-1 0,0 1 0,1 0 0,-1-1 0,0 1 0,0-1-1,0 1 1,0-1 0,0 1 0,0 0 0,0-1 0,-1 1 0,1-1 0,0 1 0,-1 0-1,1-1 1,-1 1 0,1 0 0,-1-1 0,0 1 0,0 0 0,1 0 0,-1-1 0,0 1-1,0 0 1,0 0 0,0 0 0,0 0 0,-1 1 0,1-1 0,0 0 0,0 0 0,-1 1-1,1-1 1,0 0 0,-1 1 0,-1-1 0,-1 0-20,0 0 0,0 0 0,1 1 0,-1 0 0,0-1 0,0 1 0,0 1 0,0-1 0,1 0 0,-1 1 0,0 0 0,0 0 0,1 0 0,-1 0 0,0 1 0,1-1 0,-1 1 0,1 0 0,0 0 0,0 0 0,0 1 0,0-1 0,0 1 0,0 0 0,0-1 0,1 1 0,0 0 0,-1 1 0,1-1 0,0 0 0,1 1 0,-1-1 0,1 1 0,-1-1 0,1 1 0,0 0 0,0-1 0,0 1 0,1 0 0,0 0 0,-1 0 0,2 6 0,-1-8 0,1 1 0,-1-1 0,1 1 0,0-1 0,0 0 0,0 1 0,0-1 0,1 0 0,-1 0 0,0 0 0,1 0 0,0 0 0,-1 0 0,1 0 0,0 0 0,0-1 0,0 1 0,0-1 0,0 1 0,0-1 0,1 0 0,-1 0 0,0 0 0,1 0 0,-1 0 0,0-1 0,6 2 0,5 1 0,0-1 0,0-1 0,25 1 0,-12-4 0,1-1 0,-1-1 0,-1-1 0,1-2 0,44-16 0,1 0 0,-71 23 0,34-6 0,-33 6 0,-1 0 0,1 1 0,0-1 0,0 0 0,-1 1 0,1-1 0,-1 0 0,1 1 0,0-1 0,-1 1 0,1-1 0,-1 1 0,1 0 0,-1-1 0,0 1 0,1-1 0,-1 1 0,1 0 0,-1-1 0,0 1 0,0 0 0,1 0 0,-1-1 0,0 1 0,0 0 0,0 0 0,0-1 0,0 1 0,0 0 0,0 0 0,0-1 0,0 1 0,0 0 0,0-1 0,-1 1 0,1 0 0,0 0 0,-1 0 0,-4 18 0,-6 22 0,11-40 0,0 0 0,-1 0 0,1-1 0,0 1 0,0 0 0,0 0 0,0 0 0,0 0 0,0-1 0,0 1 0,1 0 0,-1 0 0,0 0 0,0 0 0,1-1 0,-1 1 0,0 0 0,1 0 0,-1-1 0,0 1 0,1 0 0,-1-1 0,1 1 0,0 0 0,-1-1 0,1 1 0,0-1 0,-1 1 0,1-1 0,0 1 0,-1-1 0,1 1 0,0-1 0,0 0 0,-1 1 0,1-1 0,1 0 0,11 1 0,0 0 0,0-1 0,-1 0 0,1-2 0,0 1 0,23-7 0,74-31 0,-87 29 0,0 1 0,0 1 0,1 1 0,0 1 0,37-4 0,-60 10 0,0 0 0,-1 0 1,1 0-1,0 0 0,0 0 0,-1 0 0,1 0 1,0 0-1,-1 0 0,1 0 0,0 0 0,-1 0 0,1 0 1,0 1-1,-1-1 0,1 0 0,-1 0 0,1 1 1,0-1-1,-1 1 0,1-1 0,-1 0 0,1 1 1,-1-1-1,1 1 0,-1-1 0,0 1 0,1 0 1,-1-1-1,1 1 0,-1-1 0,0 1 0,0 0 1,1-1-1,-1 1 0,0 0 0,0-1 0,0 1 0,0 0 1,0-1-1,0 1 0,0 0 0,0 0 0,-10 37-4,3-11-43,9-25-1528,13-2-5487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2.502"/>
    </inkml:context>
    <inkml:brush xml:id="br0">
      <inkml:brushProperty name="width" value="0.025" units="cm"/>
      <inkml:brushProperty name="height" value="0.025" units="cm"/>
    </inkml:brush>
  </inkml:definitions>
  <inkml:trace contextRef="#ctx0" brushRef="#br0">115 3 9833,'0'0'12433,"-9"1"-11552,6-1-791,-1 1 1,0 0-1,0-1 0,0 1 0,1 1 1,-1-1-1,0 0 0,1 1 0,0 0 1,-1 0-1,1 0 0,0 0 0,-5 4 1,3-1 163,1 1 0,-1-1 0,1 1 0,0 0 0,0 0 0,1 0 0,0 1 0,-3 7 0,3-6 47,1-1 0,-1 0 0,1 1 0,1 0 0,0-1 0,0 1 0,0 9 0,1-16-257,1 0 1,-1-1-1,0 1 1,0 0-1,1-1 0,-1 1 1,0 0-1,1-1 1,-1 1-1,1 0 0,-1-1 1,1 1-1,-1-1 1,1 1-1,0-1 1,-1 1-1,1-1 0,-1 1 1,1-1-1,0 0 1,-1 1-1,1-1 1,0 0-1,0 0 0,-1 1 1,1-1-1,0 0 1,0 0-1,-1 0 0,1 0 1,0 0-1,0 0 1,-1 0-1,1 0 1,0 0-1,0-1 0,-1 1 1,1 0-1,0 0 1,0-1-1,-1 1 1,1 0-1,0-1 0,0 0 1,36-16 1431,-11-4-1400,-1-1-1,24-28 0,8-7-114,-68 91 39,5-23 0,2-4 0,1-1 0,-1 1 0,1-1 0,1 1 0,-1 0 0,1 1 0,-2 13 0,5-21 0,-1 1 0,1-1 0,-1 0 0,1 0 0,0 0 0,-1 0 0,1 1 0,-1-1 0,1 0 0,-1 0 0,1 0 0,0 0 0,-1-1 0,1 1 0,-1 0 0,1 0 0,0 0 0,-1 0 0,1-1 0,-1 1 0,1 0 0,-1 0 0,1-1 0,-1 1 0,1 0 0,-1-1 0,1 1 0,-1-1 0,19-10 0,5-9 0,-18 14 0,1 0 0,-1 1 0,1 0 0,0 0 0,1 0 0,-1 1 0,1 0 0,0 0 0,13-3 0,-21 7 0,1 1 0,0-1 0,-1 0 0,1 1 0,0-1 0,-1 1 0,1 0 0,-1-1 0,1 1 0,-1-1 0,1 1 0,-1 0 0,1 0 0,-1-1 0,0 1 0,1 0 0,-1 0 0,0-1 0,0 1 0,1 0 0,-1 0 0,0 0 0,0-1 0,0 1 0,0 0 0,0 0 0,0 0 0,0-1 0,-1 2 0,1 36 0,0-28 0,0 70 0,0-80 2,0 0-1,0 1 1,0-1 0,0 0-1,0 1 1,0-1-1,0 1 1,1-1 0,-1 0-1,0 0 1,0 1 0,0-1-1,1 0 1,-1 1-1,0-1 1,0 0 0,0 0-1,1 1 1,-1-1 0,0 0-1,1 0 1,-1 1-1,0-1 1,1 0 0,-1 0-1,0 0 1,1 0 0,-1 0-1,0 0 1,1 0-1,-1 1 1,0-1 0,1 0-1,-1 0 1,0 0 0,1 0-1,-1 0 1,0-1-1,1 1 1,-1 0 0,1 0-1,-1 0 1,0 0-1,1 0 1,-1 0 0,0 0-1,0-1 1,1 1 0,-1 0-1,0 0 1,1-1-1,-1 1 1,0 0 0,0 0-1,1-1 1,-1 1 0,0 0-1,0 0 1,1-1-1,17-15-488,13-30-4970,-5-3-4092,-6 6-3049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6.035"/>
    </inkml:context>
    <inkml:brush xml:id="br0">
      <inkml:brushProperty name="width" value="0.025" units="cm"/>
      <inkml:brushProperty name="height" value="0.025" units="cm"/>
    </inkml:brush>
  </inkml:definitions>
  <inkml:trace contextRef="#ctx0" brushRef="#br0">22 1 19731,'0'0'1655,"0"11"-27,-9 78 806,4-60-1699,1 0 1,2 0 0,1 1 0,3 34-1,-1-61-784,-1 0-1,1-1 0,0 1 1,0 0-1,0 0 0,0-1 1,0 1-1,1-1 1,-1 1-1,1-1 0,0 0 1,0 1-1,0-1 0,0 0 1,0 0-1,0 0 0,0-1 1,1 1-1,-1 0 1,0-1-1,1 0 0,0 1 1,-1-1-1,1 0 0,0 0 1,0-1-1,-1 1 1,1 0-1,0-1 0,0 0 1,0 0-1,0 0 0,0 0 1,-1 0-1,1 0 0,3-1 1,3-1-156,0 1 0,0-1 0,0-1 1,0 1-1,0-1 0,0-1 0,-1 0 0,0 0 1,0-1-1,9-6 0,0-5-90,-1 0 0,-1 0 1,0-2-1,-1 0 0,-1 0 0,-1-1 0,-1-1 1,15-36-1,-18 47 2469,-3 23-780,-3 47 1,0-19-518,-2-40-901,0-1-1,1 1 1,-1 0 0,0 0-1,1-1 1,0 1 0,-1 0-1,1-1 1,0 1 0,0 0-1,0-1 1,0 0-1,0 1 1,1-1 0,-1 1-1,0-1 1,0 0 0,3 2-1,-2-2-272,-1-1 0,0 1 0,1-1 0,-1 1 0,0-1-1,1 0 1,-1 0 0,1 1 0,-1-1 0,0 0 0,1 0-1,-1 0 1,1-1 0,-1 1 0,0 0 0,3-1-1,19-10-9951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7.192"/>
    </inkml:context>
    <inkml:brush xml:id="br0">
      <inkml:brushProperty name="width" value="0.025" units="cm"/>
      <inkml:brushProperty name="height" value="0.025" units="cm"/>
    </inkml:brush>
  </inkml:definitions>
  <inkml:trace contextRef="#ctx0" brushRef="#br0">92 134 6246,'0'0'5813,"2"-11"-2369,1-3-2271,-1 7-288,-1 0 1,0 1-1,0-1 1,-1 0-1,0-11 1,0 17-805,0 1 0,-1 0 0,1-1-1,0 1 1,0 0 0,0-1 0,0 1 0,0 0 0,-1-1 0,1 1 0,0 0 0,0 0 0,0-1 0,-1 1 0,1 0-1,0 0 1,0-1 0,-1 1 0,1 0 0,0 0 0,-1 0 0,1-1 0,0 1 0,0 0 0,-1 0 0,1 0-1,0 0 1,-1 0 0,1 0 0,0 0 0,-1 0 0,1 0 0,0 0 0,-1 0 0,1 0 0,-1 0 0,1 0 0,0 0-1,-1 0 1,1 0 0,0 0 0,0 0 0,-1 1 0,1-1 0,0 0 0,-1 0 0,1 1 0,-17 10 626,10-2-590,1 0 1,0 0-1,1 1 1,0 0-1,1 0 1,0 0-1,0 0 1,-1 12 0,-15 88 78,17-83-50,1 0 0,2 51 0,0-76-138,0-1 1,0 0-1,0 0 0,0 0 0,0 0 0,0 0 1,0 1-1,1-1 0,-1 0 0,0 0 1,1 0-1,-1 0 0,1 0 0,-1 0 0,1 0 1,0 0-1,-1 0 0,1 0 0,0 0 1,0-1-1,-1 1 0,1 0 0,0 0 0,0-1 1,0 1-1,0 0 0,0-1 0,0 1 1,0-1-1,0 0 0,0 1 0,0-1 0,0 0 1,1 1-1,-1-1 0,0 0 0,0 0 1,0 0-1,0 0 0,0 0 0,1 0 1,-1 0-1,0-1 0,0 1 0,0 0 0,2-1 1,1-1 79,1 0 0,0 0 1,0 0-1,-1-1 1,0 0-1,1 0 0,-1 0 1,0 0-1,5-6 1,9-13 141,0-1 0,-1 0 1,-1-1-1,-1-1 0,-2-1 0,0 0 1,-2 0-1,-1-2 0,-1 1 1,-1-1-1,-1 0 0,-2-1 1,2-36-1,-31 120-230,7-5 0,2-12 0,2 0 0,2 1 0,1 0 0,2 1 0,-4 55 0,12-95 0,0 1 0,0-1 0,0 1 0,0 0 0,0-1 0,0 1 0,0-1 0,0 1 0,0-1 0,0 1 0,0 0 0,0-1 0,0 1 0,0-1 0,1 1 0,-1-1 0,0 1 0,0-1 0,1 1 0,-1-1 0,0 1 0,1-1 0,-1 1 0,1-1 0,-1 0 0,0 1 0,1-1 0,-1 0 0,1 1 0,-1-1 0,1 0 0,0 1 0,17-9 0,16-26 0,-23 15 31,-9 15-108,1-1-1,-1 1 1,1 0 0,-1 0 0,1 0-1,0 1 1,1-1 0,-1 0-1,8-5 1,-11 9-99,0 0 0,1 0 0,-1 0 0,0 0 0,0 0 0,0 0 0,1 0 0,-1 0 0,0 0 0,0 0 0,1 0 0,-1 0 1,0 1-1,0-1 0,0 0 0,1 0 0,-1 0 0,0 0 0,0 0 0,0 0 0,1 1 0,-1-1 0,0 0 0,0 0 0,0 0 0,0 0 0,0 1 0,1-1 0,-1 0 0,0 0 0,0 0 0,0 1 0,0-1 0,0 0 0,0 0 0,0 1 1,0-1-1,0 0 0,0 0 0,0 0 0,0 1 0,0-1 0,0 0 0,0 0 0,0 1 0,0 0-448,2 15-6091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8.341"/>
    </inkml:context>
    <inkml:brush xml:id="br0">
      <inkml:brushProperty name="width" value="0.025" units="cm"/>
      <inkml:brushProperty name="height" value="0.025" units="cm"/>
    </inkml:brush>
  </inkml:definitions>
  <inkml:trace contextRef="#ctx0" brushRef="#br0">1 0 1730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9.134"/>
    </inkml:context>
    <inkml:brush xml:id="br0">
      <inkml:brushProperty name="width" value="0.025" units="cm"/>
      <inkml:brushProperty name="height" value="0.025" units="cm"/>
    </inkml:brush>
  </inkml:definitions>
  <inkml:trace contextRef="#ctx0" brushRef="#br0">1 0 8232,'0'0'20024,"2"10"-19778,2 8-205,0-1 0,-2 1 1,1 21-1,-3-38-28,0-1 0,0 0 0,0 1 0,0-1 0,1 0 1,-1 0-1,0 1 0,0-1 0,0 0 0,1 1 0,-1-1 0,0 0 0,0 0 0,1 1 0,-1-1 0,0 0 0,0 0 0,1 0 0,-1 0 1,0 1-1,1-1 0,-1 0 0,0 0 0,1 0 0,-1 0 0,0 0 0,1 0 0,-1 0 0,0 0 0,1 0 0,-1 0 0,0 0 0,1 0 0,-1 0 1,0 0-1,1 0 0,-1 0 0,0 0 0,1 0 0,-1-1 0,0 1 0,1 0 0,-1 0 0,0 0 0,0-1 0,1 1 0,-1 0 0,0 0 1,0 0-1,1-1 0,-1 1 0,0 0 0,0-1 0,1 1 0,16-14 1056,-2-5-513,-12 15-458,-1 0-1,1 0 1,-1 0-1,1 1 1,0-1-1,1 1 1,-1 0-1,0 0 1,1 0 0,0 0-1,0 1 1,-1-1-1,2 1 1,-1 0-1,0 0 1,0 1-1,9-3 1,-12 4-98,0 1 0,0-1 0,0 1 0,0-1 0,0 1 0,0 0 0,0-1 0,0 1 0,-1 0 0,1 0 0,0-1 0,0 1 0,-1 0 0,1 0 0,-1 0 0,1 0 0,-1 0 0,1 0 0,-1 0 0,1 0 0,-1 0 0,0 0 0,0 0 0,1 0 0,-1 0 0,0 1 0,0-1 0,0 0 0,0 1 0,1 43 0,-1-35 0,0 114-37,19-159-3604,8-36-5910,-12 26 743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084"/>
    </inkml:context>
    <inkml:brush xml:id="br0">
      <inkml:brushProperty name="width" value="0.025" units="cm"/>
      <inkml:brushProperty name="height" value="0.025" units="cm"/>
    </inkml:brush>
  </inkml:definitions>
  <inkml:trace contextRef="#ctx0" brushRef="#br0">90 1 10666,'0'0'18268,"-7"13"-17254,-10 28-630,2 1-1,1 0 0,3 1 1,-9 60-1,14-6-298,9-93 274,4-11-128,5-13-36,-7 4-191,-1 1 0,-1-1 0,-1 0 0,0 0 0,0 0 0,-2 0 0,-1-18 0,-11 55-490,11-16 471,0 1-1,0 0 1,1-1 0,0 1-1,0 0 1,0-1 0,0 1-1,1 0 1,0-1-1,3 9 1,-3-11 12,0-1 0,0 0 1,1 0-1,-1 0 0,1 0 1,-1 0-1,1 0 0,0 0 0,0 0 1,0-1-1,0 1 0,0-1 0,0 1 1,0-1-1,1 0 0,-1 0 1,0 0-1,1 0 0,-1 0 0,1 0 1,-1-1-1,1 1 0,-1-1 0,1 0 1,3 0-1,2 0 26,-1 0 0,1-1 1,-1 0-1,1 0 0,-1-1 0,1 0 0,-1 0 0,0-1 1,0 0-1,0 0 0,-1 0 0,1-1 0,-1 0 1,1-1-1,5-5 0,-7 6-6,-1 1 0,0-1 0,0-1 0,0 1 0,0-1-1,-1 1 1,0-1 0,0 0 0,0 0 0,0-1 0,-1 1 0,0 0 0,0-1 0,-1 0 0,1 1-1,-1-1 1,0 0 0,-1 0 0,1 1 0,-2-9 0,-13 18-17,2 10 0,0 0 0,1 1 0,0 1 0,2 0 0,0 0 0,-12 31 0,13-17 0,8-30 0,0 1 0,0 0 0,0-1 0,1 1 0,-1 0 0,0-1 0,0 1 0,0-1 0,1 1 0,-1 0 0,0-1 0,1 1 0,-1-1 0,0 1 0,1-1 0,-1 1 0,1-1 0,-1 1 0,0-1 0,1 1 0,-1-1 0,1 0 0,0 1 0,-1-1 0,1 1 0,3-1 0,-1 0 0,0 1 0,1-1 0,-1 0 0,0-1 0,1 1 0,-1 0 0,0-1 0,1 0 0,-1 0 0,0 0 0,0 0 0,5-3 0,38-19 0,27-10 0,-67 31 0,0 0 0,0 0 0,0 1 0,0 0 0,0 0 0,1 0 0,-1 1 0,0 0 0,1 1 0,7 0 0,-12 0 0,0 0 0,0 0 0,0 0 0,0 0 0,0 1 0,0-1 0,0 1 0,0-1 0,0 1 0,0-1 0,-1 1 0,1 0 0,-1 0 0,1 0 0,-1 0 0,0 0 0,0 0 0,0 0 0,0 1 0,0-1 0,0 0 0,-1 1 0,1-1 0,-1 0 0,0 1 0,1 2 0,1 12 0,-1 0 0,-2 29 0,0-26 0,-1 37 0,21-76 0,11-38 0,14-21 0,-40 72 0,0 0 0,1 0 0,-1 0 0,1 1 0,1 0 0,-1 0 0,1 0 0,0 1 0,9-5 0,-11 6 0,0 2 0,1-1 0,-1 0 0,1 1 0,-1 0 0,1 0 0,0 0 0,-1 0 0,1 1 0,0 0 0,-1 0 0,1 0 0,0 1 0,-1-1 0,1 1 0,8 3 0,-10-3 0,0 0 0,0 1 0,0-1 0,-1 1 0,1-1 0,0 1 0,-1 0 0,0 0 0,1 1 0,-1-1 0,0 0 0,0 1 0,0-1 0,0 1 0,-1 0 0,1-1 0,-1 1 0,1 0 0,-1 0 0,0 0 0,0 0 0,0 0 0,-1 0 0,1 6 0,0 45 0,26-82 0,-25 24 0,19-21 0,-20 24 0,-1 0 0,1 0 0,0 0 0,0 1 0,0-1 0,0 0 0,0 1 0,0-1 0,0 0 0,0 1 0,0-1 0,0 1 0,0 0 0,0-1 0,0 1 0,0 0 0,0-1 0,0 1 0,1 0 0,-1 0 0,0 0 0,0 0 0,2 0 0,-2 5-6,0-1 0,0 0 0,0 0 0,-1 1 0,0-1 0,1 0 0,-1 1 0,-1-1 0,0 5 0,1-2-249,0-5-10,0 10-1508,-2-5-4314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879"/>
    </inkml:context>
    <inkml:brush xml:id="br0">
      <inkml:brushProperty name="width" value="0.025" units="cm"/>
      <inkml:brushProperty name="height" value="0.025" units="cm"/>
    </inkml:brush>
  </inkml:definitions>
  <inkml:trace contextRef="#ctx0" brushRef="#br0">5 160 11275,'-5'6'9260,"15"-2"-5400,17 0-928,-17-4-2591,-1-1-1,1-1 1,0 1-1,-1-2 1,1 1-1,-1-1 1,0-1 0,0 1-1,0-1 1,16-11-1,-20 12-298,-1 0 0,1 0 0,-1-1 0,0 1 0,0-1 1,-1 0-1,1 0 0,-1 0 0,1-1 0,-1 1 0,-1-1 0,1 0 0,-1 0 0,1 0 0,-2 0 0,1 0 0,0 0 0,-1 0 0,0-1 0,0 1 0,0-8 0,-1 12-28,-1-1-1,1 1 0,0-1 0,-1 1 1,1 0-1,-1-1 0,1 1 0,-1 0 1,0-1-1,0 1 0,1 0 1,-1 0-1,0 0 0,0-1 0,0 1 1,0 0-1,0 0 0,-1 0 0,1 1 1,0-1-1,0 0 0,-1 0 1,1 1-1,0-1 0,-1 1 0,1-1 1,0 1-1,-1-1 0,1 1 1,-1 0-1,1 0 0,-1 0 0,1 0 1,-1 0-1,1 0 0,-1 0 0,-1 1 1,-3-1 15,0 1 0,0 0 1,0 0-1,1 0 1,-1 1-1,0 0 0,1 0 1,-10 5-1,6 0-29,0 0 0,1 1 0,-1 0 0,2 0 0,-1 1 0,1 0 0,0 0 0,1 1 0,0 0 0,1 0 0,0 1 0,0-1 0,1 1 0,1 0 0,0 0 0,0 0 0,1 1 0,-1 12 0,3-23 0,0 1 0,0-1 0,0 1 0,0-1 0,0 0 0,0 1 0,0-1 0,1 1 0,-1-1 0,1 0 0,-1 1 0,1-1 0,-1 0 0,1 1 0,-1-1 0,1 0 0,0 0 0,0 0 0,0 0 0,0 1 0,0-1 0,0-1 0,0 1 0,0 0 0,0 0 0,0 0 0,1 0 0,-1-1 0,2 1 0,0 0 0,2 0 0,-1 0 0,0 0 0,0-1 0,0 0 0,0 0 0,0 0 0,0 0 0,0-1 0,5-1 0,8-2 0,-1-1 0,1 0 0,-1-1 0,16-10 0,28-20-1313,-5-9-3524,-29 17-3683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1.674"/>
    </inkml:context>
    <inkml:brush xml:id="br0">
      <inkml:brushProperty name="width" value="0.025" units="cm"/>
      <inkml:brushProperty name="height" value="0.025" units="cm"/>
    </inkml:brush>
  </inkml:definitions>
  <inkml:trace contextRef="#ctx0" brushRef="#br0">82 1 11883,'0'0'16416,"-4"8"-15034,-3 8-1165,-41 115 1589,42-114-1629,1 0 0,1 0 0,1 0 1,1 1-1,-1 34 0,3-51-177,0 0 0,0 0 0,0 0 0,1 0 0,-1 0 0,0 0 0,0 0 0,1 0 0,-1 0 0,0 0 0,1 0 0,-1-1 0,1 1 0,-1 0 0,1 0 0,-1 0 0,1-1 0,0 1 0,0 0 0,-1-1 0,1 1 0,0 0 0,0-1 0,0 1 0,-1-1 0,3 1 0,-1 0 0,0-1 0,1 1 0,-1-1 0,1 0 0,-1 0 0,1 0 0,-1 0 0,0 0 0,1 0 0,3-2 0,2 0 0,0 0 0,-1-1 0,1 0 0,-1-1 0,12-7 0,19-22 0,-32 26 0,1 1 0,0-1 0,0 1 0,1 1 0,0-1 0,11-5 0,-18 11 0,0 0 0,-1 0 0,1 0 0,-1 0 0,1 0 0,0 0 0,-1 0 0,1 0 0,0 0 0,-1 1 0,1-1 0,-1 0 0,1 0 0,0 1 0,-1-1 0,1 0 0,-1 1 0,1-1 0,-1 1 0,1-1 0,-1 1 0,0-1 0,1 1 0,-1-1 0,0 1 0,1-1 0,-1 1 0,0-1 0,1 1 0,-1-1 0,0 1 0,0 0 0,0-1 0,1 1 0,-1 0 0,0-1 0,0 1 0,0-1 0,0 1 0,0 0 0,0-1 0,-1 1 0,1 0 0,0 0 0,0 42 0,-1-33 0,1-8 0,0 0 0,-1 0 0,1 0 0,0-1 0,0 1 0,0 0 0,0 0 0,0 0 0,1-1 0,-1 1 0,0 0 0,1 0 0,0-1 0,-1 1 0,1 0 0,0-1 0,0 1 0,0-1 0,0 1 0,0-1 0,0 1 0,0-1 0,0 0 0,1 0 0,-1 1 0,0-1 0,3 1 0,-1-2 0,0 0 0,-1 0 0,1-1 0,0 1 0,0-1 0,-1 0 0,1 0 0,0 0 0,-1 0 0,1 0 0,0 0 0,-1-1 0,0 1 0,1-1 0,-1 0 0,0 0 0,4-4 0,22-20 0,28-24 0,-53 47 0,1 0 0,0 0 0,0 1 0,0 0 0,0 0 0,0 0 0,1 0 0,-1 0 0,0 1 0,1 0 0,-1 0 0,6 0 0,-9 2 0,0-1 0,0 1 0,0 0 0,0 0 0,-1 1 0,1-1 0,0 0 0,-1 0 0,1 0 0,-1 0 0,1 0 0,-1 1 0,0-1 0,1 0 0,-1 0 0,0 1 0,0-1 0,0 0 0,0 1 0,0-1 0,0 0 0,0 0 0,0 1 0,-1 1 0,-4 36 0,4-35 0,0 0 0,0-1 0,0 1 0,1 0 0,-1-1 0,1 1 0,0 0 0,1 6 0,-1-10 0,0 0 0,0 1 0,0-1 0,1 1 0,-1-1 0,0 0 0,0 1 0,1-1 0,-1 0 0,0 1 0,1-1 0,-1 0 0,0 0 0,1 1 0,-1-1 0,0 0 0,1 0 0,-1 0 0,1 1 0,-1-1 0,0 0 0,1 0 0,-1 0 0,1 0 0,-1 0 0,0 0 0,1 0 0,0 0 0,23-7 0,46-36 0,-60 35 0,1 0 0,0 1 0,1 0 0,0 1 0,0 0 0,0 0 0,0 2 0,1-1 0,0 2 0,13-3 0,-25 6 0,-1 0 0,0 0 0,1 0 0,-1 0 0,1 0 0,-1 0 0,0 0 0,1 0 0,-1 0 0,0 0 0,1 1 0,-1-1 0,0 0 0,1 0 0,-1 0 0,0 0 0,1 1 0,-1-1 0,0 0 0,0 0 0,1 1 0,-1-1 0,0 0 0,0 1 0,1-1 0,-1 0 0,0 1 0,0-1 0,0 0 0,0 1 0,0-1 0,1 0 0,-1 1 0,0-1 0,0 1 0,-2 18 0,-12 17 0,5-19 0,5-12 0,1 0 0,0 0 0,1 0 0,-1 1 0,1-1 0,0 1 0,1-1 0,-1 1 0,0 9 0,2-15 0,0 1 0,0-1 0,1 1 0,-1-1 0,0 1 0,1-1 0,-1 1 0,1-1 0,-1 0 0,0 1 0,1-1 0,-1 0 0,1 1 0,-1-1 0,1 0 0,-1 0 0,1 1 0,-1-1 0,1 0 0,-1 0 0,1 0 0,-1 0 0,1 0 0,0 0 0,-1 0 0,1 0 0,-1 0 0,1 0 0,-1 0 0,1 0 0,-1 0 0,1 0 0,-1 0 0,1-1 0,0 1 0,-1 0 0,0 0 0,1-1 0,-1 1 0,1 0 0,-1-1 0,1 0 0,26-12 0,8-13 0,-25 18 0,0-1 0,1 1 0,0 1 0,0 0 0,1 1 0,0 0 0,0 0 0,18-4 0,-30 10 0,0 0 0,1 0 0,-1 0 0,1-1 0,-1 1 0,1 0 0,-1 0 0,1 0 0,-1 0 0,0 0 0,1 1 0,-1-1 0,1 0 0,-1 0 0,1 0 0,-1 0 0,0 0 0,1 1 0,-1-1 0,1 0 0,-1 0 0,0 1 0,1-1 0,-1 0 0,0 0 0,1 1 0,-1-1 0,0 0 0,0 1 0,1-1 0,-1 0 0,0 1 0,1 18 0,-15 30 0,9-32 0,5-12-3387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238"/>
    </inkml:context>
    <inkml:brush xml:id="br0">
      <inkml:brushProperty name="width" value="0.025" units="cm"/>
      <inkml:brushProperty name="height" value="0.025" units="cm"/>
    </inkml:brush>
  </inkml:definitions>
  <inkml:trace contextRef="#ctx0" brushRef="#br0">0 154 8712,'0'0'21936,"10"0"-21077,4 0-743,0-1 1,0 0-1,0-1 0,-1 0 1,1-2-1,13-4 0,-24 7-102,1 0 0,-1 0 0,1-1 0,-1 1 0,1-1 0,-1 0 0,0 0 0,0 0 0,0-1 0,0 1-1,-1-1 1,1 1 0,-1-1 0,1 0 0,-1 0 0,0 0 0,0-1 0,0 1 0,-1 0 0,1-1 0,-1 1 0,1-1 0,-1 1 0,0-1-1,-1 0 1,1 1 0,-1-1 0,1 0 0,-1 1 0,0-1 0,-1-4 0,1 8-14,-1-1 0,1 1 0,0-1 0,-1 1 0,1-1 0,0 1 0,-1 0 0,1-1 0,-1 1 0,1 0 0,-1-1 0,1 1 0,-1 0 0,1 0 0,0-1 0,-1 1 0,0 0 0,1 0 0,-1 0 0,1 0 0,-1 0 0,1 0 0,-1 0 0,1 0 0,-1 0 0,1 0 0,-1 0 0,1 0 0,-1 0 0,1 0 0,-1 0 0,1 0 0,-1 1 0,1-1 0,-1 0 0,1 0 0,-1 1 0,0-1 0,-21 11 0,10-2 0,1 0 0,0 0 0,1 1 0,0 1 0,-12 16 0,18-22 0,0 1 0,0 0 0,1 0 0,-1 0 0,1 0 0,1 0 0,-1 1 0,1 0 0,0-1 0,1 1 0,-1 0 0,1 0 0,0 9 0,1-15 0,1 0 0,-1 1 0,0-1 0,1 0 0,-1 0 0,1 1 0,-1-1 0,1 0 0,0 0 0,-1 0 0,1 0 0,0 0 0,0 0 0,0 0 0,0 0 0,0 0 0,0 0 0,0 0 0,0-1 0,0 1 0,1 0 0,-1-1 0,0 1 0,0-1 0,1 1 0,-1-1 0,0 0 0,1 1 0,-1-1 0,3 0 0,47 0 0,-41 0 0,32-5 0,79-19 0,-78 14 0,77-8 0,-33 16 0,-87 3 0,-1-1 0,1 0 0,0 0 0,0 0 0,0 0 0,0 0 0,0 1 0,0-1 0,0 0 0,0 0 0,0 0 0,-1 0 0,1 1 0,0-1 0,0 0 0,0 0 0,0 0 0,0 1 0,0-1 0,0 0 0,0 0 0,0 0 0,0 0 0,1 1 0,-1-1 0,0 0 0,0 0 0,0 0 0,0 0 0,0 1 0,0-1 0,0 0 0,0 0 0,0 0 0,1 0 0,-1 0 0,0 1 0,0-1 0,0 0 0,0 0 0,0 0 0,0 0 0,1 0 0,-1 0 0,0 0 0,0 0 0,0 0 0,0 0 0,1 0 0,-2 1 0,0-1 0,0 1 0,0-1 0,0 0 0,0 1 0,0-1 0,0 0 0,0 0 0,0 0 0,0 0 0,0 0 0,0 0 0,0 0 0,0 0 0,0 0 0,0-1 0,0 1 0,0 0 0,0-1 0,0 1 0,-1-1 0,-2-3 0,1 0 0,-1 0 0,1 0 0,0-1 0,0 1 0,0-1 0,1 1 0,-1-1 0,1 0 0,1 0 0,-1 0 0,0 0 0,0-7 0,0 2 0,0 0 0,1 0 0,0-1 0,1 1 0,0 0 0,1-11 0,0 19 0,0 1 0,0-1 0,-1 0 0,1 1 0,0-1 0,1 1 0,-1-1 0,0 1 0,0 0 0,0-1 0,1 1 0,-1 0 0,1 0 0,-1 0 0,1 0 0,-1 0 0,1 0 0,0 0 0,-1 1 0,1-1 0,0 1 0,0-1 0,0 1 0,-1-1 0,1 1 0,0 0 0,2 0 0,60-1 0,-47 1 0,-1 1-161,52-5-6869,-17-7-3684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953"/>
    </inkml:context>
    <inkml:brush xml:id="br0">
      <inkml:brushProperty name="width" value="0.025" units="cm"/>
      <inkml:brushProperty name="height" value="0.025" units="cm"/>
    </inkml:brush>
  </inkml:definitions>
  <inkml:trace contextRef="#ctx0" brushRef="#br0">50 94 6534,'2'-10'993,"-2"6"112,9-40 5321,-9 42-5967,1 0 1,-1 0 0,1 0-1,0 1 1,0-1 0,-1 0-1,1 0 1,0 0-1,1 1 1,-1-1 0,0 1-1,0-1 1,1 1 0,-1-1-1,1 1 1,-1 0 0,1-1-1,-1 1 1,1 0 0,0 0-1,0 0 1,2-1 0,-3 3-342,-1-1 1,1 0-1,-1 0 1,1 0-1,-1 0 1,1 1-1,-1-1 1,1 0 0,-1 1-1,1-1 1,-1 0-1,1 1 1,-1-1-1,0 0 1,1 1-1,-1-1 1,1 1 0,-1-1-1,0 1 1,0-1-1,1 1 1,-1-1-1,0 1 1,0-1 0,0 1-1,1-1 1,-1 1-1,0-1 1,0 1-1,0-1 1,0 1-1,0 0 1,0-1 0,0 2-1,0 27 813,0-22-444,-2 21-305,-2 0-1,-1 0 0,-1 0 1,-1 0-1,-19 47 0,-14 53 178,36-113-341,1 1-1,1 0 1,1 0-1,0-1 1,1 1-1,2 21 1,-2-35-17,1 0 1,-1-1-1,0 1 0,0-1 0,1 1 1,-1 0-1,1-1 0,0 1 1,-1-1-1,1 0 0,0 1 0,0-1 1,0 1-1,0-1 0,0 0 1,0 0-1,0 0 0,0 1 0,0-1 1,1 0-1,-1 0 0,0-1 0,1 1 1,1 1-1,0-1 1,0-1 1,0 1-1,0-1 1,0 0-1,0 0 1,0 0-1,0 0 1,0 0-1,0-1 1,0 1-1,0-1 1,4-1-1,5-2-55,-1-1-1,1 0 1,-1-1 0,0-1-1,11-8 1,80-68-9548,-44 35-2344,-31 26 2549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298"/>
    </inkml:context>
    <inkml:brush xml:id="br0">
      <inkml:brushProperty name="width" value="0.025" units="cm"/>
      <inkml:brushProperty name="height" value="0.025" units="cm"/>
    </inkml:brush>
  </inkml:definitions>
  <inkml:trace contextRef="#ctx0" brushRef="#br0">157 91 1089,'1'-1'685,"0"0"1,0 0-1,0 0 0,-1 0 0,1-1 1,0 1-1,-1 0 0,1 0 0,-1 0 1,1-1-1,-1 1 0,0 0 1,1-1-1,-1 1 0,0-3 0,0 4-354,0 0 0,0-1 0,0 1 0,-1-1 0,1 1 0,0 0 0,0-1 0,-1 1 0,1 0 0,0-1 0,-1 1 0,1 0-1,0-1 1,-1 1 0,1 0 0,-1 0 0,1-1 0,0 1 0,-1 0 0,1 0 0,-1 0 0,1 0 0,-1-1 0,1 1 0,0 0 0,-1 0 0,1 0-1,-1 0 1,0 0 0,-20 4 6178,-1 6-6711,10-2 580,2 1-1,-1 0 1,1 0 0,1 1 0,0 0-1,-12 17 1,18-22-276,-1 0 0,1 0 0,0 0 0,1 0 0,-1 0 0,1 1 0,0 0 0,0-1-1,1 1 1,-1 0 0,1 0 0,1 0 0,-1-1 0,1 1 0,0 0 0,0 0 0,2 8 0,-1-11-102,1-1 0,0 1 0,-1-1 0,1 1 0,0-1 0,0 0 0,1 0 0,-1 0 0,0 0 0,1 0 0,-1-1 0,1 1 0,-1-1 0,1 1 0,0-1 0,-1 0 0,1 0 0,0 0 0,0 0 0,0-1 0,0 1 0,0-1 0,0 0 0,0 0 0,0 0 0,4-1 0,4 1 0,0 0 0,-1-1 0,1 0 0,-1-1 0,0 0 0,15-5 0,-16 3 0,-1 0 0,-1-1 0,1 0 0,0 0 0,-1-1 0,0 0 0,0 0 0,-1 0 0,0-1 0,0 0 0,0 0 0,-1-1 0,0 0 0,-1 0 0,0 0 0,0 0 0,0-1 0,-1 1 0,-1-1 0,1 0 0,-1 0 0,-1 0 0,0 0 0,0 0 0,0 0 0,-2 0 0,1 0 0,-4-18 0,4 24 0,-1 0 0,1 1 0,-1-1 0,0 0 0,0 1 0,0-1 0,0 1 0,-1 0 0,1-1 0,0 1 0,-1 0 0,0 0 0,0-1 0,0 1 0,0 1 0,0-1 0,0 0 0,0 0 0,0 1 0,-1-1 0,1 1 0,0 0 0,-1 0 0,0 0 0,1 0 0,-1 0 0,1 0 0,-1 1 0,0 0 0,0-1 0,1 1 0,-1 0 0,0 0 0,0 0 0,1 1 0,-1-1 0,0 0 0,1 1 0,-1 0 0,0 0 0,1 0 0,-1 0 0,1 0 0,-1 0 0,1 1 0,0-1 0,0 1 0,-1 0 0,1 0 0,0-1 0,0 1 0,1 0 0,-1 1 0,0-1 0,1 0 0,-1 0 0,1 1 0,0-1 0,0 1 0,0-1 0,0 1 0,0 0 0,0-1 0,1 1 0,-1 0 0,1-1 0,0 5 0,0-5-194,-1-1 0,1 1 0,0-1 0,0 1 0,0 0 0,0-1 0,0 1 0,0-1 0,1 1 0,-1 0 0,1-1 0,-1 1 0,1-1 0,-1 1 0,1-1 0,0 1 0,-1-1 0,1 0 0,2 3 0,-1-3-263,0 0-1,0 0 0,0 0 0,0 0 0,0 0 1,0 0-1,0-1 0,0 1 0,1-1 1,-1 1-1,0-1 0,0 0 0,0 0 1,3 0-1,21 0-6381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22.858"/>
    </inkml:context>
    <inkml:brush xml:id="br0">
      <inkml:brushProperty name="width" value="0.025" units="cm"/>
      <inkml:brushProperty name="height" value="0.025" units="cm"/>
    </inkml:brush>
  </inkml:definitions>
  <inkml:trace contextRef="#ctx0" brushRef="#br0">60 0 13036,'0'0'19635,"0"55"-19667,0-18 160,0 4-737,0 4-1505,-4 3-2338,-5-3-2370,-2 0-7208</inkml:trace>
  <inkml:trace contextRef="#ctx0" brushRef="#br0" timeOffset="1">0 667 64,'0'0'32126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840"/>
    </inkml:context>
    <inkml:brush xml:id="br0">
      <inkml:brushProperty name="width" value="0.025" units="cm"/>
      <inkml:brushProperty name="height" value="0.025" units="cm"/>
    </inkml:brush>
  </inkml:definitions>
  <inkml:trace contextRef="#ctx0" brushRef="#br0">166 0 13485,'0'0'13976,"-5"12"-12652,-94 210 923,85-186-1900,2 0 0,2 1 0,1 0 0,-7 64 0,16-98-347,0 0 0,0 0 0,0 0 0,0 0 0,0 0 0,0-1 0,1 1 0,-1 0 0,1 0 0,0 0 0,0 0 0,0 0 0,0-1 0,1 1 0,-1-1 0,1 1 0,-1-1 0,1 1 0,2 1 0,-2-3 0,0 0 0,0 0 0,0 0 0,0 0 0,0 0 0,1-1 0,-1 1 0,0-1 0,0 0 0,0 1 0,1-1 0,-1 0 0,0 0 0,0-1 0,1 1 0,-1 0 0,0-1 0,0 1 0,1-1 0,-1 0 0,0 0 0,0 0 0,0 0 0,0 0 0,0 0 0,2-3 0,11-6 0,-1 0 0,-1-2 0,0 1 0,22-27 0,20-18 0,-55 55 0,1 1 0,-1 0 0,0 0 0,0 0 0,0 0 0,0-1 0,1 1 0,-1 0 0,0 0 0,0 0 0,0 0 0,1 0 0,-1-1 0,0 1 0,0 0 0,0 0 0,1 0 0,-1 0 0,0 0 0,0 0 0,1 0 0,-1 0 0,0 0 0,0 0 0,1 0 0,-1 0 0,0 0 0,0 0 0,1 0 0,-1 0 0,0 0 0,0 0 0,0 0 0,1 0 0,-1 1 0,0-1 0,0 0 0,1 0 0,-1 0 0,0 0 0,0 0 0,0 1 0,4 13 0,-6 20 0,2-32 0,-3 21 0,1-17 0,1 0 0,1 0 0,-1 0 0,1 1 0,0-1 0,0 0 0,1 1 0,1 5 0,-1-10 0,0 0 0,0-1 0,0 1 0,0-1 0,0 1 0,1-1 0,-1 0 0,0 1 0,1-1 0,-1 0 0,1 0 0,-1 0 0,1 0 0,0 0 0,-1 0 0,1 0 0,0-1 0,0 1 0,-1-1 0,1 1 0,0-1 0,0 0 0,0 0 0,0 1 0,-1-1 0,1-1 0,0 1 0,0 0 0,0 0 0,0-1 0,0 1 0,2-1 0,11-3 0,-1 0 0,1-1 0,-1 0 0,1-1 0,-2-1 0,1 0 0,21-16 0,-20 13 0,1 1 0,0 0 0,0 1 0,0 1 0,19-6 0,-34 13 0,-1 0 0,1-1 0,-1 1 0,1 0 0,-1 0 0,1 0 0,-1-1 0,1 1 0,-1 0 0,1 0 0,-1 0 0,1 0 0,-1 0 0,1 0 0,-1 0 0,1 0 0,-1 0 0,1 0 0,-1 1 0,1-1 0,-1 0 0,1 0 0,-1 0 0,1 1 0,-1-1 0,1 0 0,-1 0 0,1 1 0,-1-1 0,0 1 0,1-1 0,-1 0 0,0 1 0,1-1 0,-1 1 0,0-1 0,1 0 0,-1 1 0,0-1 0,0 1 0,1-1 0,-1 1 0,0-1 0,0 1 0,0-1 0,0 1 0,0-1 0,0 1 0,0 0 0,0-1 0,0 1 0,0-1 0,0 1 0,0-1 0,0 1 0,0-1 0,-1 1 0,1-1 0,0 1 0,0-1 0,-1 1 0,-17 38 0,14-31 0,4-7 0,-5 7 0,1 0 0,0 0 0,1 1 0,-1-1 0,2 1 0,-1 0 0,1 0 0,-1 13 0,3-22 0,0 1 0,0-1 0,0 0 0,0 1 0,0-1 0,0 0 0,0 1 0,1-1 0,-1 0 0,0 1 0,0-1 0,0 0 0,0 0 0,0 1 0,1-1 0,-1 0 0,0 1 0,0-1 0,1 0 0,-1 0 0,0 0 0,0 1 0,1-1 0,-1 0 0,0 0 0,1 0 0,-1 0 0,0 1 0,0-1 0,1 0 0,-1 0 0,0 0 0,1 0 0,-1 0 0,0 0 0,1 0 0,-1 0 0,0 0 0,1 0 0,20-5 0,17-14 0,26-24 0,-26 16 0,1 2 0,58-28 0,-96 53 0,0-1 0,0 0 0,0 1 0,0-1 0,0 1 0,0-1 0,0 1 0,0 0 0,1-1 0,-1 1 0,0 0 0,0 0 0,0 0 0,1 0 0,-1 0 0,0 0 0,0 0 0,0 0 0,0 1 0,1-1 0,0 1 0,-1 0 0,-1-1 0,0 1 0,1 0 0,-1 0 0,0 0 0,0-1 0,0 1 0,1 0 0,-1 0 0,0 0 0,0 0 0,0 0 0,0-1 0,-1 1 0,1 0 0,0 0 0,0 0 0,0 0 0,-1-1 0,1 1 0,0 0 0,-1 1 0,-36 63 0,23-41 0,1 16-376,14-21-1014,-1-18 1304,0-1 1,1 1-1,-1-1 0,0 0 0,1 1 0,-1-1 0,0 0 0,1 0 0,-1 1 0,1-1 0,-1 0 0,0 0 1,1 0-1,-1 1 0,1-1 0,-1 0 0,1 0 0,-1 0 0,1 0 0,-1 0 0,0 0 0,1 0 0,-1 0 1,1 0-1,-1 0 0,1 0 0,-1 0 0,1 0 0,-1 0 0,1 0 0,-1-1 0,0 1 0,1 0 0,0-1 0,12-6-11220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7.985"/>
    </inkml:context>
    <inkml:brush xml:id="br0">
      <inkml:brushProperty name="width" value="0.025" units="cm"/>
      <inkml:brushProperty name="height" value="0.025" units="cm"/>
    </inkml:brush>
  </inkml:definitions>
  <inkml:trace contextRef="#ctx0" brushRef="#br0">1 123 19218,'0'0'502,"8"-1"-667,0-1 155,0-1 0,-1 0 1,0 0-1,1 0 0,-1-1 1,0 0-1,-1-1 1,1 1-1,-1-1 0,0-1 1,0 1-1,0-1 1,-1 0-1,9-12 0,1-4-506,5 0 3141,-17 28-825,-5 20-472,1-21-1129,0 1 0,0 0 0,1 0-1,0-1 1,0 1 0,0 0 0,1 0 0,2 8-1,-3-13-192,0-1 0,0 1-1,1 0 1,-1-1-1,0 1 1,1 0 0,-1-1-1,1 1 1,-1 0-1,1-1 1,-1 1 0,1-1-1,-1 1 1,1-1-1,-1 1 1,1-1 0,0 0-1,-1 1 1,1-1-1,0 0 1,0 1 0,-1-1-1,1 0 1,0 0-1,-1 0 1,2 1 0,0-2-54,1 1 1,-1-1-1,0 1 1,0-1-1,0 0 1,1 1-1,-1-1 1,0 0 0,0-1-1,0 1 1,0 0-1,0 0 1,1-3-1,18-16-2626,-3-3-2670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369"/>
    </inkml:context>
    <inkml:brush xml:id="br0">
      <inkml:brushProperty name="width" value="0.025" units="cm"/>
      <inkml:brushProperty name="height" value="0.025" units="cm"/>
    </inkml:brush>
  </inkml:definitions>
  <inkml:trace contextRef="#ctx0" brushRef="#br0">70 120 13997,'0'0'10095,"-4"12"-9187,-16 69 334,3 1 1,4 1-1,-2 87 1,28-396-204,1-2-952,-17 258-222,3-14 112,0 1 0,4 28-1,-3-41 29,0 0-1,-1 1 1,1-1 0,1 0-1,-1 0 1,1 0 0,-1 0-1,1 0 1,0-1 0,1 1-1,-1 0 1,0-1 0,1 0-1,6 7 1,-7-9 2,-1 0 0,1 0 0,0 0 0,0-1 0,-1 1 0,1 0-1,0-1 1,0 1 0,0-1 0,0 0 0,0 1 0,0-1 0,0 0 0,0 0 0,2-1 0,1 0 12,0 0 0,-1 0 1,1 0-1,0-1 0,-1 0 1,1 0-1,-1 0 0,6-4 1,4-5 84,0 1 1,-1-2-1,0 0 1,-1 0 0,-1-1-1,1-1 1,9-16-1,7-14 239,24-52-1,-49 95-342,-2 10 0,-3 14 0,-48 167 0,33-140 0,3 1 0,2 0 0,-8 83 0,20-132-57,-1-1 0,1 1 0,0-1 0,0 0-1,0 1 1,0-1 0,1 1 0,-1-1 0,0 0 0,0 1 0,1-1 0,-1 0 0,1 1 0,-1-1-1,1 0 1,0 0 0,-1 1 0,2 0 0,-1-1-65,0-1 0,0 1 1,-1-1-1,1 0 0,0 0 0,0 1 0,0-1 1,-1 0-1,1 0 0,0 0 0,0 0 0,0 0 1,0 0-1,-1 0 0,1 0 0,0 0 0,0 0 0,0-1 1,0 1-1,-1 0 0,1 0 0,1-1 0,7-4-1484,-1 0-1,0-1 0,0 1 1,10-10-1,-3 3-1746,-9 8-7030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742"/>
    </inkml:context>
    <inkml:brush xml:id="br0">
      <inkml:brushProperty name="width" value="0.025" units="cm"/>
      <inkml:brushProperty name="height" value="0.025" units="cm"/>
    </inkml:brush>
  </inkml:definitions>
  <inkml:trace contextRef="#ctx0" brushRef="#br0">39 1 20467,'0'0'8424,"-3"54"-7559,-4-24-513,-1 1-287,1 0-1,2-2-32,-1-6 0,5-1-32,-1-7-225,2-4-735,0-7-1475,10-6-5829,1-13-288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070"/>
    </inkml:context>
    <inkml:brush xml:id="br0">
      <inkml:brushProperty name="width" value="0.025" units="cm"/>
      <inkml:brushProperty name="height" value="0.025" units="cm"/>
    </inkml:brush>
  </inkml:definitions>
  <inkml:trace contextRef="#ctx0" brushRef="#br0">0 121 5349,'0'0'19864,"10"5"-19255,-5-2-575,-1-1 1,1 0 0,-1 0-1,1 0 1,0-1-1,0 1 1,0-1-1,0 0 1,0-1 0,0 1-1,0-1 1,0 0-1,0 0 1,0 0 0,0-1-1,0 0 1,-1 0-1,1 0 1,0-1-1,0 1 1,0-1 0,5-4-1,-1 1-6,0-1 0,-1 1 0,1-2-1,-2 0 1,11-10 0,-16 15 23,0 0 0,0 1 0,-1-2 0,1 1 0,0 0 1,-1 0-1,1-1 0,-1 1 0,0 0 0,0-1 0,0 0 0,0 1 0,-1-1 0,1 1 0,0-1 0,-1 0 0,0 1 0,0-1 0,0 0 0,0 0 1,0 1-1,0-1 0,-1 0 0,1 1 0,-2-5 0,1 6-34,0 0 0,0 0 0,0 0-1,1 0 1,-1 0 0,0 1 0,0-1 0,0 0 0,0 0 0,-1 1-1,1-1 1,0 1 0,0-1 0,0 1 0,0-1 0,-1 1 0,1 0-1,0 0 1,0-1 0,-1 1 0,1 0 0,0 0 0,0 0 0,-1 0-1,1 1 1,0-1 0,0 0 0,-1 0 0,1 1 0,0-1 0,0 1-1,0-1 1,0 1 0,-2 0 0,-3 2-18,0 0-1,1 0 1,-1 0 0,1 1-1,-9 7 1,4-1 42,0 0 0,0 1 0,1 0 0,1 1 0,0-1 0,0 2 0,1-1 0,1 1 0,0 0 0,1 1 0,0-1 0,1 1 0,0 0 0,1 0 0,-1 19 0,4-31-23,0-1-1,0 1 1,0-1-1,0 1 1,0-1-1,0 1 1,1-1-1,-1 1 1,0-1-1,1 0 1,-1 1-1,1-1 1,0 1-1,-1-1 1,1 0-1,0 0 0,0 1 1,0-1-1,0 0 1,0 0-1,0 0 1,0 0-1,0 0 1,0 0-1,1 0 1,1 1-1,0-1 1,1 0 0,-1-1 0,0 1 0,0-1 0,0 0 0,0 0 0,0 0 0,1 0 0,-1 0 0,0-1 0,0 1 0,4-2 0,5-2-43,-1 0 1,1-1 0,-1 0 0,0 0 0,20-15 0,-17 9-1002,0-1 0,20-23 1,-23 22-863,-1-1 0,0 0 0,8-16 0,9-28-6119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456"/>
    </inkml:context>
    <inkml:brush xml:id="br0">
      <inkml:brushProperty name="width" value="0.025" units="cm"/>
      <inkml:brushProperty name="height" value="0.025" units="cm"/>
    </inkml:brush>
  </inkml:definitions>
  <inkml:trace contextRef="#ctx0" brushRef="#br0">126 1 17296,'-8'14'2248,"-16"33"788,-24 63 1,38-84-2469,2-1 0,0 1 0,2 0 0,1 1 0,-2 33 0,5 46-399,3-64-178,0-35-117,0-14-116,9-58-1421,28-102 0,-38 167 1660,0 0 0,0 1 0,0-1 1,0 0-1,0 1 0,0-1 0,0 0 1,1 0-1,-1 1 0,0-1 0,0 0 0,0 0 1,0 1-1,1-1 0,-1 0 0,0 0 1,0 1-1,1-1 0,-1 0 0,0 0 0,0 0 1,1 0-1,-1 1 0,0-1 0,0 0 1,1 0-1,-1 0 0,0 0 0,1 0 0,-1 0 1,0 0-1,1 0 0,-1 0 0,0 0 1,1 0-1,-1 0 0,0 0 0,0 0 0,1 0 1,-1 0-1,0 0 0,1 0 0,-1-1 1,0 1-1,0 0 0,1 0 0,-1 0 0,0 0 1,0-1-1,1 1 0,-1 0 0,0 0 1,0 0-1,1-1 0,-1 1 0,0 0 0,0-1 1,0 1-1,0 0 0,0 0 0,1-1 1,-1 1-1,0 0 0,0-1 0,0 1 1,15 35 210,-9-21 87,-3-9-198,0 0 0,0 0-1,1 0 1,0 0 0,0-1 0,0 1-1,0-1 1,1 0 0,0-1 0,0 1-1,0-1 1,0 0 0,0 0 0,1-1-1,-1 1 1,1-1 0,0 0 0,-1-1-1,1 1 1,0-1 0,0 0 0,0-1-1,0 0 1,0 0 0,0 0 0,0 0-1,0-1 1,0 0 0,0 0 0,0-1-1,6-2 1,-2 1 77,-1 0-1,1-1 1,-1-1 0,0 1-1,0-1 1,-1-1 0,0 0-1,0 0 1,0 0 0,0-1-1,-1 0 1,0-1 0,-1 1-1,0-1 1,0-1 0,0 1-1,-1-1 1,4-9-1,-7 11-138,0 1 0,0-1-1,-1 0 1,1 0-1,-2 1 1,1-1 0,-1 0-1,0 0 1,0 0-1,-2-7 1,2 12-31,0 0 1,-1 0-1,1 1 0,-1-1 1,0 0-1,0 0 1,1 1-1,-1-1 0,0 0 1,0 1-1,-1-1 1,1 1-1,0-1 0,0 1 1,-1 0-1,1 0 1,-1-1-1,1 1 0,-1 0 1,1 0-1,-1 0 1,0 1-1,0-1 0,1 0 1,-1 1-1,0-1 0,0 1 1,0-1-1,1 1 1,-1 0-1,0 0 0,0 0 1,0 0-1,0 0 1,0 0-1,0 1 0,1-1 1,-1 0-1,0 1 1,-2 1-1,-4 1-4,1 0 0,-1 0 0,1 1 0,0 0 0,1 0 0,-1 1 0,1 0 0,0 0 0,0 1 0,0 0 0,1 0 0,0 0 0,-6 9 0,-1 4 0,0-1 0,2 1 0,-15 36 0,21-47 0,1 0 0,1 0 0,0 1 0,0-1 0,0 1 0,1 0 0,0 0 0,1 15 0,1-21 0,-1 0 0,1-1 0,-1 1 0,1 0 0,0 0 0,0 0 0,0-1 0,1 1 0,-1 0 0,1-1 0,-1 1 0,1-1 0,0 0 0,0 1 0,0-1 0,0 0 0,0 0 0,1 0 0,-1-1 0,1 1 0,-1 0 0,1-1 0,-1 0 0,1 0 0,0 1 0,0-2 0,0 1 0,3 1 0,9 1-37,-1 0 0,1-2 0,0 1 0,0-2 0,0 0 0,0 0 0,-1-2 0,1 0 0,0 0 0,-1-1 0,1-1 0,-1-1 0,0 0 0,15-8 0,-11-4-2763,-14 1-2328,-3-4-3974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800"/>
    </inkml:context>
    <inkml:brush xml:id="br0">
      <inkml:brushProperty name="width" value="0.025" units="cm"/>
      <inkml:brushProperty name="height" value="0.025" units="cm"/>
    </inkml:brush>
  </inkml:definitions>
  <inkml:trace contextRef="#ctx0" brushRef="#br0">0 10 13773,'0'0'16560,"67"-9"-46413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3.430"/>
    </inkml:context>
    <inkml:brush xml:id="br0">
      <inkml:brushProperty name="width" value="0.025" units="cm"/>
      <inkml:brushProperty name="height" value="0.025" units="cm"/>
    </inkml:brush>
  </inkml:definitions>
  <inkml:trace contextRef="#ctx0" brushRef="#br0">291 569 11627,'0'0'3673,"-8"5"-2328,2-1-1324,0 0 1,1 0-1,0 1 0,0 0 1,0 0-1,0 0 1,1 0-1,0 1 0,0 0 1,0-1-1,1 2 0,0-1 1,0 0-1,0 1 0,1-1 1,-3 14-1,-76 463-2223,52-266 2199,17-143 464,-27 222 1871,35-240-1980,2 1 0,3-1 0,10 71 1,-8-105-337,1-1 0,0 1 0,2-1 1,1 0-1,1-1 0,0 0 0,2 0 1,0 0-1,1-1 0,1-1 0,1 0 1,0-1-1,1 0 0,1-1 0,1-1 1,0 0-1,1-1 0,1-1 0,0 0 1,0-1-1,2-2 0,21 10 0,7-2 15,1-2 0,1-2-1,62 9 1,161 10 134,-179-24-138,912 128 85,86-2-112,1327-53 2682,-1288-55-2588,357 95-56,-503-23 6,4-85-8,-358-60 30,-117 6 135,1740-235 1411,-2144 257-1610,252-47 27,-11-29-1,-335 88-6,0 0 1,-1 0-1,0-2 1,0 0 0,-1 0-1,0-1 1,-1-1 0,0-1-1,16-15 1,-20 15 11,0 0 0,-1 0 0,0-1 0,-1 0 0,0-1 0,-1 1 0,-1-1 1,0 0-1,-1-1 0,0 1 0,3-21 0,33-362-122,-34-4-16,-7 347-20,-2-1 1,-2 1 0,-2 0 0,-3 0 0,-24-76-1,23 98 56,-2 0-1,0 0 0,-2 2 1,-2-1-1,0 2 0,-2 1 1,-1 0-1,-1 1 0,-1 1 1,-26-22-1,8 15 75,-2 1 0,-1 2 0,-1 2-1,-2 2 1,0 2 0,-84-29 0,-309-67 178,427 116-190,-1412-244 33,1395 242-27,-2304-204 17,-11 160-8,-194 96 34,1458 21-18,-634 28 3,1511-89-76,-533 35 133,608-27-253,1 6 0,2 5 0,-206 71 0,57 19-5048,178-69-1707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608"/>
    </inkml:context>
    <inkml:brush xml:id="br0">
      <inkml:brushProperty name="width" value="0.025" units="cm"/>
      <inkml:brushProperty name="height" value="0.025" units="cm"/>
    </inkml:brush>
  </inkml:definitions>
  <inkml:trace contextRef="#ctx0" brushRef="#br0">1 618 21236,'0'0'6956,"12"-6"-6246,17-13-570,0-1 1,-1-1-1,-1-2 1,-1 0-1,28-34 0,118-151-32,-12-20 282,-160 228-337,1-1 1,-1 0-1,1 0 1,-1 0-1,1 1 0,0-1 1,-1 0-1,1 0 1,0 1-1,0-1 0,-1 1 1,1-1-1,0 1 1,0-1-1,0 1 0,0-1 1,0 1-1,0 0 1,0-1-1,0 1 0,1 0 1,-1 0-36,-1 1 0,1-1 1,-1 1-1,1-1 0,-1 1 0,1-1 0,-1 1 1,1-1-1,-1 1 0,1-1 0,-1 1 1,0 0-1,1-1 0,-1 1 0,0 0 1,1-1-1,-1 1 0,0 0 0,0-1 0,0 1 1,0 0-1,0 1 0,1 56 105,-2-43 167,-2 40-141,-15 86 0,11-103-113,1 0 1,2 1 0,1 0 0,3 0-1,4 47 1,2-67-4129,-4-14-2580,-15-14 892,-7-7-1763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953"/>
    </inkml:context>
    <inkml:brush xml:id="br0">
      <inkml:brushProperty name="width" value="0.025" units="cm"/>
      <inkml:brushProperty name="height" value="0.025" units="cm"/>
    </inkml:brush>
  </inkml:definitions>
  <inkml:trace contextRef="#ctx0" brushRef="#br0">0 106 14862,'0'0'17200,"54"-53"-17040,-18 44-160,5-1-256,-2-6-2370,-2-2-4709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1.826"/>
    </inkml:context>
    <inkml:brush xml:id="br0">
      <inkml:brushProperty name="width" value="0.025" units="cm"/>
      <inkml:brushProperty name="height" value="0.025" units="cm"/>
    </inkml:brush>
  </inkml:definitions>
  <inkml:trace contextRef="#ctx0" brushRef="#br0">14 32 18481,'0'0'7303,"0"8"-6940,-13 428 2878,12-434-3200,1 1 0,0-1-1,0 0 1,0 1 0,0-1 0,1 1 0,-1-1 0,1 0 0,-1 1 0,1-1-1,0 0 1,0 0 0,0 0 0,0 1 0,0-1 0,0 0 0,1 0 0,-1-1-1,1 1 1,-1 0 0,3 2 0,-1-4 21,-1 1 0,0 0 0,0-1 0,1 1-1,-1-1 1,0 0 0,1 0 0,-1 0 0,0 0 0,1 0 0,-1-1-1,0 1 1,0-1 0,1 1 0,-1-1 0,0 0 0,0 0 0,0 0 0,0 0-1,0 0 1,0 0 0,3-3 0,20-16 87,-1-1 1,-2 0-1,0-2 0,-1 0 0,-2-2 1,20-29-1,-22 30-137,77-113 32,-79 113-99,-1-2 0,-1 0 0,16-46 0,-28 70-524,2-11-246,-23 9-19247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4.549"/>
    </inkml:context>
    <inkml:brush xml:id="br0">
      <inkml:brushProperty name="width" value="0.025" units="cm"/>
      <inkml:brushProperty name="height" value="0.025" units="cm"/>
    </inkml:brush>
  </inkml:definitions>
  <inkml:trace contextRef="#ctx0" brushRef="#br0">23 0 19891,'0'0'4868,"0"52"-3714,0-20-386,0 3-447,0 2-193,0-2-128,-2-3-128,2-5-865,0 0-1442,-3-6-1280,-3-6-1602,-5-7-3844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125"/>
    </inkml:context>
    <inkml:brush xml:id="br0">
      <inkml:brushProperty name="width" value="0.025" units="cm"/>
      <inkml:brushProperty name="height" value="0.025" units="cm"/>
    </inkml:brush>
  </inkml:definitions>
  <inkml:trace contextRef="#ctx0" brushRef="#br0">0 103 19731,'0'0'1836,"3"-9"198,-1 4-1867,0 1 1,1-1-1,-1 1 0,1 0 1,-1 0-1,1 0 0,1 0 1,-1 1-1,0-1 0,1 1 1,0 0-1,0 0 0,0 0 1,0 0-1,0 1 1,0-1-1,1 1 0,-1 0 1,1 1-1,0-1 0,-1 1 1,8-2-1,23-4 132,1 1 0,0 1 0,1 2 0,70 3 0,-104 0-284,0 0 0,0 1 0,0-1 0,0 0 0,0 1 0,0 0 1,0 0-1,0 0 0,0 0 0,0 0 0,0 1 0,-1-1 0,1 1 0,-1-1 0,5 4 1,-6-3 13,0 0 0,0-1 0,0 1 1,0 0-1,0-1 0,0 1 1,-1 0-1,1 0 0,0 0 0,-1 0 1,0 0-1,1 0 0,-1 0 0,0 0 1,0 0-1,0 0 0,0 0 1,-1 2-1,-1 6 101,-1-1-1,0 1 1,0-1 0,-1 0 0,-1 0 0,0 0-1,-9 13 1,13-20-160,-1 0 1,1 0-1,0-1 0,0 1 1,0 0-1,0 0 0,0 0 0,0 0 1,1 0-1,-1 0 0,1 0 1,-1 1-1,1-1 0,0 0 0,0 0 1,0 0-1,0 0 0,0 1 0,0-1 1,1 0-1,-1 0 0,1 0 1,-1 0-1,1 0 0,0 0 0,2 4 1,1-1-332,1 1 0,0-1-1,0 0 1,0-1 0,1 1 0,10 6 0,-8-7 380,-1 2 0,0-1 0,0 1 0,11 11 0,-13-9 126,0 0-1,0 1 1,0-1-1,-1 1 1,0 0 0,-1 0-1,0 0 1,0 0-1,-1 1 1,0-1-1,-1 1 1,0-1 0,-1 1-1,0 0 1,0-1-1,-1 1 1,-3 15 0,3-19-55,0 0 0,-1 0 0,0 0 1,-1 0-1,1-1 0,-1 1 1,0-1-1,0 0 0,-1 0 0,1 0 1,-1 0-1,0-1 0,0 1 1,-1-1-1,0 0 0,1 0 1,-1-1-1,-1 1 0,1-1 0,0 0 1,-1-1-1,1 1 0,-1-1 1,0 0-1,0-1 0,0 1 0,0-1 1,-8 0-1,-1 0-90,0-2 0,1 0 0,-1 0 0,1-2 0,-1 0 0,1 0 0,0-1 0,0-1 0,0 0 0,-19-11 0,-37-13 0,47 25-2940,38-1-4012,12-9-2470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791"/>
    </inkml:context>
    <inkml:brush xml:id="br0">
      <inkml:brushProperty name="width" value="0.025" units="cm"/>
      <inkml:brushProperty name="height" value="0.025" units="cm"/>
    </inkml:brush>
  </inkml:definitions>
  <inkml:trace contextRef="#ctx0" brushRef="#br0">479 14 16720,'0'0'15529,"-9"-4"-15043,5 2-484,-1 0 1,0 1-1,0 0 1,-1 0-1,1 0 1,0 0-1,0 1 1,0 0-1,-1 0 1,1 0-1,0 1 1,-5 1-1,-4 1 0,1 0-1,0 1 1,1 1-1,-18 8 1,-6 8-5,0 1 1,-41 33-1,50-34 3,-47 47 0,66-61 0,1 1 0,1 0 0,0 1 0,0-1 0,0 1 0,1 1 0,1-1 0,-1 0 0,1 1 0,-4 17 0,8-24 0,-1 0 0,1 0 0,0 0 0,-1 0 0,2 0 0,-1 0 0,0 0 0,0-1 0,1 1 0,0 0 0,-1 0 0,1 0 0,0 0 0,0-1 0,1 1 0,-1 0 0,1-1 0,-1 1 0,1-1 0,0 1 0,0-1 0,0 0 0,0 0 0,0 0 0,0 0 0,1 0 0,-1-1 0,1 1 0,-1 0 0,1-1 0,0 0 0,-1 0 0,1 0 0,0 0 0,0 0 0,0-1 0,3 1 0,15 3 0,0-1 0,0-1 0,1-1 0,25-2 0,-19 0 0,20 0-1369,81-11 1,-97 7-720,-1-2 0,0-2 1,47-18-1,-8-7-11199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1.991"/>
    </inkml:context>
    <inkml:brush xml:id="br0">
      <inkml:brushProperty name="width" value="0.025" units="cm"/>
      <inkml:brushProperty name="height" value="0.025" units="cm"/>
    </inkml:brush>
  </inkml:definitions>
  <inkml:trace contextRef="#ctx0" brushRef="#br0">0 83 20499,'0'0'1410,"10"0"-1229,43-3 1057,0-2-1,93-22 0,27-4-507,-92 22-863,1 4 1,-1 3 0,1 4-1,104 15 1,-42 3-3057,-48-17-5271,-36-5-5281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2.647"/>
    </inkml:context>
    <inkml:brush xml:id="br0">
      <inkml:brushProperty name="width" value="0.025" units="cm"/>
      <inkml:brushProperty name="height" value="0.025" units="cm"/>
    </inkml:brush>
  </inkml:definitions>
  <inkml:trace contextRef="#ctx0" brushRef="#br0">0 1 13068,'0'0'10362,"13"6"-9433,-4-1-773,1-1 1,0-1-1,0 0 0,0 0 0,0-1 1,0 0-1,0 0 0,1-1 0,-1-1 1,17-1-1,359-29 1062,-128 31-6744,-179 6 508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3.350"/>
    </inkml:context>
    <inkml:brush xml:id="br0">
      <inkml:brushProperty name="width" value="0.025" units="cm"/>
      <inkml:brushProperty name="height" value="0.025" units="cm"/>
    </inkml:brush>
  </inkml:definitions>
  <inkml:trace contextRef="#ctx0" brushRef="#br0">1 17 15278,'0'0'5093,"72"38"-3459,-20-26-193,14-2-448,12-5-224,8-5 32,8-1-65,8-13-351,0-3-257,0 3-64,-1 2-64,-5 3-1634,-13-1-1857,-18 6-3620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4.815"/>
    </inkml:context>
    <inkml:brush xml:id="br0">
      <inkml:brushProperty name="width" value="0.025" units="cm"/>
      <inkml:brushProperty name="height" value="0.025" units="cm"/>
    </inkml:brush>
  </inkml:definitions>
  <inkml:trace contextRef="#ctx0" brushRef="#br0">13 45 11563,'0'0'17707,"11"-6"-17077,1 0-557,1 0 1,-1 1-1,1 0 0,0 1 0,1 1 0,-1 0 0,0 1 0,1 0 1,19 1-1,-24 0-43,5 1-6,0 0 1,0 0 0,0 1-1,24 6 1,-36-7-27,1 1-1,-1-1 1,0 1 0,0 0 0,0-1 0,0 1 0,0 0 0,0 0-1,0 1 1,-1-1 0,1 0 0,0 1 0,0-1 0,-1 1-1,1-1 1,-1 1 0,0 0 0,1-1 0,-1 1 0,0 0 0,0 0-1,0 0 1,0 0 0,0 0 0,-1 0 0,1 0 0,-1 1 0,1-1-1,-1 0 1,0 0 0,0 0 0,0 1 0,0-1 0,0 0 0,0 0-1,-1 0 1,1 1 0,-2 2 0,1-1 22,-1 0 1,0 1-1,0-1 0,0 0 0,-1 0 0,1-1 1,-1 1-1,0-1 0,0 1 0,0-1 1,0 0-1,-1 0 0,1 0 0,-5 2 0,-64 35 559,24-14 199,47-26-776,1 1 0,0-1 0,-1 0 0,1 0 0,0 1 0,-1-1 0,1 0 0,0 1 0,-1-1 0,1 0-1,0 1 1,0-1 0,-1 0 0,1 1 0,0-1 0,0 1 0,0-1 0,0 0 0,0 1 0,0-1 0,-1 1 0,1-1 0,0 1-1,0-1 1,0 0 0,0 1 0,0-1 0,1 1 0,-1-1 0,0 0 0,0 1 0,0-1 0,0 1 0,0-1 0,1 0 0,-1 1-1,0-1 1,0 1 0,0-1 0,1 0 0,-1 1 0,0-1 0,1 0 0,-1 0 0,0 1 0,1-1 0,-1 0 0,0 0 0,1 1-1,-1-1 1,0 0 0,1 0 0,-1 0 0,1 0 0,-1 0 0,1 1 0,-1-1 0,0 0 0,1 0 0,-1 0 0,1 0 0,30 10 36,-28-10-20,10 4 20,5 0-31,0 0 1,-1 2 0,0 0-1,0 1 1,25 14 0,-39-19-10,0 0 0,0 1 0,0-1-1,0 1 1,0-1 0,-1 1 0,1 0 0,-1 0 0,0 0 0,0 1 0,0-1 0,0 0 0,0 1 0,-1-1 0,1 1 0,-1 0 0,0-1 0,0 1 0,-1 0 0,1 0 0,-1-1 0,0 1 0,1 0 0,-2 0 0,1 0 0,0 0 0,-1-1 0,0 1 0,0 0 0,0-1 0,0 1 0,-4 6-1,0 0 11,0-1-1,-1 1 0,0-1 0,0-1 1,-1 1-1,0-1 0,-1 0 0,1-1 0,-2 0 1,1 0-1,-1-1 0,0 0 0,0 0 1,-1-1-1,1 0 0,-17 5 0,15-6-1,1 0-1,-1-1 0,0 0 1,0-1-1,1 0 0,-2-1 1,1 0-1,0-1 0,0 0 1,0-1-1,0 0 0,0-1 1,0 0-1,0 0 0,1-2 1,-12-3-1,-1-11-1586,23 18 1342,0-1 0,0 0 0,0 1 0,-1-1 0,1 0 0,0 0 0,0 1 0,0-1 0,0 0 0,0 1 0,0-1 0,0 0 0,0 0 0,1 1 0,-1-1 0,0 0 0,0 1 0,1-1 0,-1 0 0,0 1 0,1-1 0,-1 0 0,1 1 0,-1-1 0,0 1 0,1-1 0,-1 1 0,1-1 0,0 1 0,-1-1 0,1 1 0,-1 0 1,1-1-1,1 0 0,17-12-16946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532"/>
    </inkml:context>
    <inkml:brush xml:id="br0">
      <inkml:brushProperty name="width" value="0.025" units="cm"/>
      <inkml:brushProperty name="height" value="0.025" units="cm"/>
    </inkml:brush>
  </inkml:definitions>
  <inkml:trace contextRef="#ctx0" brushRef="#br0">1 29 6694,'0'0'20692,"12"-4"-19987,12-3-326,0 1 1,26-2 0,-37 6-272,0 1 1,-1 0-1,1 1 1,0 0-1,-1 1 1,1 1-1,14 3 1,-25-4-104,0-1 1,0 1-1,0-1 0,-1 1 1,1 0-1,0 0 1,0-1-1,-1 1 0,1 1 1,-1-1-1,1 0 1,-1 0-1,1 0 0,-1 1 1,0-1-1,0 1 1,0-1-1,0 1 0,0 0 1,0-1-1,0 1 1,0 0-1,0-1 1,-1 1-1,1 0 0,-1 0 1,1 0-1,-1 0 1,0 0-1,0-1 0,0 1 1,0 0-1,0 0 1,0 0-1,-1 0 0,1 0 1,0 0-1,-1-1 1,0 1-1,1 0 0,-1 0 1,0-1-1,0 1 1,0 0-1,0-1 0,-2 4 1,-4 5 67,0 0 0,-1 0 1,0-1-1,0 0 0,-16 14 1,-35 20 709,36-28-187,-39 36 0,61-51-596,1 1 0,-1-1 0,1 1 0,-1-1 0,0 1 0,1-1 0,-1 1 0,1-1 0,-1 1 0,1-1 0,0 1 0,-1-1 0,1 1 0,-1 0 0,1-1 0,0 1 0,0 0 0,-1-1 0,1 1 0,0 0 0,0 0 0,0-1 0,0 1 0,0 0 0,0 0 0,0-1 0,0 1 0,0 0 0,0-1 0,0 1 0,0 0 0,0 0 0,1-1 0,-1 1 0,0 0 0,1-1 0,-1 1 0,0 0 0,1-1 0,-1 1 0,1-1 0,-1 1 0,1-1 0,-1 1 0,1-1 0,-1 1 0,1-1 0,0 1 0,-1-1 0,1 0 0,-1 1 0,1-1 0,0 0 0,0 0 0,-1 1 0,1-1 0,0 0 0,0 0 0,55 10 0,-43-9 0,73 11-2263,2-7-4421,-50-4-4036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983"/>
    </inkml:context>
    <inkml:brush xml:id="br0">
      <inkml:brushProperty name="width" value="0.025" units="cm"/>
      <inkml:brushProperty name="height" value="0.025" units="cm"/>
    </inkml:brush>
  </inkml:definitions>
  <inkml:trace contextRef="#ctx0" brushRef="#br0">0 402 17489,'0'0'4457,"9"3"-2407,-5-1-1850,0-1 0,0 0 0,1-1 0,-1 1 0,0-1 0,0 0 0,1 0 0,-1 0 0,0 0 0,0-1 0,1 0 0,-1 0 0,0 0 0,4-2 0,6-3 298,0 0 0,-1-1 0,20-15-1,36-30-68,-2-3-1,-3-3 0,-2-3 0,58-74 0,-120 162-428,-33 95 99,22-89-52,2 0 0,1 1 1,-3 38-1,10-61-326,-1 13 574,2 48-1,10-26-1910,-9-43 1086,1 0-1,-1 0 1,1 0 0,0 0 0,-1 0 0,1 0 0,1-1 0,-1 1 0,0-1 0,4 4 0,17 3-9752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8.833"/>
    </inkml:context>
    <inkml:brush xml:id="br0">
      <inkml:brushProperty name="width" value="0.025" units="cm"/>
      <inkml:brushProperty name="height" value="0.025" units="cm"/>
    </inkml:brush>
  </inkml:definitions>
  <inkml:trace contextRef="#ctx0" brushRef="#br0">11 19 19186,'0'0'6502,"9"-3"-5253,26-3-589,0 1 0,0 2 0,0 1 0,42 4 0,-75-2-660,0 0 1,-1 0 0,1 0 0,0 0 0,-1 0 0,1 0 0,0 0 0,-1 1-1,1-1 1,-1 1 0,1-1 0,0 1 0,-1 0 0,1-1 0,-1 1 0,0 0-1,1 0 1,-1 0 0,0 0 0,1 0 0,-1 0 0,0 1 0,0-1-1,0 0 1,0 1 0,0-1 0,0 0 0,-1 1 0,1-1 0,0 1 0,-1-1-1,1 1 1,-1 0 0,1 2 0,-1-1 43,-1 0 1,1 0-1,-1 1 1,1-1-1,-1 0 0,0 0 1,-1 0-1,1 0 0,0 0 1,-1 0-1,1 0 0,-1 0 1,0 0-1,0-1 1,0 1-1,-4 2 0,-20 19 557,-37 24 1,-4 5-59,66-52-543,0-1 0,1 1 0,-1-1 0,0 1 0,1-1 0,-1 1 0,1-1 0,-1 1 0,1 0 0,-1-1 0,1 1 0,-1 0 0,1-1 0,0 1 0,-1 0 0,1-1 0,0 1 0,0 0 0,0 0 0,0-1 0,-1 3 0,13 4 0,34-6 0,-34-2 0,-8 1 0,19 0-25,0 1 0,0 1 0,0 1 1,43 10-1,-63-12 23,1 0 1,-1 0-1,1 0 1,-1 1-1,0-1 1,0 1-1,1-1 1,-1 1-1,0 0 1,-1 1-1,1-1 1,0 0-1,-1 1 1,1-1-1,-1 1 1,0 0-1,1 0 1,-1 0 0,-1 0-1,1 0 1,0 0-1,-1 1 1,0-1-1,0 0 1,0 1-1,0-1 1,0 1-1,-1-1 1,1 1-1,-1 0 1,0-1-1,0 1 1,0-1-1,-1 1 1,1-1-1,-1 1 1,0-1-1,0 1 1,0-1-1,-1 1 1,-1 2-1,-2 5 14,-1 0 0,0 0 1,0-1-1,-2 0 0,1 0 0,-1-1 0,0 1 0,-1-2 0,-18 15 1,8-9 0,0-1 0,0 0 0,-2-2 0,-28 13 0,36-19-13,-1-1 0,1-1 0,-1 0 0,1 0 0,-1-2 0,0 1 0,-26-2 0,39 0 0,0 0 0,0 0 0,0 0 0,0-1 0,0 1 0,0 0 0,0 0 0,0 0 0,0-1 0,0 1 0,0-1 0,0 1 0,0-1 0,0 1 0,0-1 0,0 1 0,0-1 0,1 0 0,-1 1 0,0-1 0,0 0 0,1 0 0,-1 0 0,0 0 0,1 1 0,-1-1 0,1 0 0,-1 0 0,1 0 0,0 0 0,-1 0 0,1 0 0,0 0 0,0 0 0,0-1 0,-1 1 0,1 0 0,0 0 0,1 0 0,-1 0 0,0 0 0,0-1 0,1 1-220,1 0 1,-1 1-1,0-1 0,0 0 1,0 1-1,1-1 0,-1 1 1,0-1-1,1 1 0,-1 0 1,0 0-1,1-1 0,-1 1 1,0 0-1,1 0 0,-1 0 1,0 1-1,1-1 0,2 1 1,30 3-8360,-33-4 8451,15 1-9417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2.170"/>
    </inkml:context>
    <inkml:brush xml:id="br0">
      <inkml:brushProperty name="width" value="0.025" units="cm"/>
      <inkml:brushProperty name="height" value="0.025" units="cm"/>
    </inkml:brush>
  </inkml:definitions>
  <inkml:trace contextRef="#ctx0" brushRef="#br0">0 1 16816,'0'0'1954,"0"48"416,0-24-256,13-4-1057,5-1-769,5 1-192,5-2-160,3-1-1281,3-4-897,2-4-1634,2-8-3138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285"/>
    </inkml:context>
    <inkml:brush xml:id="br0">
      <inkml:brushProperty name="width" value="0.025" units="cm"/>
      <inkml:brushProperty name="height" value="0.025" units="cm"/>
    </inkml:brush>
  </inkml:definitions>
  <inkml:trace contextRef="#ctx0" brushRef="#br0">0 402 19538,'0'0'9866,"14"-2"-8318,2-3-1383,0 0 0,0-1 0,0-1 0,-1 0 0,1-1 0,-2 0 0,1-1 0,-2-1 0,1-1 0,20-20 0,14-15-165,-1-3 0,-3-2 0,65-96 0,-109 147 0,0 0 0,0 0 0,0 1 0,0-1 0,0 0 0,0 0 0,0 0 0,0 0 0,0 0 0,0 0 0,0 0 0,0 0 0,0 0 0,0 0 0,0 1 0,0-1 0,0 0 0,0 0 0,0 0 0,0 0 0,0 0 0,0 0 0,0 0 0,0 0 0,0 0 0,1 0 0,-1 0 0,0 0 0,0 0 0,0 0 0,0 0 0,0 1 0,0-1 0,0 0 0,0 0 0,0 0 0,0 0 0,0 0 0,1 0 0,-1 0 0,0 0 0,0 0 0,0 0 0,0 0 0,0 0 0,0 0 0,0 0 0,0 0 0,0 0 0,0 0 0,1-1 0,-1 1 0,0 0 0,0 0 0,0 0 0,0 0 0,0 0 0,0 0 0,0 0 0,0 0 0,0 0 0,0 0 0,0 0 0,0 0 0,0 0 0,0 0 0,2 13 0,-3 16 0,-23 88 44,16-89-253,1 1-1,2 0 1,1 0 0,1 0-1,2 53 1,3-71-4163,3-6-3593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788"/>
    </inkml:context>
    <inkml:brush xml:id="br0">
      <inkml:brushProperty name="width" value="0.025" units="cm"/>
      <inkml:brushProperty name="height" value="0.025" units="cm"/>
    </inkml:brush>
  </inkml:definitions>
  <inkml:trace contextRef="#ctx0" brushRef="#br0">1 102 16656,'0'0'13495,"14"-7"-12587,27-14-381,75-24 0,-97 38-445,1 1 0,0 1-1,1 1 1,-1 1 0,1 1 0,-1 1-1,27 1 1,-45 0-82,1 1 0,-1-1 0,0 1 0,0-1 0,1 1 0,-1 0 0,0-1 0,0 1 0,0 1 0,0-1 0,0 0 0,0 0 0,-1 1 0,1-1 0,0 1 0,-1-1 0,1 1 0,-1 0 0,1-1 0,-1 1 0,0 0 0,0 0 0,1 0 0,-2 0 0,1 0 0,0 1 0,0-1 0,-1 0 0,1 0 0,-1 0 0,1 1 0,-1-1 0,0 0 0,0 1 0,0-1 0,-1 4 0,0 2 0,0 0 0,0 0 0,-1 1 0,0-1 0,-1 0 0,0 0 0,0-1 0,-8 15 0,-12 10 0,-2 0 0,-1-1 0,-44 40 0,-8 10 0,75-78 0,0 0 0,1 0 0,0 0 0,0 0 0,0 0 0,0 1 0,0-1 0,0 1 0,1-1 0,0 1 0,-2 5 0,3-8 0,0 0 0,1 1 0,-1-1 0,0 0 0,0 0 0,0 0 0,1 0 0,-1 0 0,1 0 0,-1 1 0,1-1 0,-1 0 0,1 0 0,0 0 0,-1 0 0,1-1 0,0 1 0,0 0 0,-1 0 0,1 0 0,0-1 0,0 1 0,0 0 0,0-1 0,0 1 0,0-1 0,0 1 0,1-1 0,-1 1 0,0-1 0,0 0 0,0 0 0,0 1 0,0-1 0,1 0 0,-1 0 0,0 0 0,0 0 0,2-1 0,38 3-211,0-2-1,-1-2 1,47-7 0,49-22-3316,-73 12-5906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14.220"/>
    </inkml:context>
    <inkml:brush xml:id="br0">
      <inkml:brushProperty name="width" value="0.025" units="cm"/>
      <inkml:brushProperty name="height" value="0.025" units="cm"/>
    </inkml:brush>
  </inkml:definitions>
  <inkml:trace contextRef="#ctx0" brushRef="#br0">1 484 10570,'0'0'4388,"10"-3"-2215,100-22-1681,2 5-1,143-9 1,-133 17-382,732-60 407,-277 27-340,-226 22 536,111-12 304,-437 29-1016,-39-1 1,-42-2-16,-645-16-62,366 21 110,-26-7 18,-701-6-19,1027 18-35,-1 1 0,-41 8 1,186-5-853,803-63-415,-562 27 1310,-167 16 121,786-40 258,-914 58-613,-55-3 170,0 0-1,-1 0 0,1 0 0,-1 1 0,1-1 1,0 0-1,-1 0 0,1 0 0,0 1 0,0-1 1,-1 0-1,1 1 0,0-1 0,0 0 0,-1 0 1,1 1-1,0-1 0,0 0 0,0 1 0,-1-1 1,1 1-1,0-1 0,0 0 0,0 1 0,0-1 1,0 1-1,0-1 0,0 0 0,0 1 0,0-1 1,0 1-1,0-1 0,0 0 0,0 1 0,0-1 1,0 0-1,0 1 0,1-1 0,-1 1 1,0-1-1,0 0 0,0 1 0,1-1 0,-1 0 1,0 1-1,0-1 0,1 0 0,-1 0 0,0 1 1,0-1-1,1 0 0,-1 0 0,0 1 0,1-1 1,-1 0-1,1 0 0,-1 0 0,0 0 0,1 0 1,-1 1-1,0-1 0,1 0 0,-1 0 0,1 0 1,-1 0-1,0 0 0,1 0 0,-1 0 0,1-1 1,-35 20-2182,-65 13-2530,-52 6-3443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25.064"/>
    </inkml:context>
    <inkml:brush xml:id="br0">
      <inkml:brushProperty name="width" value="0.025" units="cm"/>
      <inkml:brushProperty name="height" value="0.025" units="cm"/>
    </inkml:brush>
  </inkml:definitions>
  <inkml:trace contextRef="#ctx0" brushRef="#br0">2 302 14990,'0'0'3134,"0"0"-3165,0 0 32,0 1 0,0-1 0,-1 0 1,1 0-1,0 0 0,0 0 0,0 1 0,0-1 0,0 0 0,0 0 1,0 0-1,0 1 0,0-1 0,0 0 0,0 0 0,0 0 0,0 1 1,0-1-1,0 0 0,0 0 0,0 0 0,0 1 0,0-1 0,0 0 1,0 0-1,0 0 0,1 1 0,-1-1 0,0 0 0,0 0 0,0 0 1,0 0-1,0 0 0,1 1 0,-1-1 0,0 0 0,0 0 0,0 0 1,0 0-1,1 0 0,-1 0 0,0 0 0,0 1 0,0-1 0,0 0 1,1 0-1,-1 0 0,0 0 0,0 0 0,1 0 0,-1 0 0,0 0 1,0 0-1,1 0 0,10 0 3,0-1 0,-1 0 1,1 0-1,0-1 0,19-5 0,24-5 8,696-36 119,4 60 128,88 45 0,280 7 603,1425-100 344,-1497-22-1221,4-1 68,656 30 401,-298 12-209,1153-11 81,-1660 12 150,-79 0-8,-1 37-24,250-17 1510,-1045-7-1795,3 1 188,-10 2 2916,-17-1-3448,0 0 0,-1-1 1,1 0-1,0 1 0,-1-2 1,0 1-1,7-4 1,9-4-955,1 1-823,1-1 0,-1-2 0,25-16 0,6-16-7401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070"/>
    </inkml:context>
    <inkml:brush xml:id="br0">
      <inkml:brushProperty name="width" value="0.025" units="cm"/>
      <inkml:brushProperty name="height" value="0.025" units="cm"/>
    </inkml:brush>
  </inkml:definitions>
  <inkml:trace contextRef="#ctx0" brushRef="#br0">0 108 12236,'0'0'9897,"80"14"-9353,-19-23-255,14-5-193,4-4 0,3 0 0,0 1-320,-2 6-993,-8 0-1154,-16-1-2145,-9 0-5253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819"/>
    </inkml:context>
    <inkml:brush xml:id="br0">
      <inkml:brushProperty name="width" value="0.025" units="cm"/>
      <inkml:brushProperty name="height" value="0.025" units="cm"/>
    </inkml:brush>
  </inkml:definitions>
  <inkml:trace contextRef="#ctx0" brushRef="#br0">0 27 12492,'0'0'9000,"60"28"-8295,-10-28-193,10-9-191,3-5-193,2 0 0,3 2-32,-1 7-160,-6 5-1249,-10 0-1762,-10 0-2915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00.904"/>
    </inkml:context>
    <inkml:brush xml:id="br0">
      <inkml:brushProperty name="width" value="0.025" units="cm"/>
      <inkml:brushProperty name="height" value="0.025" units="cm"/>
    </inkml:brush>
  </inkml:definitions>
  <inkml:trace contextRef="#ctx0" brushRef="#br0">0 1 13421,'30'16'497,"1"-1"0,1-1 1,0-2-1,0-2 1,1 0-1,1-2 0,67 6 1,-10-8-187,162-10 0,-15-16 194,136-4 683,-255 24-466,0 5 1,178 32-1,118 29 870,-304-54-365,197-4 1,-306-9-1315,1 1 0,0-1 1,-1 1-1,1-1 0,-1 0 1,1 0-1,-1-1 0,1 1 1,-1 0-1,0-1 1,0 1-1,0-1 0,0 0 1,0 0-1,0 0 0,0 0 1,0 0-1,-1 0 1,1 0-1,-1-1 0,0 1 1,1 0-1,0-4 0,2-4-1355,0 0 1,-1-1-1,0 1 0,2-17 0,1-26-9913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373"/>
    </inkml:context>
    <inkml:brush xml:id="br0">
      <inkml:brushProperty name="width" value="0.025" units="cm"/>
      <inkml:brushProperty name="height" value="0.025" units="cm"/>
    </inkml:brush>
  </inkml:definitions>
  <inkml:trace contextRef="#ctx0" brushRef="#br0">213 112 10346,'0'0'6011,"1"-9"-2803,0-2-2790,0 5 436,0-1 1,0 0 0,-1 0-1,0 0 1,0 0 0,-3-12 0,3 18-763,-1-1 0,1 0 1,-1 0-1,0 1 0,0-1 1,0 0-1,0 1 0,0-1 1,0 1-1,0 0 0,0-1 1,-1 1-1,1 0 0,0-1 1,-1 1-1,1 0 0,-1 0 1,0 0-1,1 1 0,-1-1 1,0 0-1,1 1 0,-1-1 1,0 1-1,0-1 0,0 1 1,1 0-1,-1-1 0,0 1 1,0 0-1,0 1 0,0-1 1,-2 1-1,-1 0-53,1 0 0,-1 0-1,1 1 1,0-1 0,0 1 0,0 1 0,0-1 0,0 0 0,0 1-1,0 0 1,1 0 0,-1 0 0,1 0 0,0 0 0,0 1-1,0 0 1,-3 6 0,-7 10 62,1 0 0,-10 23 0,20-37-73,-7 13 18,2-1 1,1 1-1,0 0 0,1 0 1,1 1-1,1-1 0,1 1 0,0 32 1,2-50-39,0 1 0,0 0 1,0-1-1,0 1 0,0-1 1,1 1-1,-1 0 1,1-1-1,0 1 0,0-1 1,0 0-1,0 1 0,0-1 1,0 0-1,1 1 1,-1-1-1,1 0 0,0 0 1,-1 0-1,1 0 0,0-1 1,0 1-1,0 0 1,0-1-1,0 1 0,1-1 1,-1 0-1,0 0 0,1 0 1,-1 0-1,1 0 1,-1-1-1,1 1 0,-1 0 1,1-1-1,4 0 0,0 0 89,0 0 0,0-1 0,-1 0 0,1-1 0,-1 1-1,1-1 1,-1 0 0,1-1 0,-1 0 0,0 0 0,0 0-1,-1 0 1,10-8 0,-3 1-54,-1-1 0,0-1 0,-1 1 1,0-2-1,-1 1 0,0-2 0,-1 1 0,-1-1 0,6-15 0,-8 18-34,-1 0 1,0-1-1,-1 1 0,-1-1 0,1 0 0,-2 0 0,0 0 0,0 0 0,-1 0 1,-1 0-1,0 0 0,-3-16 0,-6 7-3837,9 20 3203,0 0 0,0 0 0,0 0 0,0 0 0,0 0 0,0 0-1,0 0 1,-1 0 0,1 1 0,0-1 0,-1 0 0,1 1 0,0-1 0,-1 1 0,1 0 0,-1-1 0,1 1 0,0 0-1,-1 0 1,-1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870"/>
    </inkml:context>
    <inkml:brush xml:id="br0">
      <inkml:brushProperty name="width" value="0.025" units="cm"/>
      <inkml:brushProperty name="height" value="0.025" units="cm"/>
    </inkml:brush>
  </inkml:definitions>
  <inkml:trace contextRef="#ctx0" brushRef="#br0">159 1 17136,'0'0'8333,"-1"9"-6870,-5 21-923,-2 1-1,0-1 1,-2 0-1,-2-1 1,-19 37-1,-26 68-524,51-117 53,1 1 1,1 0-1,0 0 0,1 0 1,-1 31-1,5-48-37,-1 0-1,0 0 1,0 0-1,0 0 1,1 0-1,-1 0 1,0 0-1,1 0 1,-1 0-1,1 0 1,-1-1-1,1 1 1,0 0-1,-1 0 1,1 0-1,0 0 0,0-1 1,-1 1-1,1 0 1,0-1-1,0 1 1,0-1-1,0 1 1,0-1-1,0 1 1,0-1-1,0 0 1,0 1-1,0-1 1,0 0-1,0 0 1,0 0-1,0 0 1,0 0-1,0 0 1,0 0-1,0 0 1,0 0-1,0 0 1,0 0-1,0-1 1,1 0-1,5 0 80,-1 0 0,0-1 1,0 1-1,-1-1 0,1-1 0,8-4 0,10-9-91,-1-1 0,0-1 0,-2-2 0,0 0 0,22-28 0,-5 0-31,47-75 1,-84 120-52,14-24-2766,-15 27 2588,1-1 0,-1 0 1,1 0-1,-1 0 0,0 0 0,1 0 0,-1-1 0,0 1 0,0 0 0,0 0 0,0 0 0,0 0 0,0 0 0,0 0 0,0 0 0,0 0 0,-1 0 0,1 0 0,0 0 0,-1 0 0,1 0 0,0 0 0,-2-1 0,-7-3-7996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9.213"/>
    </inkml:context>
    <inkml:brush xml:id="br0">
      <inkml:brushProperty name="width" value="0.025" units="cm"/>
      <inkml:brushProperty name="height" value="0.025" units="cm"/>
    </inkml:brush>
  </inkml:definitions>
  <inkml:trace contextRef="#ctx0" brushRef="#br0">0 1 18449,'0'0'6503,"3"59"-3108,8-40-1634,2 0-704,4 0-672,3 0-321,6-4-448,0-7-2083,3-8-3779,2 0-8552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2.604"/>
    </inkml:context>
    <inkml:brush xml:id="br0">
      <inkml:brushProperty name="width" value="0.025" units="cm"/>
      <inkml:brushProperty name="height" value="0.025" units="cm"/>
    </inkml:brush>
  </inkml:definitions>
  <inkml:trace contextRef="#ctx0" brushRef="#br0">205 1 17809,'-9'0'3016,"2"0"-2727,-1 0 0,0 1 1,0 0-1,1 0 0,-1 0 0,0 1 0,1 1 0,0-1 1,-1 1-1,1 0 0,0 1 0,0 0 0,1 0 0,-1 0 0,1 1 1,0 0-1,-6 6 0,4-2-15,-1 1 0,2-1 0,-13 21 0,18-26-217,-1 1 0,1 0 0,0 0 1,0 0-1,0-1 0,1 2 1,0-1-1,0 0 0,0 0 0,0 0 1,1 10-1,0-14-51,0-1 0,0 1 0,1 0 0,-1-1 0,0 1-1,0 0 1,0-1 0,1 1 0,-1 0 0,0-1 0,1 1 0,-1-1 0,0 1 0,1-1 0,-1 1 0,1-1 0,-1 1-1,1-1 1,-1 1 0,1-1 0,0 1 0,-1-1 0,1 0 0,-1 1 0,1-1 0,0 0 0,-1 0 0,1 1 0,0-1-1,0 0 1,28-3 324,22-20 123,-9-10-333,-35 26-101,0 1 1,1-1-1,0 1 1,0 1-1,0 0 1,1 0 0,0 0-1,0 1 1,15-5-1,-23 10-9,0-1-1,0 0 0,0 0 1,0 1-1,-1-1 1,1 1-1,0-1 0,0 1 1,0-1-1,0 1 1,-1-1-1,1 1 0,0 0 1,-1 0-1,1-1 1,0 1-1,-1 0 0,1 0 1,-1 0-1,1-1 1,-1 1-1,0 0 0,1 0 1,-1 0-1,0 0 0,0 0 1,1 0-1,-1 0 1,0 0-1,0 0 0,0 0 1,0 0-1,0 0 1,-1 1-1,2 47 562,-2-38-430,1-10-98,0 0-1,0 1 1,0-1-1,0 0 1,0 1-1,0-1 1,0 0-1,0 0 1,1 1-1,-1-1 1,0 0-1,1 0 1,-1 1-1,1-1 1,-1 0 0,1 0-1,0 0 1,-1 0-1,1 0 1,0 0-1,0 0 1,0 0-1,0 0 1,0 0-1,0 0 1,0-1-1,0 1 1,0 0-1,0-1 1,0 1-1,0-1 1,1 1-1,-1-1 1,0 0-1,0 1 1,1-1-1,-1 0 1,0 0 0,0 0-1,1 0 1,-1 0-1,0 0 1,1 0-1,-1 0 1,0 0-1,0-1 1,1 1-1,-1-1 1,0 1-1,0-1 1,0 1-1,2-2 1,11-4 42,0 0 0,0-1 1,20-14-1,-19 11-69,-2 2-93,50-26-101,-59 32 111,0 0 0,0 0 1,0 1-1,0 0 0,0 0 0,0 0 0,0 0 0,1 1 0,-1-1 1,0 1-1,0 0 0,0 1 0,7 0 0,-10 0 56,0 0-1,0-1 0,0 1 1,0 0-1,0 0 1,0 0-1,0 0 1,0 0-1,-1 0 0,1 1 1,0-1-1,-1 0 1,1 0-1,-1 0 0,1 1 1,-1-1-1,1 0 1,-1 1-1,0-1 1,0 0-1,0 1 0,0-1 1,0 2-1,0 40 85,0-31-28,-2 11 148,1-16-142,1-1 1,-1 1-1,1 0 0,0-1 0,1 1 1,0-1-1,2 10 0,-3-16-38,1 1-1,0 0 1,0-1-1,0 1 1,-1-1-1,1 1 1,0-1-1,0 1 1,0-1-1,0 1 1,0-1-1,0 0 1,0 1-1,0-1 1,0 0-1,-1 0 0,1 0 1,0 0-1,0 0 1,0 0-1,0 0 1,0 0-1,0 0 1,0-1-1,0 1 1,0 0-1,0-1 1,0 1-1,0 0 1,0-1-1,0 1 1,-1-1-1,3-1 1,28-17 331,-4-2-344,57-39 0,-76 55 0,1 0 0,-1 0 0,1 1 0,1 0 0,-1 1 0,0 0 0,19-3 0,-28 6 0,1 0 0,0 0 0,0 0 0,-1 0 0,1 0 0,0 1 0,-1-1 0,1 0 0,0 0 0,0 1 0,-1-1 0,1 1 0,0-1 0,-1 0 0,1 1 0,-1-1 0,1 1 0,-1-1 0,1 1 0,-1 0 0,1-1 0,-1 1 0,1 0 0,-1-1 0,0 1 0,1 0 0,-1-1 0,0 1 0,0 0 0,1-1 0,-1 1 0,0 0 0,0 0 0,0 0 0,0-1 0,0 2 0,0 35 0,-1-26 0,2-10 0,-1-1 0,1 1 0,-1-1 0,1 1 0,-1-1 0,1 0 0,0 1 0,-1-1 0,1 0 0,0 1 0,-1-1 0,1 0 0,0 0 0,-1 1 0,1-1 0,0 0 0,-1 0 0,1 0 0,0 0 0,0 0 0,-1 0 0,1 0 0,0 0 0,-1 0 0,1-1 0,0 1 0,-1 0 0,1 0 0,0-1 0,-1 1 0,1 0 0,0-1 0,-1 1 0,1-1 0,28-10 0,-4-1-1995,36-12-9377,-43 19 3695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391"/>
    </inkml:context>
    <inkml:brush xml:id="br0">
      <inkml:brushProperty name="width" value="0.025" units="cm"/>
      <inkml:brushProperty name="height" value="0.025" units="cm"/>
    </inkml:brush>
  </inkml:definitions>
  <inkml:trace contextRef="#ctx0" brushRef="#br0">1 8 18706,'0'0'7975,"67"12"-6822,-34-12-768,3-4-321,0-4 0,0 2-449,-9 5-736,-6 1-736,-11 0-1122,-7 13-609,-3 4-896,-14 1-2883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731"/>
    </inkml:context>
    <inkml:brush xml:id="br0">
      <inkml:brushProperty name="width" value="0.025" units="cm"/>
      <inkml:brushProperty name="height" value="0.025" units="cm"/>
    </inkml:brush>
  </inkml:definitions>
  <inkml:trace contextRef="#ctx0" brushRef="#br0">0 0 13773,'0'0'10410,"69"18"-10250,-36-18-256,4 0-2627,-1-4-3010,-3-8-6983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104"/>
    </inkml:context>
    <inkml:brush xml:id="br0">
      <inkml:brushProperty name="width" value="0.025" units="cm"/>
      <inkml:brushProperty name="height" value="0.025" units="cm"/>
    </inkml:brush>
  </inkml:definitions>
  <inkml:trace contextRef="#ctx0" brushRef="#br0">56 0 9129,'0'0'15694,"-28"62"-14893,18-26-160,1 1-289,4 1-288,2-4-32,3-2 32,0-6-160,3-5-608,6-6-225,0-8-865,3-7-512,-3 0-2915,2-14-8616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431"/>
    </inkml:context>
    <inkml:brush xml:id="br0">
      <inkml:brushProperty name="width" value="0.025" units="cm"/>
      <inkml:brushProperty name="height" value="0.025" units="cm"/>
    </inkml:brush>
  </inkml:definitions>
  <inkml:trace contextRef="#ctx0" brushRef="#br0">189 32 15310,'0'0'5915,"-7"9"-3080,-8 11-1587,-33 43 1921,44-58-3036,0 0 0,1 1-1,0 0 1,0 0 0,0 0 0,1 0-1,0 0 1,0 0 0,-1 9-1,3-15-131,1 1 1,-1 0-1,1-1 0,-1 1 0,0-1 0,1 1 1,-1 0-1,1-1 0,0 1 0,-1-1 1,1 1-1,-1-1 0,1 1 0,0-1 0,-1 0 1,1 1-1,0-1 0,-1 0 0,1 1 0,0-1 1,0 0-1,-1 0 0,1 0 0,0 0 0,0 0 1,0 0-1,-1 0 0,1 0 0,0 0 0,0 0 1,-1 0-1,1 0 0,0-1 0,0 1 1,-1 0-1,1 0 0,1-1 0,32-9-196,-11-1-225,-14 7 226,-1-1-1,1 2 0,0-1 0,0 1 0,1 0 0,-1 1 1,0 0-1,18-1 0,-26 4 187,0-1 0,0 0 1,0 0-1,0 0 0,0 0 0,0 1 1,0-1-1,1 1 0,-1-1 0,0 1 0,0-1 1,0 1-1,-1-1 0,1 1 0,0 0 0,0 0 1,0-1-1,0 1 0,-1 0 0,1 0 1,0 0-1,-1 0 0,1 0 0,0 2 0,6 33-127,-7-27 196,-1 0-1,0 0 0,0-1 1,-1 1-1,-6 17 0,2-13 213,0-1 0,-1 0 0,-1-1 0,0 1 0,-1-2 0,0 1 0,0-1 0,-1 0 1,-21 15-1,23-19-105,0 0 0,0-1 0,-1 0 0,0-1 0,0 0 1,0 0-1,-1-1 0,1 0 0,-1-1 0,1 0 0,-1 0 1,0-1-1,0 0 0,-16-2 0,25 1-292,0 0 1,-1 0-1,1-1 1,0 1-1,-1 0 1,1-1-1,0 1 1,-1-1-1,1 0 1,0 1-1,0-1 1,0 0-1,0 0 0,0 0 1,0 0-1,0 0 1,0 0-1,0 0 1,0 0-1,1 0 1,-1 0-1,0-1 1,1 1-1,-1 0 1,0 0-1,1-1 0,-1-1 1,-3-41-7095,4 39 6241,0-30-7932</inkml:trace>
  <inkml:trace contextRef="#ctx0" brushRef="#br0" timeOffset="1">224 24 14286,'0'0'4676,"69"0"-3139,-36-4-1184,8-1-674,-2-1-2241,1-3-5093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787"/>
    </inkml:context>
    <inkml:brush xml:id="br0">
      <inkml:brushProperty name="width" value="0.025" units="cm"/>
      <inkml:brushProperty name="height" value="0.025" units="cm"/>
    </inkml:brush>
  </inkml:definitions>
  <inkml:trace contextRef="#ctx0" brushRef="#br0">178 1 12684,'0'0'4602,"-8"7"-1944,-2 2-1983,-16 14 1190,1 2-1,-29 36 1,48-53-1749,0 1-1,0-1 0,1 1 1,0 0-1,0 0 1,1 1-1,0 0 0,1-1 1,0 1-1,1 0 1,0 1-1,0-1 1,1 14-1,1-23-111,0 0 0,0 1 0,0-1 0,0 0 0,1 0-1,-1 0 1,0 0 0,1 0 0,-1 0 0,1 0 0,-1 0 0,1 0 0,-1 0 0,1 0 0,0 0 0,0 0-1,-1 0 1,1 0 0,0 0 0,0-1 0,0 1 0,0 0 0,0-1 0,0 1 0,0-1 0,1 1 0,2 1 49,0-1-1,-1 0 1,1-1 0,0 1 0,0-1 0,0 1 0,0-1 0,5-1 0,0 0 92,1 0 0,0-1 0,-1 0-1,0 0 1,1-1 0,8-4 0,-9 2-7,0 0 0,-1 0 0,1 0 0,-1-1 0,-1-1 0,1 1 0,-1-1-1,0-1 1,0 1 0,-1-1 0,0 0 0,-1-1 0,0 1 0,0-1 0,-1 0 0,0 0 0,0-1 0,-1 1-1,0-1 1,-1 0 0,0 0 0,-1 0 0,1-16 0,-2 24-139,-1-1 1,0 1-1,1-1 0,-1 1 0,0 0 1,0-1-1,-1 1 0,1 0 1,0 0-1,-1 0 0,1 0 1,-1 0-1,0 0 0,0 0 0,1 1 1,-1-1-1,-1 0 0,1 1 1,0 0-1,0-1 0,0 1 1,-1 0-1,1 0 0,0 1 0,-1-1 1,1 0-1,-1 1 0,1-1 1,-1 1-1,-3 0 0,1-1-286,0 1 1,1 0-1,-1 0 0,0 0 1,0 0-1,1 1 0,-8 1 1,10-1-177,0 0 1,0-1-1,0 1 1,0 0-1,0 0 0,0 0 1,0 0-1,0 0 1,1 1-1,-1-1 1,0 1-1,1-1 1,-1 1-1,1-1 1,-2 3-1,1 3-6530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115"/>
    </inkml:context>
    <inkml:brush xml:id="br0">
      <inkml:brushProperty name="width" value="0.025" units="cm"/>
      <inkml:brushProperty name="height" value="0.025" units="cm"/>
    </inkml:brush>
  </inkml:definitions>
  <inkml:trace contextRef="#ctx0" brushRef="#br0">227 0 10154,'0'0'19752,"-2"10"-19710,-5 6 19,0-1 0,-1 1 0,-1-2-1,0 1 1,-1-1 0,-1-1-1,-15 16 1,20-23 105,0 1 0,1-1 0,0 1 0,0 0 0,0 0 0,1 1-1,0-1 1,0 1 0,1 0 0,0 0 0,0 0 0,-1 10 0,4-17-162,0 0 0,0 0 0,0-1 0,0 1 0,0 0 0,0 0 0,0 0 0,1 0 0,-1 0 0,0 0 0,1 0 0,-1-1 0,1 1 0,-1 0 0,1 0 0,-1 0 0,1-1 0,-1 1 0,1 0 0,0-1 0,0 1 0,-1 0 0,1-1 0,0 1 0,1 0 0,29 6 48,-19-7-47,-1-1 0,0 0 0,20-4 0,-10-1-1434,1-1 0,-1 0 0,-1-2 0,0 0 0,34-22 1,-51 27-3991,-3 0-2017</inkml:trace>
  <inkml:trace contextRef="#ctx0" brushRef="#br0" timeOffset="0.99">0 182 14574,'0'0'12524,"82"-2"-11339,-37-4-641,-2 1-287,-4 3-193,-4-1-64,-9 3-993,-6 0-2210,-9 0-1954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461"/>
    </inkml:context>
    <inkml:brush xml:id="br0">
      <inkml:brushProperty name="width" value="0.025" units="cm"/>
      <inkml:brushProperty name="height" value="0.025" units="cm"/>
    </inkml:brush>
  </inkml:definitions>
  <inkml:trace contextRef="#ctx0" brushRef="#br0">0 80 18353,'0'0'7720,"59"2"-5510,-13-11-833,7-1-640,2-3-353,-1 2-288,-6-1-416,-7 0-3043,-6-2-6150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498"/>
    </inkml:context>
    <inkml:brush xml:id="br0">
      <inkml:brushProperty name="width" value="0.025" units="cm"/>
      <inkml:brushProperty name="height" value="0.025" units="cm"/>
    </inkml:brush>
  </inkml:definitions>
  <inkml:trace contextRef="#ctx0" brushRef="#br0">179 25 5894,'0'0'574,"0"-1"0,0 0 0,0 0 0,-1 0 1,1 1-1,0-1 0,0 0 0,0 0 1,-1 1-1,1-1 0,0 0 0,-1 0 0,1 1 1,-1-1-1,1 0 0,-1 1 0,1-1 0,-1 1 1,1-1-1,-1 1 0,1-1 0,-1 1 1,0-1-1,-1 0 0,-21-3 4107,19 4-4583,0 1 0,0-1 0,0 1 0,0 0 0,0 0 0,1 0 0,-1 1 0,1-1 0,-1 1 1,-6 4-1,1 3 37,1 0 0,0 1 1,1 0-1,-1 0 0,2 0 1,0 1-1,0 0 0,1 1 0,0-1 1,1 1-1,-5 21 0,4-9 519,1 1-1,0-1 0,2 1 0,2 47 1,0-71-635,0 1 0,0-1 0,0 0 1,0 1-1,0-1 0,0 0 1,0 0-1,0 1 0,0-1 0,1 0 1,-1 0-1,1 0 0,-1 1 1,1-1-1,-1 0 0,1 0 0,0 0 1,-1 0-1,1 0 0,0 0 1,0 0-1,0 0 0,0 0 0,0 0 1,0-1-1,0 1 0,0 0 1,0-1-1,0 1 0,0 0 1,0-1-1,0 0 0,1 1 0,-1-1 1,0 0-1,0 1 0,1-1 1,-1 0-1,0 0 0,0 0 0,1 0 1,-1 0-1,0 0 0,1-1 1,-1 1-1,0 0 0,0-1 0,0 1 1,1-1-1,-1 1 0,0-1 1,2 0-1,3-2 75,0 0 0,-1-1 0,1 0 0,-1 1 0,1-2 0,-1 1 0,0-1 0,6-7 0,-1-2-94,0-1 0,-1 1 0,-1-1 0,0-1 0,-2 0 0,1 0 0,-2 0 0,0-1 0,-1 1 0,-1-1 0,0 0 0,-1 0 0,-1 0 0,-3-34 0,2 49-44,-1-1-1,0 0 1,1 1-1,-1-1 1,0 1-1,-1 0 1,1-1-1,0 1 1,-1 0-1,1 0 1,-1 0-1,0 0 1,0 0-1,1 0 1,-1 0-1,-1 0 1,1 1-1,0-1 1,0 1-1,0 0 1,-1-1-1,1 1 1,-1 0-1,1 1 1,-1-1-1,1 0 1,-1 1-1,0-1 1,1 1-1,-1 0 1,0 0-1,-4 0 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836"/>
    </inkml:context>
    <inkml:brush xml:id="br0">
      <inkml:brushProperty name="width" value="0.025" units="cm"/>
      <inkml:brushProperty name="height" value="0.025" units="cm"/>
    </inkml:brush>
  </inkml:definitions>
  <inkml:trace contextRef="#ctx0" brushRef="#br0">79 0 12107,'0'0'16827,"-4"13"-15850,-16 53-406,4 1 0,2 0 1,4 1-1,-3 82 0,12-149-571,1 0 0,0-1 0,0 1 0,-1 0 0,1-1 0,0 1 0,0 0 0,0 0 0,0-1 0,0 1 0,0 0 0,0 0 0,0-1 0,0 1 0,1 0 0,-1 0 0,0-1 0,0 1 0,1 0 0,-1-1 0,0 1 0,1 0 0,-1-1 0,1 1 0,-1-1 0,1 1 0,-1 0 0,1-1 0,-1 1 0,1-1 0,-1 0 0,1 1 0,0-1 0,-1 1 0,1-1 0,0 0 0,-1 0 0,1 1 0,0-1 0,0 0 0,-1 0 0,1 0 0,0 0 0,0 0 0,-1 0 0,1 0 0,0 0 0,0 0 0,-1 0 0,1 0 0,0 0 0,-1 0 0,1-1 0,0 1 0,0 0 0,0-1 0,4-2 0,0 0 0,0 0 0,0-1 0,-1 1 0,1-1 0,5-7 0,54-65-303,-4-3 1,98-168-1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181"/>
    </inkml:context>
    <inkml:brush xml:id="br0">
      <inkml:brushProperty name="width" value="0.025" units="cm"/>
      <inkml:brushProperty name="height" value="0.025" units="cm"/>
    </inkml:brush>
  </inkml:definitions>
  <inkml:trace contextRef="#ctx0" brushRef="#br0">0 0 20147,'0'0'11979,"54"50"-11338,-32-36-641,-1 2 0,1 2 0,-3-2-2242,-3-8-5029,-3-7-11915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3.459"/>
    </inkml:context>
    <inkml:brush xml:id="br0">
      <inkml:brushProperty name="width" value="0.025" units="cm"/>
      <inkml:brushProperty name="height" value="0.025" units="cm"/>
    </inkml:brush>
  </inkml:definitions>
  <inkml:trace contextRef="#ctx0" brushRef="#br0">0 83 8168,'0'0'4425,"4"-10"-1152,0-1-2056,9-26 713,3 12 5381,-16 59-5641,-9 26-645,6-44-587,1 0 1,0-1 0,1 1 0,0 0-1,3 21 1,-2-36-423,1 0 0,-1 0 0,1 0 0,-1 0 0,1 1 0,-1-1 0,1 0 1,0 0-1,-1 0 0,1 0 0,0 0 0,0-1 0,0 1 0,0 0 0,0 0 0,0 0 0,0-1 0,0 1 0,0 0 0,0-1 0,0 1 0,0-1 0,1 0 0,-1 1 0,0-1 0,0 0 0,0 0 0,1 1 0,-1-1 0,0 0 0,0 0 0,1-1 0,-1 1 0,0 0 0,0 0 0,1 0 0,-1-1 0,0 1 0,0-1 0,0 1 0,2-2 1,4 0 50,1-1 1,-1 0-1,0 0 1,0-1-1,8-5 1,40-40-177,-43 37 35,0 0-1,1 1 1,0 1 0,17-10-1,-30 20 72,0 0 0,1 0 0,-1 0 0,0 0-1,0 0 1,1 0 0,-1 0 0,0 0 0,0 0 0,1 1-1,-1-1 1,0 0 0,0 0 0,0 0 0,1 0 0,-1 1-1,0-1 1,0 0 0,0 0 0,1 1 0,-1-1 0,0 0-1,0 0 1,0 0 0,0 1 0,0-1 0,0 0 0,0 0-1,0 1 1,0-1 0,0 0 0,0 1 0,0-1 0,0 0-1,0 0 1,0 1 0,0-1 0,0 0 0,0 0 0,0 1-1,0-1 1,0 0 0,0 0 0,0 1 0,0-1 0,-1 0-1,1 0 1,0 1 0,0-1 0,0 0 0,0 0 0,-1 1-1,-4 16 108,-25 50 462,30-67-566,0 0 1,0 0-1,0 0 0,0 0 1,0 1-1,0-1 0,0 0 0,0 0 1,0 0-1,0 0 0,0 1 1,0-1-1,0 0 0,1 0 1,-1 0-1,0 0 0,0 1 0,0-1 1,0 0-1,0 0 0,0 0 1,0 0-1,0 0 0,1 1 1,-1-1-1,0 0 0,0 0 0,0 0 1,0 0-1,0 0 0,1 0 1,-1 0-1,0 0 0,0 1 1,0-1-1,0 0 0,1 0 0,-1 0 1,0 0-1,0 0 0,0 0 1,1 0-1,-1 0 0,0 0 1,0 0-1,0 0 0,0 0 1,1-1-1,-1 1 0,0 0 0,0 0 1,0 0-1,0 0 0,1 0 1,-1 0-1,0 0 0,0 0 1,0 0-1,0-1 0,0 1 0,1 0 1,-1 0-1,0 0 0,0 0 1,0-1-1,12-5-4,49-45 13,-42 34-25,0 0 1,28-16 0,-47 32-7,1 1 1,-1-1-1,1 1 1,0 0 0,-1-1-1,1 1 1,-1 0 0,1 0-1,0-1 1,-1 1-1,1 0 1,0 0 0,-1 0-1,1 0 1,0 0-1,-1 0 1,1 0 0,0 0-1,-1 0 1,1 0-1,0 0 1,-1 0 0,1 0-1,0 1 1,-1-1 0,1 0-1,-1 0 1,1 1-1,0-1 1,-1 0 0,2 1-1,7 24-163,-10 51 393,0-53-246,1-22 42,0 0-1,0-1 1,0 1-1,0 0 0,0 0 1,0 0-1,0 0 1,0 0-1,0 0 0,0-1 1,1 1-1,-1 0 1,0 0-1,1 0 0,-1-1 1,0 1-1,1 0 1,-1 0-1,1-1 1,-1 1-1,1 0 0,-1-1 1,1 1-1,0-1 1,-1 1-1,1 0 0,0-1 1,0 0-1,-1 1 1,1-1-1,0 1 0,0-1 1,0 0-1,1 1 1,1-1 18,0 0 0,-1-1 0,1 1 1,0 0-1,0-1 0,0 0 0,0 0 1,0 0-1,-1 0 0,5-2 0,61-42 350,-66 44-371,34-29-69,-20 16-10,1 1 1,0 0-1,29-15 0,-46 28 79,0 0-1,0 0 1,0-1 0,0 1-1,0 0 1,1 0 0,-1 0-1,0 0 1,0 0 0,0 0-1,1 0 1,-1 0-1,0 0 1,0 0 0,0 0-1,0 0 1,1 0 0,-1 0-1,0 0 1,0 0 0,0 0-1,1 0 1,-1 0 0,0 0-1,0 0 1,0 0 0,0 0-1,1 0 1,-1 1 0,0-1-1,0 0 1,0 0 0,0 0-1,0 0 1,0 0 0,1 0-1,-1 1 1,0-1 0,0 0-1,0 0 1,0 0 0,0 0-1,0 1 1,0-1-1,0 0 1,0 0 0,0 0-1,0 0 1,0 1 0,1-1-1,-1 0 1,0 0 0,0 0-1,-1 1 1,1-1 0,-2 18 131,-11 19 78,7-23-210,2-8 0,1 0 0,0 1 0,0-1 0,1 1 0,0 0 0,0-1 0,1 1 0,0 0 0,0 0 0,0 0 0,1 0 0,1 13 0,-1-19 0,1 0 0,-1 0 0,1-1 0,0 1 0,-1 0 0,1-1 0,0 1 0,-1-1 0,1 1 0,0-1 0,-1 1 0,1-1 0,0 0 0,0 1 0,0-1 0,-1 0 0,1 1 0,0-1 0,0 0 0,0 0 0,0 0 0,0 0 0,-1 0 0,1 0 0,0 0 0,0 0 0,0 0 0,0 0 0,0-1 0,0 1 0,-1 0 0,1 0 0,0-1 0,1 0 0,29-14 0,-11-4 0,0-2 0,-1 0 0,-1-1 0,-1-1 0,21-38 0,-33 53 0,-14 58 0,8-47 0,0 0 0,0 0 0,0 1 0,1-1 0,-1 0 0,1 0 0,0 1 0,0-1 0,0 0 0,1 1 0,0 3 0,0-6 0,-1 0 0,1 0 0,0 0 0,0 0 0,0 0 0,0 0 0,0 0 0,0 0 0,0 0 0,1-1 0,-1 1 0,0 0 0,0-1 0,1 1 0,-1-1 0,0 1 0,0-1 0,1 0 0,-1 0 0,1 1 0,-1-1 0,0 0 0,1 0 0,-1 0 0,0 0 0,1-1 0,-1 1 0,2-1 0,5 0 0,0-1 0,0-1 0,0 0 0,0 0 0,-1 0 0,1-1 0,-1 0 0,0-1 0,0 1 0,-1-1 0,8-8 0,19-11 0,-29 26 0,-6 9 0,-5 8 0,4-12-572,1 0 0,-1 0 0,2 0 1,-1 0-1,1 0 0,0 1 0,0 7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865"/>
    </inkml:context>
    <inkml:brush xml:id="br0">
      <inkml:brushProperty name="width" value="0.025" units="cm"/>
      <inkml:brushProperty name="height" value="0.025" units="cm"/>
    </inkml:brush>
  </inkml:definitions>
  <inkml:trace contextRef="#ctx0" brushRef="#br0">0 0 11659,'0'0'10218,"9"5"-8585,8 3-777,1 0 0,0-2 0,1 0 0,-1-1 0,1-1 0,0 0 0,30 0 0,152-2-273,-109-4-567,-82 2-77,30 0-82,-39-1 138,0 1 0,0 0 0,-1 0 0,1 0-1,0 0 1,0 0 0,0 0 0,-1 0 0,1 0 0,0 1 0,0-1-1,-1 0 1,1 0 0,0 0 0,-1 1 0,1-1 0,0 0-1,-1 1 1,1-1 0,0 1 0,-1-1 0,1 1 0,-1-1 0,1 1-1,-1-1 1,1 1 0,-1 0 0,1-1 0,-1 1 0,1 0 0,-1-1-1,0 1 1,0 0 0,1 1 0,-3 1 36,0 0 0,-1-1 1,1 1-1,-1 0 0,0-1 0,0 1 1,0-1-1,0 0 0,0 0 0,0 0 0,0 0 1,-1-1-1,1 1 0,-8 1 0,-7 5 227,-65 35 77,34-19-108,1 1-1,1 3 1,2 1-1,-44 38 1,122-73-227,-3-8-1211,-10 0-3418,3-4-7404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408"/>
    </inkml:context>
    <inkml:brush xml:id="br0">
      <inkml:brushProperty name="width" value="0.025" units="cm"/>
      <inkml:brushProperty name="height" value="0.025" units="cm"/>
    </inkml:brush>
  </inkml:definitions>
  <inkml:trace contextRef="#ctx0" brushRef="#br0">27 0 22037,'0'0'9849,"4"11"-9112,0 3-723,-1 1 1,0 0-1,-1 1 1,-1-1-1,0 0 0,-1 1 1,-1-1-1,0 0 1,-5 22-1,-2-8-47,0 1-383,1 1 0,1-1 0,-2 36-1,8-65 258,0 0-1,0 0 0,0 0 0,0-1 0,0 1 0,0 0 0,0 0 0,1 0 0,-1-1 1,0 1-1,0 0 0,1 0 0,-1-1 0,1 1 0,-1 0 0,0-1 0,1 1 0,-1 0 1,1-1-1,-1 1 0,1 0 0,0-1 0,-1 1 0,1-1 0,0 1 0,-1-1 0,1 0 1,0 1-1,-1-1 0,1 0 0,0 1 0,0-1 0,0 0 0,-1 0 0,1 0 1,0 1-1,0-1 0,0 0 0,-1 0 0,1 0 0,0-1 0,1 1 0,2 0-595,0-1-1,-1 0 0,1 0 0,0 0 0,0 0 1,-1-1-1,1 1 0,4-4 0,20-15-6450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786"/>
    </inkml:context>
    <inkml:brush xml:id="br0">
      <inkml:brushProperty name="width" value="0.025" units="cm"/>
      <inkml:brushProperty name="height" value="0.025" units="cm"/>
    </inkml:brush>
  </inkml:definitions>
  <inkml:trace contextRef="#ctx0" brushRef="#br0">115 1 15150,'0'0'9866,"-6"8"-7491,-3 6-1492,-41 65 1730,46-73-2536,1 0-1,0 0 1,0 1-1,1-1 1,0 0 0,0 1-1,0 0 1,1-1-1,0 1 1,0 0-1,1 11 1,0-17-73,1 0 0,-1-1-1,1 1 1,0-1 0,-1 1-1,1-1 1,0 1 0,-1-1 0,1 1-1,0-1 1,-1 0 0,1 1 0,0-1-1,0 0 1,-1 0 0,1 1-1,0-1 1,0 0 0,0 0 0,0 0-1,-1 0 1,1 0 0,0 0 0,0 0-1,0-1 1,25-1-85,35-22-1482,-54 20 1290,0 0 0,0 1 0,0 0 0,1 0 0,-1 1 0,1-1-1,0 2 1,0-1 0,0 1 0,0 0 0,0 1 0,0 0 0,9 1 0,-16 0 272,1 0 1,-1 0-1,0 0 1,0 0-1,0 0 1,0 0-1,0 0 1,0 0-1,0 1 1,0-1-1,0 0 1,-1 1-1,1-1 1,-1 0 0,1 1-1,-1-1 1,1 1-1,-1-1 1,0 1-1,0-1 1,1 1-1,-1-1 1,0 1-1,-1-1 1,1 1-1,0 0 1,0-1-1,-1 1 1,1-1-1,-1 2 1,-14 49 1221,3-24-524,-2-1-1,-2 0 1,-18 25 0,29-44-466,-1-1 1,-1 0 0,1-1-1,-1 1 1,-1-1 0,-10 7-1,15-11-183,-1 0 0,0 0 0,0 0-1,0 0 1,0-1 0,0 0 0,-1 0 0,1 0-1,0 0 1,-1-1 0,1 1 0,0-1-1,-1 0 1,-6-1 0,9 0-167,0 0-1,1 0 1,-1 1-1,0-1 1,0 0-1,0-1 1,1 1-1,-1 0 1,1 0 0,-1-1-1,1 1 1,-1-1-1,1 1 1,0-1-1,0 0 1,0 0-1,0 1 1,0-1 0,0 0-1,0 0 1,0 0-1,1 0 1,-1-2-1,-9-51-7295,8 13-3411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142"/>
    </inkml:context>
    <inkml:brush xml:id="br0">
      <inkml:brushProperty name="width" value="0.025" units="cm"/>
      <inkml:brushProperty name="height" value="0.025" units="cm"/>
    </inkml:brush>
  </inkml:definitions>
  <inkml:trace contextRef="#ctx0" brushRef="#br0">0 57 21556,'0'0'4965,"61"-28"-2595,-28 20-1665,5 2-545,3 1-224,2 2-2114,1-1-3043,2 2-3331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484"/>
    </inkml:context>
    <inkml:brush xml:id="br0">
      <inkml:brushProperty name="width" value="0.025" units="cm"/>
      <inkml:brushProperty name="height" value="0.025" units="cm"/>
    </inkml:brush>
  </inkml:definitions>
  <inkml:trace contextRef="#ctx0" brushRef="#br0">254 23 15503,'0'0'4222,"-11"7"-1227,-13 9-1925,1 1 0,0 1 0,1 0 0,1 2 0,-33 41 0,45-51-939,1 1-1,1-1 1,0 1-1,0 1 1,1-1-1,0 1 0,1 0 1,1 0-1,0 1 1,0-1-1,2 1 1,-1 0-1,1 0 0,1 0 1,1 0-1,0 15 1,1-25-108,0-1 0,-1 1 0,1 0 0,0 0 0,1-1 0,-1 1 0,0 0 0,1-1 0,0 1 0,-1-1 0,1 0 0,0 0 0,0 1 0,0-1 0,1 0 0,-1-1 0,0 1 0,1 0 0,-1-1 0,1 1 0,0-1 0,-1 0 0,1 0 0,0 0 0,0 0 0,0-1 0,-1 1 0,1-1 0,0 1 0,0-1 0,4 0 0,2 0 39,-1 0-1,0 0 0,1-1 0,-1 0 0,0-1 0,0 0 0,0 0 1,0 0-1,0-1 0,9-5 0,-5 1-61,-1-1 0,0 0 0,0-1 0,0-1 0,-1 0 0,-1 0 0,1 0 0,-2-1 0,1-1 0,-2 0 0,0 0 0,0 0 0,6-17 0,-4 7 0,-2 0 0,-1 0 0,-1-1 0,0 0 0,-2 0 0,-1 0 0,0-29 0,-2 49-146,0 1 0,0-1-1,0 1 1,0-1 0,-1 1 0,1-1-1,-1 1 1,0-1 0,0 1 0,1-1 0,-2 1-1,1 0 1,0 0 0,0 0 0,-1-1 0,1 1-1,-1 0 1,1 1 0,-1-1 0,0 0-1,0 0 1,0 1 0,0-1 0,0 1 0,0 0-1,-1 0 1,1-1 0,0 1 0,-1 1 0,1-1-1,0 0 1,-1 1 0,1-1 0,-1 1-1,1-1 1,-1 1 0,1 0 0,-1 0 0,0 1-1,1-1 1,-1 0 0,-3 2 0,3-2-238,-1 1 0,0 0 0,1 0 0,-1 0 0,1 0 0,-1 1 1,1 0-1,0-1 0,0 1 0,0 0 0,0 0 0,0 1 0,0-1 0,0 1 1,1-1-1,-1 1 0,1 0 0,0 0 0,0 0 0,0 0 0,0 0 0,0 1 1,1-1-1,-1 0 0,1 1 0,0 0 0,0-1 0,0 1 0,0 4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859"/>
    </inkml:context>
    <inkml:brush xml:id="br0">
      <inkml:brushProperty name="width" value="0.025" units="cm"/>
      <inkml:brushProperty name="height" value="0.025" units="cm"/>
    </inkml:brush>
  </inkml:definitions>
  <inkml:trace contextRef="#ctx0" brushRef="#br0">358 1 24920,'0'0'6149,"-11"1"-4691,2 0-1440,0 0 1,0 1-1,0 1 1,0-1-1,0 1 1,1 1-1,0 0 1,-1 0-1,1 1 1,1-1-1,-1 2 1,-13 11-1,-1 3-18,0 1 0,-27 34 0,43-47 0,1 0 0,-1 0 0,1 0 0,1 1 0,-1-1 0,2 1 0,-1 0 0,1 0 0,1 1 0,-1-1 0,-1 17 0,4-25 0,0 1 0,0 0 0,0 0 0,1 0 0,-1-1 0,0 1 0,1 0 0,-1 0 0,1-1 0,-1 1 0,1 0 0,0-1 0,0 1 0,-1-1 0,1 1 0,1-1 0,-1 1 0,0-1 0,0 0 0,0 1 0,3 1 0,0-1 0,-1 0 0,1 0 0,0-1 0,-1 1 0,1-1 0,0 1 0,0-1 0,0 0 0,5 0 0,8 0 0,0 0 0,0-1 0,28-5 0,-25 2-233,1-1 0,-1-1 1,1-1-1,20-9 0,-30 10-95,-1 1-1,1-2 0,-1 1 1,0-2-1,-1 1 1,1-1-1,-1-1 0,15-15 1,-16 8-4525,-7 2-2444</inkml:trace>
  <inkml:trace contextRef="#ctx0" brushRef="#br0" timeOffset="1">1 147 18257,'0'0'11819,"87"-23"-10665,-31 14-482,3 1-448,4 1-192,-7 3-64,-8 3-993,-9 1-896,-14 0-2436,-12 5-1728,-13 4-4197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0.203"/>
    </inkml:context>
    <inkml:brush xml:id="br0">
      <inkml:brushProperty name="width" value="0.025" units="cm"/>
      <inkml:brushProperty name="height" value="0.025" units="cm"/>
    </inkml:brush>
  </inkml:definitions>
  <inkml:trace contextRef="#ctx0" brushRef="#br0">0 79 18930,'0'0'8168,"77"13"-6791,-22-13-768,7-8-385,4-5-160,1 1 64,-6-4-544,-7-3-3812,3-4-6951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542"/>
    </inkml:context>
    <inkml:brush xml:id="br0">
      <inkml:brushProperty name="width" value="0.025" units="cm"/>
      <inkml:brushProperty name="height" value="0.025" units="cm"/>
    </inkml:brush>
  </inkml:definitions>
  <inkml:trace contextRef="#ctx0" brushRef="#br0">19 10 6278,'-19'9'14170,"30"-5"-7118,41-4-3795,-41 0-2507,157-12 1295,-83 5-3372,0 3-6267,-105 14-7812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869"/>
    </inkml:context>
    <inkml:brush xml:id="br0">
      <inkml:brushProperty name="width" value="0.025" units="cm"/>
      <inkml:brushProperty name="height" value="0.025" units="cm"/>
    </inkml:brush>
  </inkml:definitions>
  <inkml:trace contextRef="#ctx0" brushRef="#br0">1 40 18449,'0'0'7399,"78"-7"-5253,-36-3-480,7 1-545,-2 1-737,-2 5-319,-7 1-65,-6 2-385,-10 0-800,-7 9-1473,-6 2-1218,-9-7-2050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582"/>
    </inkml:context>
    <inkml:brush xml:id="br0">
      <inkml:brushProperty name="width" value="0.025" units="cm"/>
      <inkml:brushProperty name="height" value="0.025" units="cm"/>
    </inkml:brush>
  </inkml:definitions>
  <inkml:trace contextRef="#ctx0" brushRef="#br0">158 245 10474,'3'-5'1226,"0"-1"0,-1 1 0,1-1 1,-1 0-1,0 0 0,-1 0 0,1 0 0,-1 0 1,0 0-1,-1 0 0,0-1 0,0-11 0,-2 17-1087,-1 0 0,1 0 0,0 1 0,0-1-1,-1 1 1,1-1 0,0 1 0,-1 0 0,1-1-1,0 1 1,-1 0 0,1 1 0,0-1 0,-1 0-1,1 1 1,-4 1 0,-1 1-119,-1 0 0,1 1 0,0 0 0,0 0 0,1 0 1,-1 1-1,1 0 0,0 1 0,0-1 0,1 1 0,0 0 0,-8 12 0,7-10 70,1 1-1,-1 0 0,2 0 0,-1 0 0,1 1 0,1-1 1,-1 1-1,2 0 0,-3 14 0,5-23-75,0 1 0,-1-1 0,1 0 0,0 0-1,0 0 1,0 0 0,0 1 0,1-1 0,-1 0 0,0 0 0,0 0 0,1 0-1,-1 0 1,1 0 0,-1 0 0,1 0 0,-1 0 0,1 0 0,-1 0 0,1 0 0,0 0-1,0 0 1,-1 0 0,1 0 0,0-1 0,2 2 0,-1-1 1,0 0 1,1-1 0,-1 1-1,0-1 1,1 0-1,-1 1 1,0-1-1,0 0 1,1 0-1,-1-1 1,0 1 0,5-1-1,2-2 29,1 0-1,0 0 1,-1-1-1,0 0 1,12-8-1,-1-2 105,0-1 0,-1 0 1,-1-2-1,0 0 0,-2-1 0,19-26 0,-25 31-60,-2 0 0,1 0-1,-2-1 1,0 0 0,-1 0-1,0-1 1,-1 0 0,0 0 0,-2 0-1,5-30 1,-8 45-88,0 0 0,0-1 0,0 1 0,0 0 0,0 0 0,1 0 0,-1-1 0,0 1 0,0 0 0,0 0 0,0 0 0,0-1 0,0 1 0,0 0 0,0 0 0,0-1 0,0 1 0,0 0 0,0 0 0,0 0 0,0-1 0,0 1 0,0 0 0,0 0 0,0-1 0,0 1 0,0 0 0,0 0 0,0 0 0,0-1 0,-1 1 0,1 0 0,0 0 0,0 0 0,0-1 0,0 1 0,0 0 0,-1 0 0,1 0 0,0 0 0,0 0 0,0-1 0,-1 1 0,1 0 0,0 0 0,0 0 0,0 0 0,-1 0 0,1 0 0,0 0 0,0 0 0,-1 0 0,1 0 0,0 0 0,0 0 0,0 0 0,-1 0 0,1 0 0,0 0 0,0 0 0,-1 0 0,-7 8 0,8-8 0,-12 18 0,0 1 0,1 1 0,1-1 0,1 2 0,1-1 0,1 1 0,1 1 0,0-1 0,-3 32 0,9-51 0,-1 0 0,1 0 0,0 0 0,0-1 0,0 1 0,0 0 0,0 0 0,0 0 0,1-1 0,-1 1 0,1 0 0,-1 0 0,1-1 0,-1 1 0,1 0 0,0-1 0,0 1 0,0-1 0,0 1 0,0-1 0,0 1 0,0-1 0,1 0 0,-1 0 0,0 1 0,1-1 0,1 1 0,0-1 0,0 0 0,0-1 0,0 1 0,1-1 0,-1 1 0,0-1 0,0 0 0,1 0 0,-1-1 0,0 1 0,0-1 0,0 1 0,0-1 0,1 0 0,2-1 0,2-3 0,1 0 0,-1 0 0,0-1 0,0 0 0,-1 0 0,0-1 0,0 1 0,0-2 0,-1 1 0,0-1 0,-1 0 0,1 0 0,4-12 0,3 0 0,-13 19 0,0 1 0,0 0 0,0 0 0,0 0 0,0 0 0,1 0 0,-1 0 0,0-1 0,0 1 0,0 0 0,0 0 0,0 0 0,0 0 0,0 0 0,0 0 0,0 0 0,0-1 0,1 1 0,-1 0 0,0 0 0,0 0 0,0 0 0,0 0 0,0 0 0,0 0 0,1 0 0,-1 0 0,0 0 0,0 0 0,0 0 0,0 0 0,0 0 0,1 0 0,-1 0 0,0 0 0,0 0 0,0 0 0,0 0 0,0 0 0,1 0 0,-1 0 0,0 0 0,0 0 0,0 0 0,0 0 0,0 0 0,0 0 0,1 1 0,-1-1 0,0 0 0,0 0 0,0 0 0,0 0 0,0 0 0,0 0 0,0 0 0,0 1 0,0-1 0,0 0 0,1 0 0,-1 0 0,0 0 0,0 0 0,0 1 0,0-1 0,0 0 0,0 0 0,0 0 0,0 0 0,3 20 0,-2 31 0,-1-47 0,0-2 0,0 0 0,-1 0 0,1 1 0,1-1 0,-1 0 0,0 0 0,0 0 0,1 0 0,-1 0 0,1 0 0,0 0 0,-1 0 0,1 0 0,0 0 0,0 0 0,1 0 0,-1-1 0,0 1 0,3 2 0,-1-2 0,0-1 0,0 0 0,0 1 0,1-1 0,-1 0 0,0-1 0,1 1 0,-1-1 0,1 1 0,-1-1 0,7-1 0,-1 0 0,-1 0 0,0-1 0,1 0 0,-1 0 0,0-1 0,0 0 0,0-1 0,-1 0 0,1 0 0,-1 0 0,0-1 0,12-10 0,-14 11 0,0 0 0,0-1 0,0 1 0,-1-1 0,1 0 0,-1-1 0,-1 1 0,1-1 0,-1 1 0,1-1 0,-2 0 0,1 0 0,-1 0 0,0-1 0,0 1 0,2-14 0,-4 20 0,-1 0 0,1-1 0,0 1 0,0 0 0,0 0 0,0-1 0,-1 1 0,1 0 0,0 0 0,0-1 0,0 1 0,-1 0 0,1 0 0,0 0 0,0-1 0,-1 1 0,1 0 0,0 0 0,0 0 0,-1 0 0,1 0 0,0 0 0,-1-1 0,1 1 0,0 0 0,-1 0 0,1 0 0,0 0 0,0 0 0,-1 0 0,1 0 0,0 0 0,-1 0 0,1 1 0,0-1 0,-1 0 0,1 0 0,0 0 0,0 0 0,-1 0 0,1 0 0,0 1 0,-1-1 0,1 0 0,0 0 0,0 0 0,0 1 0,-1-1 0,-15 11 0,9-4 0,0 0 0,1 0 0,1 1 0,-1-1 0,1 2 0,0-1 0,1 0 0,0 1 0,0 0 0,1 0 0,0 0 0,0 1 0,1-1 0,1 0 0,0 1 0,-1 18 0,3-26 0,0-1 0,0 1 0,0 0 0,0-1 0,0 1 0,1-1 0,-1 1 0,0-1 0,1 1 0,-1-1 0,1 0 0,-1 0 0,1 0 0,0 0 0,-1 0 0,1 0 0,0 0 0,0-1 0,0 1 0,-1 0 0,1-1 0,0 0 0,0 1 0,0-1 0,0 0 0,0 0 0,3 0 0,5 0 0,-1 0 0,0 0 0,1 0 0,14-4 0,-21 3-142,0 0 0,1 0 0,-1 0 0,0-1 0,0 1 0,0-1 0,0 0 0,0 0 1,-1 0-1,1 0 0,-1 0 0,1-1 0,3-3 0,-4 2-376,0 1 0,1-1 1,-1 1-1,0-1 0,-1 0 1,1 0-1,-1 0 0,0 0 0,0 0 1,1-8-1,0-24-8039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4.362"/>
    </inkml:context>
    <inkml:brush xml:id="br0">
      <inkml:brushProperty name="width" value="0.025" units="cm"/>
      <inkml:brushProperty name="height" value="0.025" units="cm"/>
    </inkml:brush>
  </inkml:definitions>
  <inkml:trace contextRef="#ctx0" brushRef="#br0">33 27 3812,'7'-8'-1708,"1"-1"5106,7-1 15559,-18 26-16094,-14 28-487,9-27-2262,1 2-1,0-1 1,2 1-1,0-1 1,1 2-1,-2 26 1,20-97-14416,-6 18 2275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953"/>
    </inkml:context>
    <inkml:brush xml:id="br0">
      <inkml:brushProperty name="width" value="0.025" units="cm"/>
      <inkml:brushProperty name="height" value="0.025" units="cm"/>
    </inkml:brush>
  </inkml:definitions>
  <inkml:trace contextRef="#ctx0" brushRef="#br0">1 1 22453,'0'0'9898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9.625"/>
    </inkml:context>
    <inkml:brush xml:id="br0">
      <inkml:brushProperty name="width" value="0.025" units="cm"/>
      <inkml:brushProperty name="height" value="0.025" units="cm"/>
    </inkml:brush>
  </inkml:definitions>
  <inkml:trace contextRef="#ctx0" brushRef="#br0">54 144 6822,'0'0'17975,"9"3"-16192,-5-2-1686,-1 1-1,0-1 1,1-1 0,-1 1 0,0-1 0,1 1 0,-1-1-1,1 0 1,-1 0 0,1 0 0,-1-1 0,0 1 0,1-1-1,-1 0 1,0 0 0,1 0 0,-1 0 0,0-1 0,0 1-1,0-1 1,0 0 0,0 0 0,0 0 0,-1 0 0,1 0-1,-1-1 1,1 1 0,-1-1 0,0 1 0,0-1 0,0 0-1,0 0 1,-1 0 0,1 0 0,1-6 0,-1 7-81,-1-1-1,0 1 1,1 0 0,-1-1 0,0 1 0,-1-1 0,1 0 0,0 1-1,-1-1 1,1 0 0,-1 1 0,0-1 0,0 0 0,0 1 0,0-1-1,-1 0 1,1 1 0,-1-1 0,1 0 0,-1 1 0,0-1-1,0 1 1,0-1 0,0 1 0,-1 0 0,1-1 0,-1 1 0,1 0-1,-1 0 1,0 0 0,0 0 0,0 0 0,0 0 0,0 1-1,-3-3 1,2 3-20,0-1-1,-1 1 1,1 0-1,0 0 1,0 0-1,0 0 0,-1 1 1,1-1-1,0 1 1,-1 0-1,1 0 1,-1 0-1,1 0 1,0 1-1,-1-1 0,1 1 1,0 0-1,0 0 1,-1 0-1,1 0 1,0 1-1,0-1 1,0 1-1,1 0 0,-1 0 1,0 0-1,-4 5 1,1 0-5,0 0 1,0 0-1,1 1 1,0 0-1,1 0 1,-1 0-1,-3 13 1,6-16 5,0 0 0,1 0 0,-1 0 0,1 0 0,0 0 0,0 1 0,1-1 0,0 0 0,0 0 0,0 1 1,0-1-1,1 0 0,0 0 0,3 9 0,-3-13 4,0 1 1,0-1 0,1 1-1,-1-1 1,1 0-1,-1 0 1,1 0 0,-1 0-1,1 0 1,0 0-1,-1 0 1,1-1 0,0 1-1,0 0 1,0-1 0,0 0-1,-1 1 1,1-1-1,0 0 1,0 0 0,0 0-1,0 0 1,3-1-1,46-7 94,-35 2 31,-1-1 0,0-1-1,0 0 1,18-14 0,-21 13-38,-1 1 0,2 1 0,-1 0 1,0 1-1,1 0 0,0 1 1,18-4-1,-30 8-92,0 1 0,1-1 1,-1 1-1,0 0 0,1-1 0,-1 1 0,0 0 1,1 0-1,-1 0 0,0 0 0,1 1 1,-1-1-1,0 0 0,1 0 0,-1 1 1,0-1-1,1 1 0,-1-1 0,0 1 0,0-1 1,0 1-1,0 0 0,1 0 0,-1 0 1,0 0-1,0-1 0,-1 1 0,1 0 1,0 1-1,0-1 0,0 0 0,-1 0 1,1 0-1,1 2 0,-1 4 26,0-1-1,0 0 1,0 1-1,-1-1 1,0 1-1,-1 8 1,0-10 34,1-1 1,-1 0-1,1 0 1,0 1-1,0-1 1,1 0-1,-1 0 0,1 1 1,0-1-1,0 0 1,1 0-1,1 4 1,-2-7-54,1 0 1,-1 0 0,0 0-1,1-1 1,-1 1 0,1 0 0,-1-1-1,1 1 1,-1-1 0,1 0-1,-1 1 1,1-1 0,-1 0 0,1 0-1,0 0 1,-1 0 0,1 0-1,-1 0 1,1 0 0,-1-1 0,1 1-1,-1-1 1,1 1 0,-1-1-1,1 1 1,-1-1 0,1 0 0,-1 0-1,0 0 1,1 0 0,-1 0-1,2-1 1,40-35 23,-42 37-27,32-36 0,-24 25 0,0 0 0,1 1 0,0 0 0,1 1 0,12-9 0,-23 18 0,1 0 0,-1-1 0,1 1 0,-1 0 0,1 0 0,-1-1 0,0 1 0,1 0 0,-1 0 0,1 0 0,-1 0 0,1 0 0,-1 0 0,1 0 0,-1-1 0,1 1 0,-1 1 0,1-1 0,-1 0 0,1 0 0,-1 0 0,1 0 0,-1 0 0,1 0 0,-1 0 0,1 1 0,-1-1 0,1 0 0,-1 0 0,0 1 0,1-1 0,-1 0 0,1 1 0,-1-1 0,7 22 0,-7 38 0,0-45 0,0 37 0,0-51 1,1-1 0,-1 0 0,0 1 0,1-1 0,-1 0 0,0 1 0,1-1 0,-1 0 0,1 0 0,-1 0 0,1 0 0,-1 1 0,0-1 0,1 0 0,-1 0 0,1 0-1,-1 0 1,1 0 0,-1 0 0,1 0 0,-1 0 0,1 0 0,-1 0 0,1 0 0,-1-1 0,0 1 0,1 0 0,-1 0 0,1 0 0,-1-1 0,1 1 0,-1 0 0,18-7-161,9-13-3097,-5-6-7227,-9 3-2552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011"/>
    </inkml:context>
    <inkml:brush xml:id="br0">
      <inkml:brushProperty name="width" value="0.025" units="cm"/>
      <inkml:brushProperty name="height" value="0.025" units="cm"/>
    </inkml:brush>
  </inkml:definitions>
  <inkml:trace contextRef="#ctx0" brushRef="#br0">167 1 21877,'0'0'7287,"1"10"-6065,0 45-401,-3 1 0,-12 80-1,-4 77-1045,18-212-645,-5-37-8387,-3 16 4082,0 1 0,-17-29 1,0 10 2051,-6 0 6603,-1 8 13203,94 32-10563,-1 3-4255,-1-1-3778,1-2-3315,-28-2-1883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665"/>
    </inkml:context>
    <inkml:brush xml:id="br0">
      <inkml:brushProperty name="width" value="0.025" units="cm"/>
      <inkml:brushProperty name="height" value="0.025" units="cm"/>
    </inkml:brush>
  </inkml:definitions>
  <inkml:trace contextRef="#ctx0" brushRef="#br0">206 74 19603,'0'0'3128,"3"-10"721,1-1-2608,-2 6-734,-1 0 0,1 1 0,-1-1-1,0 0 1,-1 0 0,1 0 0,-1-7-1,0 11-486,0 1 0,0-1 0,0 1 0,0 0 0,-1-1 0,1 1 0,0 0 0,0-1 0,-1 1 0,1 0 0,0-1 0,-1 1 0,1 0 0,0 0 0,-1-1 0,1 1 0,0 0 0,-1 0 0,1 0 0,0 0-1,-1-1 1,1 1 0,-1 0 0,1 0 0,0 0 0,-1 0 0,1 0 0,-1 0 0,1 0 0,0 0 0,-1 0 0,1 0 0,-1 0 0,1 0 0,0 0 0,-1 1 0,1-1 0,-1 0 0,-17 6 93,12-2-113,1 0 0,0 1 0,1-1 0,-1 1 0,1 0 0,0 0 0,0 1 0,1-1 0,-1 1 0,1 0 0,0 0 0,1 0 0,-1 0 0,1 0 0,1 0 0,-1 1 0,1-1 0,0 1 0,0-1 0,1 13 0,1-18 0,0 0 0,-1 1 0,1-1 0,0 0 0,0 0 0,0 0 0,0 0 0,0 0 0,1 0 0,-1 0 0,0 0 0,0 0 0,1 0 0,-1 0 0,0-1 0,1 1 0,-1-1 0,1 1 0,-1-1 0,1 1 0,-1-1 0,1 0 0,-1 0 0,1 0 0,-1 0 0,1 0 0,-1 0 0,1 0 0,-1 0 0,3-1 0,3 1 0,-1-1 0,1 0 0,0-1 0,-1 1 0,12-5 0,4-8-135,-19 12 84,1-1 1,-1 1 0,1 0 0,0 0 0,0 0-1,0 0 1,0 1 0,5-2 0,-9 3 32,1 0 0,-1 0 0,1 0 0,-1 0 0,0 0 0,1 1 1,-1-1-1,0 0 0,1 0 0,-1 1 0,0-1 0,1 0 0,-1 0 0,0 1 1,1-1-1,-1 0 0,0 1 0,0-1 0,1 0 0,-1 1 0,0-1 0,0 0 0,0 1 1,1-1-1,-1 1 0,0-1 0,0 0 0,0 1 0,0-1 0,0 1 0,0-1 1,0 1-1,0-1 0,0 1 0,0 19-209,0-16 167,-1 40 274,-2 1 1,-2-1-1,-2 0 0,-2 0 0,-1 0 1,-33 80-1,40-116-214,-1 0 0,0-1 0,-1 1 0,0-1 0,0 0 0,0-1 0,-1 1 0,0-1 0,-12 9 0,16-13 0,0 0 0,-1-1 0,1 1 0,-1-1 0,1 0 0,-1 0 0,1 0 0,-1 0 0,0 0 0,0-1 0,0 1 0,1-1 0,-1 1 0,0-1 0,0 0 0,0 0 0,0-1 0,1 1 0,-1-1 0,0 1 0,0-1 0,1 0 0,-1 0 0,0 0 0,1 0 0,-1 0 0,1-1 0,-1 1 0,1-1 0,0 0 0,0 0 0,-4-3 0,0-1 0,1 0 0,-1 0 0,1-1 0,0 0 0,0 0 0,1 0 0,0 0 0,0-1 0,1 0 0,0 1 0,1-1 0,-1 0 0,1-1 0,1 1 0,0 0 0,0-1 0,0 1 0,1 0 0,0-1 0,1 1 0,0-1 0,0 1 0,1 0 0,0 0 0,1 0 0,-1 0 0,2 0 0,-1 0 0,1 1 0,0-1 0,0 1 0,1 0 0,0 1 0,0-1 0,1 1 0,0 0 0,12-10 0,29-12-2073,28-4-5294,-41 18 4080,8-4-3973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114"/>
    </inkml:context>
    <inkml:brush xml:id="br0">
      <inkml:brushProperty name="width" value="0.025" units="cm"/>
      <inkml:brushProperty name="height" value="0.025" units="cm"/>
    </inkml:brush>
  </inkml:definitions>
  <inkml:trace contextRef="#ctx0" brushRef="#br0">104 69 13357,'0'0'17718,"-9"-4"-16362,6 3-1349,1 0 1,-1 1 0,0-1-1,0 0 1,0 1 0,0-1-1,0 1 1,0 0-1,0 0 1,1 0 0,-1 1-1,0-1 1,0 1 0,0-1-1,0 1 1,0 0 0,0 0-1,1 0 1,-1 1 0,1-1-1,-1 0 1,1 1 0,-1 0-1,1 0 1,0 0-1,-1 0 1,1 0 0,0 0-1,1 0 1,-1 1 0,0-1-1,1 0 1,-1 1 0,1 0-1,0-1 1,0 1 0,0 0-1,0 0 1,0 0-1,0-1 1,1 1 0,0 0-1,-1 4 1,1-6-8,0 0 0,0 0 0,-1 0 0,1 0 0,0 0 0,0 0 0,0 0 0,0 0 0,0 0 0,0 0 0,1 0 0,-1 0 0,0 0 0,0 0 0,1 0 0,-1 0 0,1 0 0,-1-1 0,1 1 0,-1 0 0,1 0 0,-1 0 0,1 0 0,0-1 0,0 1 0,1 1 0,-1-1 0,1-1 0,0 1 0,0 0 0,0-1 0,-1 0 0,1 1 0,0-1 0,0 0 0,0 0 0,0 0 0,0 0 0,0 0 0,2-1 0,3 0 0,0-1 0,0 0 0,0 0 0,0-1 0,0 1 0,-1-2 0,7-3 0,84-76-598,-97 114 187,-1-28 422,0 2 45,0 0 1,0 0 0,1 1 0,0-1 0,-1 0-1,2 0 1,-1 0 0,1 0 0,1 6 0,-2-10-42,0 0 1,1 0 0,-1-1 0,1 1 0,0 0-1,-1 0 1,1 0 0,0-1 0,0 1 0,-1 0-1,1-1 1,0 1 0,0 0 0,0-1 0,0 1-1,0-1 1,-1 0 0,3 1 0,32 0 114,-22-5-130,-1 1 0,0-2 0,0 1 0,0-2 0,-1 0 0,0 0 0,0-1 0,12-9 0,-12 7 0,1 1 0,0 1 0,1 0 0,0 0 0,25-8 0,-38 15-37,1 0-1,-1 0 1,1 0 0,-1 0-1,1 0 1,0 0 0,-1 0-1,1 0 1,-1 0-1,1 0 1,-1 0 0,1 0-1,-1 0 1,1 0 0,0 1-1,-1-1 1,1 0 0,-1 0-1,0 1 1,1-1 0,-1 0-1,1 1 1,-1-1-1,1 0 1,-1 1 0,0-1-1,1 1 1,-1-1 0,0 1-1,1-1 1,-1 1 0,0-1-1,1 2 1,-1-2-53,1 1 0,-1 0-1,1 0 1,-1 0 0,1 0 0,-1-1 0,1 1 0,0 0 0,0-1-1,-1 1 1,1 0 0,0-1 0,0 1 0,0-1 0,0 1-1,-1-1 1,1 0 0,0 1 0,0-1 0,0 0 0,0 1 0,0-1-1,0 0 1,0 0 0,1 0 0,5-1-967,-1 0 0,0-1 0,0 1 0,0-1 0,0-1 0,0 1 1,-1-1-1,1 0 0,-1 0 0,1-1 0,-1 1 0,8-8 0,4-3-3023,5 0 1683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975"/>
    </inkml:context>
    <inkml:brush xml:id="br0">
      <inkml:brushProperty name="width" value="0.025" units="cm"/>
      <inkml:brushProperty name="height" value="0.025" units="cm"/>
    </inkml:brush>
  </inkml:definitions>
  <inkml:trace contextRef="#ctx0" brushRef="#br0">163 43 7015,'0'0'6224,"-8"11"-2722,7-9-3477,-7 8 586,1 1-1,0 0 1,1 1-1,0 0 1,0 0-1,2 0 1,-1 0-1,2 1 1,-1-1-1,2 1 1,-2 15-1,4 1-89,0 5-1317,-6 61 0,4-82 926,-1-1 0,0 0 1,-1 0-1,0 0 0,-1 0 1,0 0-1,-1-1 0,-9 14 1,12-20 421,0-1 54,1 1 0,-1-1 0,0 0 0,0 0 0,-1 0 0,1 0-1,-1-1 1,-6 6 0,11-24 88,12-26-1277,2 0 0,2 1 0,1 1 0,25-37 0,-26 49 530,2 2 0,1 1 0,1 0-1,1 2 1,27-23 0,11-11 111,-59 55-53,0 0 1,0 1-1,-1-1 0,1 1 1,0-1-1,-1 0 0,1 0 1,0 1-1,-1-1 1,1 0-1,-1 0 0,1 0 1,-1 0-1,0 1 0,1-1 1,-1 0-1,0 0 1,1 0-1,-1-2 0,-13 1 749,-26 17 349,36-13-1042,0 0 0,0 0 0,1 1 0,-1-1 0,1 0 0,-1 1-1,1 0 1,0 0 0,0-1 0,0 1 0,0 0 0,1 1 0,-1-1-1,1 0 1,0 0 0,0 1 0,0-1 0,0 0 0,0 1 0,1-1-1,0 1 1,-1-1 0,1 1 0,1 4 0,0-7-53,0 0 1,0 0 0,0-1-1,0 1 1,1 0-1,-1 0 1,0 0 0,0-1-1,1 1 1,-1-1-1,0 1 1,1-1-1,-1 1 1,0-1 0,1 0-1,-1 0 1,1 0-1,-1 0 1,1 0 0,-1 0-1,2 0 1,35-3 111,-29 1-112,0-1 0,-1 0 0,1 0 0,-1-1-1,8-5 1,-10 5-27,1 1-1,-1 0 1,1 0 0,-1 0-1,1 1 1,0 0-1,0 0 1,14-1-1,-20 9 132,0-1-1,0 1 0,-1 0 0,0-1 0,-1 11 1,1-15-99,-1 0 0,1 1 0,0-1 0,0 1 1,-1-1-1,1 0 0,0 1 0,0-1 0,0 1 0,1-1 1,-1 0-1,0 1 0,0-1 0,1 0 0,-1 1 1,1-1-1,-1 0 0,1 1 0,0-1 0,-1 0 0,1 0 1,0 0-1,0 0 0,0 0 0,0 0 0,0 0 0,0 0 1,0 0-1,0 0 0,0 0 0,2 0 0,0-1 5,-1 0-1,1 0 0,0-1 0,0 1 1,-1-1-1,1 0 0,-1 0 1,1 0-1,0 0 0,-1 0 0,0 0 1,1-1-1,-1 1 0,0-1 0,0 0 1,3-2-1,32-29-599,-28 24 275,0 0-1,1 0 1,0 1 0,1 0-1,0 1 1,16-8 0,-24 63 793,-3-47-437,0 1 1,0 0 0,0-1 0,1 1 0,-1 0 0,0-1-1,1 1 1,-1 0 0,1-1 0,0 1 0,-1-1 0,1 1-1,0-1 1,0 1 0,0-1 0,0 0 0,0 1 0,0-1-1,0 0 1,1 0 0,-1 0 0,2 1 0,1 0 5,-1 0 1,0-1 0,1 1 0,-1-1 0,1 0-1,0 0 1,-1-1 0,1 1 0,7-1-1,-2 0-19,-1 0-1,1-1 1,-1 0-1,1 0 1,-1-1-1,0 0 1,0-1-1,13-5 1,-8 0-4,1-1 0,-1 0 0,20-18 0,-29 23-26,-1 1 0,1-1 0,-1 1 0,1-1 0,-1 0 0,-1 0 0,1-1 0,0 1 0,-1-1 0,0 1 0,0-1 0,0 0 0,-1 1 0,1-1 0,0-8 0,-2 13-6,0-1 0,0 1 0,0 0 0,0 0 0,0-1 0,0 1 0,0 0 0,0-1 0,0 1 0,0 0 0,-1-1 0,1 1 0,0 0 0,0 0 0,0-1 0,0 1 0,0 0 0,-1 0 0,1-1 0,0 1 0,0 0 0,0 0 0,-1 0 0,1-1 0,0 1 0,0 0 0,-1 0 0,1 0 0,0 0 0,0 0 0,-1-1 0,1 1 0,0 0 0,-1 0 0,1 0 0,0 0 0,-1 0 0,1 0 0,0 0 0,-1 0 0,-17 6 0,-13 15 0,28-18 14,0 0 0,0 0 0,0 1 0,0 0-1,1-1 1,-1 1 0,1 0 0,0 0 0,0 1 0,1-1 0,-1 0 0,1 1 0,0-1-1,0 0 1,0 1 0,1 0 0,-1-1 0,1 1 0,0-1 0,0 1 0,2 6 0,-1-7-75,1 0-1,0-1 1,-1 1 0,1-1 0,0 1 0,1-1 0,-1 0 0,1 0 0,-1 0-1,1 0 1,0 0 0,0-1 0,0 1 0,0-1 0,1 0 0,-1 0 0,0 0-1,1 0 1,0-1 0,-1 1 0,1-1 0,0 0 0,0 0 0,8 1 0,16 0-8753,5-2-12027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474"/>
    </inkml:context>
    <inkml:brush xml:id="br0">
      <inkml:brushProperty name="width" value="0.025" units="cm"/>
      <inkml:brushProperty name="height" value="0.025" units="cm"/>
    </inkml:brush>
  </inkml:definitions>
  <inkml:trace contextRef="#ctx0" brushRef="#br0">31 0 7911,'10'1'16272,"-10"17"-14222,-3 10 480,-5 7-1441,-2 6-448,0 0-417,5-4-160,1-1-32,4-6-320,0-9-353,0-6-832,2-9-1282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814"/>
    </inkml:context>
    <inkml:brush xml:id="br0">
      <inkml:brushProperty name="width" value="0.025" units="cm"/>
      <inkml:brushProperty name="height" value="0.025" units="cm"/>
    </inkml:brush>
  </inkml:definitions>
  <inkml:trace contextRef="#ctx0" brushRef="#br0">0 81 19282,'0'0'6214,"59"-22"-3107,-13 13-1409,8-4-289,12 3-352,-1-1-1057,-2 1 0,-6 5 0,-11 4-801,-13 1-1857,-18 0-2339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156"/>
    </inkml:context>
    <inkml:brush xml:id="br0">
      <inkml:brushProperty name="width" value="0.025" units="cm"/>
      <inkml:brushProperty name="height" value="0.025" units="cm"/>
    </inkml:brush>
  </inkml:definitions>
  <inkml:trace contextRef="#ctx0" brushRef="#br0">1 85 21236,'0'0'6630,"60"-26"-4195,-19 9-962,6 3-480,2 1-993,1 4 0,-5 4 0,-5 4-1473,-9 1-1698,-8 0-3267,-13 1-3684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749"/>
    </inkml:context>
    <inkml:brush xml:id="br0">
      <inkml:brushProperty name="width" value="0.025" units="cm"/>
      <inkml:brushProperty name="height" value="0.025" units="cm"/>
    </inkml:brush>
  </inkml:definitions>
  <inkml:trace contextRef="#ctx0" brushRef="#br0">12 68 18706,'0'0'12566,"-1"11"-11963,-1 3-385,-6 66 213,8-72-406,-1-1 0,1 1 1,1-1-1,0 0 0,0 1 0,0-1 1,1 0-1,4 14 0,-5-20-25,0 0 1,-1 0-1,1 0 1,-1 0-1,1 0 1,0 0-1,0-1 1,0 1-1,-1 0 0,1 0 1,0 0-1,0-1 1,0 1-1,0-1 1,0 1-1,1 0 1,-1-1-1,0 0 0,0 1 1,0-1-1,0 0 1,0 0-1,1 1 1,-1-1-1,0 0 1,0 0-1,0 0 0,0 0 1,1-1-1,-1 1 1,0 0-1,0 0 1,0-1-1,0 1 1,1-1-1,-1 1 0,0-1 1,0 1-1,0-1 1,0 0-1,0 1 1,0-1-1,-1 0 1,2-1-1,3-2-1,0 0 1,-1-1-1,1 1 1,-1-1-1,0 0 1,5-9-1,-4 4 1,-1-1 0,-1 1 0,0 0 0,0-1 0,-1 0 0,1-11 0,-2 18 0,0 0 0,-1 0 0,0-1 0,0 1 0,0 0 0,0 0 0,0-1 0,-1 1 0,0 0 0,0 0 0,0 0 0,0 0 0,-1 0 0,0 0 0,0 0 0,0 1 0,-5-8 0,7 10 0,-1 1 0,1-1 0,-1 0 0,0 1 0,1-1 0,-1 0 0,0 1 0,0-1 0,1 1 0,-1-1 0,0 1 0,0-1 0,0 1 0,0 0 0,0-1 0,0 1 0,0 0 0,0 0 0,0 0 0,0-1 0,1 1 0,-1 0 0,0 0 0,0 1 0,0-1 0,0 0 0,0 0 0,0 0 0,0 1 0,0-1 0,0 0 0,0 1 0,0-1 0,1 1 0,-1-1 0,0 1 0,0-1 0,0 1 0,1 0 0,-1-1 0,0 1 0,1 0 0,-1-1 0,1 1 0,-1 0 0,1 0 0,-1 0 0,1 0 0,-1 0 0,1-1 0,0 1 0,-1 2 0,1-1 0,-1 0 0,1 0 0,-1 0 0,1-1 0,0 1 0,0 0 0,0 0 0,0 0 0,0 0 0,0 0 0,0 0 0,1 0 0,-1-1 0,1 1 0,-1 0 0,1 0 0,0-1 0,0 1 0,0 0 0,0-1 0,0 1 0,0-1 0,0 1 0,0-1 0,1 1 0,-1-1 0,1 0 0,1 2 0,4 0 0,0-1 0,0 1 0,0-1 0,0-1 0,1 1 0,-1-1 0,1 0 0,-1-1 0,1 0 0,-1 0 0,0-1 0,1 1 0,-1-2 0,1 1 0,-1-1 0,0 0 0,11-5 0,-13 5 0,0 0 0,0 0 0,-1 0 0,1-1 0,-1 0 0,1 0 0,-1 0 0,0 0 0,0-1 0,0 1 0,-1-1 0,1 0 0,-1 0 0,0-1 0,0 1 0,0-1 0,-1 1 0,1-1 0,-1 0 0,-1 0 0,1 0 0,0 0 0,-1 0 0,0 0 0,0-8 0,-1 13 0,0 0 0,0-1 0,0 1 0,0 0 0,0 0 0,0 0 0,0-1 0,0 1 0,-1 0 0,1 0 0,0 0 0,0-1 0,0 1 0,0 0 0,0 0 0,-1 0 0,1 0 0,0 0 0,0-1 0,0 1 0,-1 0 0,1 0 0,0 0 0,0 0 0,0 0 0,-1 0 0,1 0 0,0 0 0,0 0 0,0 0 0,-1 0 0,1 0 0,0 0 0,0 0 0,0 0 0,-1 0 0,1 0 0,0 0 0,0 0 0,-1 0 0,1 0 0,0 0 0,0 0 0,0 0 0,-1 0 0,1 1 0,0-1 0,0 0 0,0 0 0,0 0 0,-1 0 0,1 0 0,0 1 0,0-1 0,0 0 0,0 0 0,0 0 0,-1 1 0,-11 9 0,7-3 0,0 1 0,0-1 0,0 1 0,1 0 0,0 0 0,0 0 0,1 1 0,0-1 0,1 1 0,0 0 0,0 0 0,1 0 0,0 0 0,1 0 0,0 0 0,1 11 0,0-18 0,0 0 0,0 0 0,0 0 0,0 0 0,1 0 0,-1 0 0,0 0 0,1-1 0,0 1 0,-1-1 0,1 1 0,0-1 0,0 1 0,0-1 0,0 0 0,0 0 0,0 0 0,0 0 0,0-1 0,0 1 0,0 0 0,0-1 0,1 1 0,-1-1 0,0 0 0,1 0 0,-1 0 0,0 0 0,0 0 0,1 0 0,-1-1 0,0 1 0,3-2 0,4 1 0,0-1 0,-1 0 0,1-1 0,0 0 0,-1 0 0,1 0 0,8-7 0,3-4 0,-2-1 0,0-1 0,22-25 0,4-3 0,-44 44 0,0 0 0,0 0 0,1 0 0,-1 0 0,0-1 0,0 1 0,0 0 0,1 0 0,-1 0 0,0 0 0,0 0 0,0 1 0,1-1 0,-1 0 0,0 0 0,0 0 0,0 0 0,0 0 0,1 0 0,-1 0 0,0 0 0,0 0 0,0 0 0,0 0 0,1 1 0,-1-1 0,0 0 0,0 0 0,0 0 0,0 0 0,0 0 0,0 1 0,0-1 0,1 0 0,-1 0 0,0 0 0,0 1 0,0-1 0,0 0 0,0 0 0,0 0 0,0 0 0,0 1 0,0-1 0,0 0 0,0 0 0,0 0 0,0 1 0,0-1 0,0 0 0,0 0 0,0 0 0,0 1 0,0-1 0,0 0 0,-1 0 0,1 0 0,0 0 0,0 1 0,0-1 0,0 0 0,0 0 0,-2 15 0,-9 19 0,7-24 0,1 0 0,0 1 0,1-1 0,0 1 0,-2 18 0,5-29 0,-1 1 0,0 0 0,0 0 0,1-1 0,-1 1 0,1 0 0,-1 0 0,0-1 0,1 1 0,-1 0 0,1-1 0,0 1 0,-1-1 0,1 1 0,-1-1 0,1 1 0,0-1 0,0 1 0,-1-1 0,1 0 0,0 1 0,-1-1 0,1 0 0,0 0 0,0 1 0,0-1 0,-1 0 0,1 0 0,0 0 0,0 0 0,0 0 0,0 0 0,-1 0 0,1 0 0,0-1 0,0 1 0,1 0 0,34-9 0,-25 2 0,0 0 0,-1-1 0,1 0 0,-1-1 0,-1 0 0,0-1 0,0 1 0,0-2 0,-2 1 0,13-22 0,18-22 0,-48 100 0,7-36-230,0 0-1,0 0 1,1 0 0,0 0 0,1 1-1,1-1 1,-1 0 0,3 16-1,-2-23 96,0-1-1,1 0 1,0 1-1,-1-1 0,1 0 1,0 1-1,0-1 0,0 0 1,1 0-1,-1 0 1,0 0-1,1 0 0,0 0 1,-1-1-1,1 1 0,3 2 1,-2-2-36,0-1 1,0 0-1,0 1 1,0-2-1,0 1 1,0 0 0,0-1-1,1 1 1,-1-1-1,0 0 1,0 0-1,0 0 1,1 0-1,-1-1 1,0 1-1,4-2 1,21-7-7064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4.689"/>
    </inkml:context>
    <inkml:brush xml:id="br0">
      <inkml:brushProperty name="width" value="0.025" units="cm"/>
      <inkml:brushProperty name="height" value="0.025" units="cm"/>
    </inkml:brush>
  </inkml:definitions>
  <inkml:trace contextRef="#ctx0" brushRef="#br0">64 5 19506,'0'0'11563,"-53"-4"-11050,44 6-353,7 8-192,2 1-224,6 0-1602,11 1-704,4 3-1378,0-2-608,5-1-1762,1 0-3396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233"/>
    </inkml:context>
    <inkml:brush xml:id="br0">
      <inkml:brushProperty name="width" value="0.025" units="cm"/>
      <inkml:brushProperty name="height" value="0.025" units="cm"/>
    </inkml:brush>
  </inkml:definitions>
  <inkml:trace contextRef="#ctx0" brushRef="#br0">104 105 16624,'0'0'5242,"-9"8"-1863,7-7-3296,-12 11 1299,0 1 1,-22 26 0,33-36-1246,1 0 1,-1 0-1,1 0 0,-1 0 0,1 1 1,0-1-1,0 1 0,0 0 1,1 0-1,-1-1 0,1 1 0,0 0 1,0 0-1,1 0 0,-1 1 1,1-1-1,0 0 0,0 0 0,0 0 1,0 0-1,1 0 0,1 7 1,-1-10-170,1 1 1,-1-1 0,0 1 0,1-1-1,-1 1 1,1-1 0,0 0 0,0 0-1,-1 1 1,1-2 0,0 1 0,0 0-1,0 0 1,0 0 0,0-1 0,0 1 0,0-1-1,0 0 1,0 1 0,0-1 0,0 0-1,0 0 1,1 0 0,-1-1 0,0 1-1,2-1 1,2 0-96,0 0 1,1 0-1,-1-1 0,0 1 0,0-2 0,0 1 1,8-5-1,0-3-66,-1-1 1,-1 0-1,0-1 0,-1-1 1,0 0-1,0 0 0,13-24 1,-9 11 154,-2 0 0,0 0 0,13-44 1,-27 68-54,-7 7 117,-8 12 124,3-1 204,1 2 0,1-1 0,-15 31-1,22-38-140,0-1 0,1 1 0,0 0 0,1-1 0,0 1 0,0 1 0,1-1 0,0 0 0,2 16 0,-1-23-213,0-1-1,1 1 1,0 0 0,-1-1 0,1 1 0,0-1 0,0 1 0,1-1 0,-1 1 0,0-1 0,1 0 0,0 1-1,-1-1 1,1 0 0,0 0 0,0 0 0,0-1 0,0 1 0,0 0 0,1-1 0,-1 1 0,0-1 0,1 0 0,-1 0-1,1 0 1,-1 0 0,1 0 0,0-1 0,-1 1 0,1-1 0,0 1 0,0-1 0,-1 0 0,5-1 0,0 2-87,0-2 0,0 1 0,1-1 0,-1 0 0,0-1 1,0 0-1,0 0 0,0 0 0,0-1 0,-1 0 1,1 0-1,6-5 0,-6 3 109,-1-1 1,1 0-1,-1 0 1,0 0-1,0-1 1,-1 1-1,0-2 1,0 1-1,0 0 1,-1-1-1,0 0 1,-1 0-1,0 0 1,0 0-1,-1-1 1,0 1-1,0-1 0,1-12 1,-3 20-14,-1 1 0,1-1-1,0 1 1,0-1 0,0 1 0,0-1-1,0 1 1,0-1 0,-1 1 0,1-1 0,0 1-1,0-1 1,-1 1 0,1 0 0,0-1 0,-1 1-1,1-1 1,0 1 0,-1 0 0,1-1-1,-1 1 1,1 0 0,-1 0 0,1-1 0,0 1-1,-1 0 1,1 0 0,-1 0 0,1-1-1,-1 1 1,1 0 0,-1 0 0,0 0 0,1 0-1,-1 0 1,1 0 0,-1 0 0,1 0 0,-1 0-1,1 0 1,-1 1 0,1-1 0,-1 0-1,1 0 1,-1 0 0,1 1 0,-1-1 0,1 0-1,0 0 1,-1 1 0,1-1 0,-1 0 0,1 1-1,-1 0 1,-26 19 266,22-15-270,1 1-1,0 0 1,1 0-1,-1 1 1,1-1 0,0 1-1,1 0 1,0 0-1,0 0 1,0 0-1,1 0 1,0 0 0,0 0-1,1 0 1,0 8-1,0-12-15,1 1-1,-1-1 1,1 1 0,0-1-1,0 1 1,0-1-1,0 1 1,1-1-1,0 0 1,-1 0-1,1 0 1,0 0-1,0 0 1,1 0-1,-1 0 1,1-1-1,-1 1 1,1-1 0,0 0-1,0 0 1,0 0-1,0 0 1,0 0-1,0-1 1,1 1-1,-1-1 1,1 0-1,-1 0 1,1 0-1,-1 0 1,5 0-1,31 0-2379,5-1-3989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838"/>
    </inkml:context>
    <inkml:brush xml:id="br0">
      <inkml:brushProperty name="width" value="0.025" units="cm"/>
      <inkml:brushProperty name="height" value="0.025" units="cm"/>
    </inkml:brush>
  </inkml:definitions>
  <inkml:trace contextRef="#ctx0" brushRef="#br0">126 210 13485,'0'0'5408,"1"-11"-1180,5-33-497,-6 42-3602,-1 1 0,1 0 0,0-1 0,0 1 0,-1 0 0,1-1 0,0 1 0,-1 0 0,0 0-1,1 0 1,-1-1 0,0 1 0,1 0 0,-1 0 0,0 0 0,0 0 0,0 0 0,0 0 0,0 1 0,0-1 0,0 0 0,0 0 0,0 1 0,-1-1 0,1 0 0,0 1-1,0-1 1,-1 1 0,1 0 0,0-1 0,-1 1 0,1 0 0,0 0 0,-1 0 0,1 0 0,0 0 0,-1 0 0,1 0 0,-2 1 0,-1-1-69,0 0 1,-1 1 0,1 0-1,0 0 1,0 0-1,-1 0 1,1 1-1,0-1 1,0 1 0,-3 2-1,2 1-55,1-1-1,0 0 0,1 1 1,-1 0-1,1-1 0,0 2 1,0-1-1,0 0 0,1 0 0,0 1 1,0-1-1,0 1 0,1 0 1,0 0-1,0-1 0,0 1 1,1 0-1,0 0 0,0 0 1,1 6-1,0-10-4,0-1 0,0 1 0,0-1 0,0 0 0,0 1 0,0-1 0,0 0 0,0 0 0,1 1 0,-1-1 0,1 0 0,-1 0 0,1-1 0,-1 1 0,1 0 0,-1 0 0,1-1 0,0 1 0,0-1 0,-1 1 0,1-1 0,0 0 0,-1 0 0,1 0 0,0 0 0,0 0 0,0 0 0,2-1 0,52-7 0,-39 1 0,-2 0 0,1-1 0,-1-1 0,0-1 0,-1 0 0,0 0 0,0-2 0,-1 0 0,-1 0 0,0-1 0,-1 0 0,0-1 0,-1-1 0,0 0 0,-2 0 0,0 0 0,0-1 0,6-23 0,-13 39 0,-1-1 0,1 0 0,-1 1 0,0-1 0,0 1 0,1-1 0,-1 1 0,0-1 0,0 0 0,0 1 0,0-1 0,0 0 0,0 1 0,1-1 0,-1 0 0,-1 1 0,1-1 0,0 1 0,0-1 0,0 0 0,0 1 0,0-1 0,-1 0 0,1 1 0,0-1 0,0 1 0,-1-1 0,1 1 0,-1-2 0,-14 13 0,-15 30 0,12-12 0,2 1 0,-18 44 0,28-60 0,2 1 0,-1-1 0,2 1 0,0 0 0,0 0 0,2 1 0,0 26 0,1-41-32,0 1 0,0-1 0,0 0 0,1 0 0,-1 0 0,0 1-1,1-1 1,-1 0 0,1 0 0,0 0 0,-1 0 0,1 0 0,0 0 0,-1 0 0,1 0 0,0 0 0,0 0 0,0 0 0,0-1-1,0 1 1,0 0 0,0-1 0,0 1 0,0-1 0,0 1 0,1-1 0,-1 1 0,0-1 0,3 1 0,-1-1-301,0 1 0,0-1-1,0 0 1,1 0 0,-1 0 0,0-1 0,0 1 0,0-1 0,0 1 0,1-1 0,2-2 0,20-14-7328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229"/>
    </inkml:context>
    <inkml:brush xml:id="br0">
      <inkml:brushProperty name="width" value="0.025" units="cm"/>
      <inkml:brushProperty name="height" value="0.025" units="cm"/>
    </inkml:brush>
  </inkml:definitions>
  <inkml:trace contextRef="#ctx0" brushRef="#br0">228 25 17681,'0'0'9529,"-11"0"-7405,5 0-1934,-4-1 10,0 1 0,0 0-1,0 0 1,0 1 0,0 1-1,1-1 1,-1 2 0,0-1-1,1 1 1,0 1 0,0-1-1,0 2 1,0-1 0,0 1-1,-8 7 1,11-6-193,0 0 1,1 0-1,-1 1 1,2 0-1,-1 0 1,1 0 0,-5 10-1,8-15-7,0-1 0,1 0-1,-1 0 1,0 1 0,1-1 0,0 0-1,-1 1 1,1-1 0,0 1 0,-1-1-1,1 0 1,0 1 0,0-1 0,0 1-1,0-1 1,1 0 0,-1 1 0,0-1-1,0 1 1,1-1 0,-1 0 0,1 1 0,-1-1-1,1 0 1,0 1 0,0-1 0,-1 0-1,1 0 1,0 0 0,0 0 0,0 0-1,0 0 1,0 0 0,0 0 0,0 0-1,1 0 1,-1-1 0,0 1 0,0 0-1,1-1 1,-1 1 0,0-1 0,1 0 0,-1 1-1,1-1 1,-1 0 0,0 0 0,1 0-1,2 0 1,8 1-41,1-1 1,0-1-1,-1 0 0,1 0 1,-1-1-1,1-1 0,-1 0 1,0-1-1,0 0 0,0-1 1,-1 0-1,0-1 1,0 0-1,0-1 0,-1 0 1,0-1-1,0 0 0,0-1 1,-1 0-1,-1 0 0,0 0 1,0-1-1,-1-1 0,0 1 1,9-19-1,-12 13 86,-11 16 99,-14 21-18,16-15-242,2 1-1,-1 0 1,1 0-1,0 0 1,0 0 0,0 1-1,1-1 1,1 1 0,-1-1-1,1 1 1,0 0-1,1 0 1,0-1 0,1 14-1,0-20-206,-1 1-1,0-1 1,1 0 0,-1 1-1,1-1 1,0 0-1,-1 1 1,1-1-1,0 0 1,0 0-1,0 0 1,0 0 0,0 1-1,0-1 1,0 0-1,0-1 1,0 1-1,0 0 1,0 0-1,1 0 1,-1-1 0,0 1-1,1-1 1,-1 1-1,0-1 1,1 1-1,-1-1 1,1 0-1,-1 0 1,1 0 0,-1 0-1,1 0 1,1 0-1,16 0-5537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584"/>
    </inkml:context>
    <inkml:brush xml:id="br0">
      <inkml:brushProperty name="width" value="0.025" units="cm"/>
      <inkml:brushProperty name="height" value="0.025" units="cm"/>
    </inkml:brush>
  </inkml:definitions>
  <inkml:trace contextRef="#ctx0" brushRef="#br0">299 0 17136,'0'0'5397,"-13"0"-1404,2 0-3577,-1 1 1,0 0-1,0 1 0,0 0 0,1 1 0,-1 0 0,1 1 0,0 1 0,0-1 0,0 1 0,0 1 0,1 0 0,0 1 0,-13 11 0,22-18-429,0 1 1,0 0-1,0 0 1,0 0-1,0-1 0,0 1 1,0 0-1,0 1 1,0-1-1,1 0 0,-1 0 1,0 0-1,1 0 0,-1 1 1,1-1-1,-1 0 1,1 0-1,-1 1 0,1-1 1,0 0-1,0 1 1,0-1-1,0 1 0,0-1 1,0 0-1,0 1 1,0-1-1,0 0 0,1 1 1,-1-1-1,0 0 1,1 1-1,0-1 0,-1 0 1,1 0-1,-1 0 0,1 0 1,0 1-1,0-1 1,0 0-1,0 0 0,0 0 1,0 0-1,0-1 1,0 1-1,0 0 0,0 0 1,0-1-1,1 1 1,-1-1-1,0 1 0,0-1 1,1 1-1,1 0 1,12 3-298,0 1 0,0-2 1,29 3-1,-29-4 59,-2 0-276,49 10-1425,-58-11 1931,1 0-1,-1 0 0,0 1 0,0-1 1,0 1-1,0 0 0,0 0 1,0 1-1,0-1 0,5 6 0,-9-8 108,1 1-1,-1-1 0,0 1 1,1-1-1,-1 1 1,0-1-1,0 1 0,0-1 1,1 1-1,-1 0 0,0-1 1,0 1-1,0-1 1,0 1-1,0 0 0,0-1 1,0 1-1,0-1 0,0 1 1,0 0-1,0-1 1,-1 1-1,1-1 0,0 1 1,0-1-1,0 1 0,-1-1 1,1 1-1,0 0 1,-1-1-1,1 0 0,-1 1 1,1-1-1,0 1 0,-1-1 1,1 1-1,-1-1 1,1 0-1,-1 1 0,1-1 1,-1 0-1,1 0 0,-1 1 1,0-1-1,0 0 1,-30 12 746,27-11-782,-37 11-3,0-2 0,-70 7-1,28-13-3346,56-4-5524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083"/>
    </inkml:context>
    <inkml:brush xml:id="br0">
      <inkml:brushProperty name="width" value="0.025" units="cm"/>
      <inkml:brushProperty name="height" value="0.025" units="cm"/>
    </inkml:brush>
  </inkml:definitions>
  <inkml:trace contextRef="#ctx0" brushRef="#br0">92 0 5541,'0'0'22635,"-3"16"-21733,-13 46-680,-33 145 1870,43-172-4538,-2 69 0,8-102 1756,-1 4-2589,-8-16-12430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458"/>
    </inkml:context>
    <inkml:brush xml:id="br0">
      <inkml:brushProperty name="width" value="0.025" units="cm"/>
      <inkml:brushProperty name="height" value="0.025" units="cm"/>
    </inkml:brush>
  </inkml:definitions>
  <inkml:trace contextRef="#ctx0" brushRef="#br0">0 8 19795,'0'0'6822,"83"-1"-5316,-30 1-33,6 0-672,5-1-545,-2-1-224,-2-1-192,-12 3-1057,-12 0-1986,-16 0-865</inkml:trace>
  <inkml:trace contextRef="#ctx0" brushRef="#br0" timeOffset="1">14 238 15471,'0'0'6726,"60"18"-4260,-10-18-256,7-13-864,6-3-449,5-1-673,-5 2-256,-6 4-1602,-12 3-2594,-11 2-2626,-10 4-5382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907"/>
    </inkml:context>
    <inkml:brush xml:id="br0">
      <inkml:brushProperty name="width" value="0.025" units="cm"/>
      <inkml:brushProperty name="height" value="0.025" units="cm"/>
    </inkml:brush>
  </inkml:definitions>
  <inkml:trace contextRef="#ctx0" brushRef="#br0">67 79 18001,'-7'8'2920,"2"-3"-2422,-32 36 2830,35-38-3099,0-1 0,1 0 0,-1 0-1,1 1 1,-1-1 0,1 1 0,0-1 0,0 1-1,0 0 1,0 0 0,0-1 0,1 1 0,-1 0-1,1 0 1,0 0 0,0-1 0,0 1-1,1 5 1,-1-6-207,1-1 0,1 0 0,-1 0 0,0-1 0,0 1 0,0 0 0,0 0 0,1 0 0,-1-1 0,0 1 0,1-1 0,-1 1-1,0-1 1,1 1 0,-1-1 0,1 0 0,-1 0 0,1 0 0,-1 0 0,0 0 0,1 0 0,2 0 0,35-5 92,-23 0-211,1-1 0,-1-1-1,0-1 1,-1 0-1,0-1 1,0 0-1,-1-2 1,0 1 0,0-2-1,-2 0 1,1 0-1,-2-1 1,1-1-1,-2 0 1,18-30 0,-38 68 564,1 1 0,1 0 0,2 0 0,0 1 0,-4 48 0,10-72-439,0 0 0,0-1 0,0 1 0,0 0-1,0-1 1,0 1 0,0 0 0,1-1 0,-1 1 0,1 0-1,-1-1 1,1 1 0,0-1 0,0 1 0,-1-1 0,1 1-1,0-1 1,0 1 0,0-1 0,1 0 0,-1 0 0,0 0-1,0 1 1,1-1 0,-1-1 0,1 1 0,-1 0 0,0 0-1,1 0 1,0-1 0,-1 1 0,1-1 0,-1 1-1,1-1 1,0 1 0,-1-1 0,1 0 0,0 0 0,0 0-1,-1 0 1,1 0 0,0-1 0,-1 1 0,1 0 0,0-1-1,-1 1 1,1-1 0,1 0 0,8-2 33,-1-1 1,-1 0-1,1 0 1,0-1-1,-1 0 1,12-9-1,13-13-202,-2-2-1,42-46 1,-23 13-3471,-92 127 1031,27-39 2167,5-11-92,0-1 0,1 2-1,1-1 1,1 1-1,0 0 1,-5 24 0,11-27-4635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7.424"/>
    </inkml:context>
    <inkml:brush xml:id="br0">
      <inkml:brushProperty name="width" value="0.025" units="cm"/>
      <inkml:brushProperty name="height" value="0.025" units="cm"/>
    </inkml:brush>
  </inkml:definitions>
  <inkml:trace contextRef="#ctx0" brushRef="#br0">199 155 13613,'-8'12'2941,"-24"43"-1332,2 2-1,3 0 0,2 2 1,3 1-1,2 0 1,-11 65-1,28-102-696,3-23-898,0 0 0,0 0 1,0 1-1,0-1 0,0 0 0,0 0 0,0 0 1,0 0-1,0 0 0,0 0 0,0 0 1,0 0-1,0 1 0,0-1 0,1 0 1,-1 0-1,0 0 0,0 0 0,0 0 0,0 0 1,0 0-1,0 0 0,0 0 0,1 0 1,-1 0-1,0 0 0,0 0 0,0 0 1,0 0-1,0 0 0,0 0 0,0 0 0,1 0 1,-1 0-1,0 0 0,0 0 0,0 0 1,0 0-1,0 0 0,0 0 0,1 0 1,-1 0-1,0 0 0,0 0 0,0 0 0,0 0 1,0 0-1,0 0 0,0 0 0,0 0 1,0-1-1,1 1 0,-1 0 0,0 0 1,0 0-1,0 0 0,0 0 0,0 0 0,0 0 1,0 0-1,0-1 0,0 1 0,0 0 1,0 0-1,0 0 0,0 0 0,21-38 502,67-182-928,38-80 119,-126 299 304,9-15 102,-1 1 0,20-26 0,-27 39-118,1 0 0,0-1 0,0 1 1,0 0-1,0 0 0,0 0 0,0 0 0,0 0 1,1 1-1,-1-1 0,0 1 0,1-1 0,0 1 1,-1 0-1,1 0 0,0 0 0,-1 0 0,1 1 1,0-1-1,0 1 0,0 0 0,0 0 0,0 0 1,5 0-1,-6 1-4,-1 0 1,0 0-1,0 1 1,0-1-1,0 0 0,0 0 1,0 1-1,0-1 1,0 0-1,0 1 1,0-1-1,-1 1 1,1-1-1,-1 1 1,1-1-1,-1 1 0,1 0 1,-1-1-1,0 1 1,0 0-1,0-1 1,0 1-1,0 2 1,-3 43-27,1-39 280,-1-1 1,1 1 0,-1 0 0,-1-1 0,-6 12 0,7-13-45,-1 0 1,1 1-1,0-1 1,1 0-1,0 1 1,0-1-1,0 1 1,-1 9-1,4-15-207,-1-1 0,1 1 1,-1 0-1,1 0 0,-1 0 0,1-1 0,-1 1 1,1 0-1,0-1 0,0 1 0,-1 0 0,1-1 1,0 1-1,0-1 0,0 1 0,-1-1 0,1 1 1,0-1-1,0 0 0,0 1 0,0-1 0,0 0 1,0 0-1,0 0 0,0 0 0,0 0 0,0 0 0,0 0 1,2 0-1,41-1-474,-33 1 210,6 0-204,-10-1 360,1 1 0,-1 0 0,0 0 0,0 1 0,1 0 1,11 3-1,-18-3 119,1 0 1,-1 0 0,1-1 0,-1 1 0,0 0 0,1 0-1,-1 1 1,0-1 0,0 0 0,1 0 0,-1 1 0,0-1-1,0 0 1,-1 1 0,1-1 0,0 1 0,0-1 0,-1 1-1,1 0 1,-1-1 0,1 1 0,-1 0 0,0-1 0,1 1-1,-1 0 1,0-1 0,0 1 0,0 0 0,-1-1 0,1 1-1,0 0 1,-1-1 0,1 1 0,-1 2 0,-1 1 61,-1 1 0,1-1 0,-1 0 0,0 0 0,0 0 0,0 0 0,0-1 0,-1 1 0,0-1 0,0 0 0,0 0 0,-1 0 0,1 0 0,-1-1-1,-6 4 1,-1 0 87,0-1-1,0 0 0,0 0 0,-1-1 1,-19 5-1,24-8-539,0-1 1,0 1-1,0-1 0,0-1 1,-12 0-1,18 0-53,-1-1 0,1 1 0,-1-1 0,1 1 0,-1-1 0,1 0 1,-1 0-1,1 0 0,0 0 0,0 0 0,-1 0 0,1-1 0,0 1 0,0-1 0,0 1 1,1-1-1,-1 0 0,0 0 0,1 0 0,-4-4 0,-7-24-17850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030"/>
    </inkml:context>
    <inkml:brush xml:id="br0">
      <inkml:brushProperty name="width" value="0.025" units="cm"/>
      <inkml:brushProperty name="height" value="0.025" units="cm"/>
    </inkml:brush>
  </inkml:definitions>
  <inkml:trace contextRef="#ctx0" brushRef="#br0">34 0 10442,'0'0'11243,"2"10"-9044,-1 13-1249,-1 0 1,-1 0-1,-1 0 1,-1 0-1,-7 28 0,4-20-763,1 0 0,2 1-1,0 34 1,2-64-199,1 0 1,1 1-1,-1-1 1,0 1 0,1-1-1,-1 0 1,1 1 0,-1-1-1,1 0 1,0 0-1,0 1 1,0-1 0,1 0-1,-1 0 1,0 0-1,1 0 1,2 2 0,-3-3-6,1 0 1,0 0 0,-1 0-1,1 0 1,0 0 0,0-1-1,0 1 1,0-1 0,0 1-1,-1-1 1,1 0 0,0 0-1,0 0 1,0 0 0,0 0-1,0 0 1,2-1 0,9-2-206,-1-1 0,0 0 0,0-1 0,0 0 0,14-10 0,-6 5-499,-16 8 658,0 0 0,0 0 1,0 1-1,0-1 0,0 1 1,0 0-1,1 0 0,-1 1 0,0-1 1,1 1-1,-1 0 0,0 0 0,7 2 1,-9-2 80,0 1 0,-1 0 0,1 0 1,-1-1-1,0 1 0,1 0 0,-1 0 1,0 0-1,1 1 0,-1-1 0,0 0 1,0 0-1,0 1 0,0-1 0,0 1 1,0-1-1,0 1 0,-1-1 0,1 1 1,-1-1-1,1 1 0,-1 0 0,1-1 1,-1 1-1,0 0 0,0-1 1,0 1-1,0 0 0,0-1 0,0 1 1,0 0-1,0-1 0,-1 1 0,1 0 1,-1-1-1,-1 4 0,0-1 139,0 1 0,0 0 0,-1-1 0,1 1 0,-1-1 0,0 0 0,-1 0 0,1 0 0,-1 0 0,0-1 0,0 1 0,0-1 0,0 0 0,0 0 1,-1 0-1,1-1 0,-8 3 0,0 1 222,0-1 1,-1 0-1,0-1 1,0 0-1,-21 2 1,28-5-357,0 0 0,0-1 1,0 0-1,-1 0 1,1-1-1,0 0 1,-9-2-1,14 3-124,-1-1-1,1 1 1,-1-1-1,1 0 1,0 1-1,0-1 1,-1 0-1,1 0 1,0 0 0,0 0-1,0 0 1,0 0-1,0 0 1,0 0-1,0-1 1,0 1-1,1 0 1,-1 0 0,0-1-1,1 1 1,-1-1-1,1 1 1,-1 0-1,1-1 1,0 1-1,0-1 1,-1 1 0,1-1-1,0 1 1,0-1-1,1 1 1,-1-1-1,0 1 1,0-1-1,2-2 1,-1 1-599,1 0 1,-1-1-1,1 1 1,0 0-1,1 0 1,-1 1-1,0-1 0,1 0 1,-1 1-1,1-1 1,0 1-1,0 0 1,0 0-1,0 0 0,0 0 1,0 1-1,1-1 1,-1 1-1,1 0 1,-1 0-1,7-1 0,28-7-6368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387"/>
    </inkml:context>
    <inkml:brush xml:id="br0">
      <inkml:brushProperty name="width" value="0.025" units="cm"/>
      <inkml:brushProperty name="height" value="0.025" units="cm"/>
    </inkml:brush>
  </inkml:definitions>
  <inkml:trace contextRef="#ctx0" brushRef="#br0">202 77 18610,'0'0'2989,"-13"0"193,-2-1-2326,0 1-1,0 1 1,-17 2 0,26-1-734,0-1 1,0 1-1,0 0 0,0 0 0,0 0 1,0 1-1,1 0 0,-1 0 0,1 0 1,0 1-1,0 0 0,-7 7 1,8-7-87,1 0 0,-1 0 0,1 0 0,0 1 0,1-1 0,-1 1 0,1 0 0,0 0 0,-3 9 1,5-13-32,-1 1 0,1-1 0,0 0 1,0 1-1,0-1 0,0 0 0,0 1 1,0-1-1,0 0 0,1 0 0,-1 1 1,0-1-1,1 0 0,-1 0 1,1 1-1,-1-1 0,1 0 0,0 0 1,0 0-1,-1 0 0,1 0 0,0 0 1,0 0-1,0 0 0,0 0 0,0 0 1,0-1-1,0 1 0,0 0 0,0-1 1,1 1-1,-1 0 0,0-1 1,0 0-1,1 1 0,-1-1 0,0 0 1,0 1-1,1-1 0,-1 0 0,0 0 1,1 0-1,-1 0 0,2-1 0,8 1 10,1 0 0,-1-1-1,0-1 1,1 0 0,-1 0-1,0-1 1,0-1 0,0 0-1,-1 0 1,1-1 0,-1 0-1,0-1 1,9-7 0,-7 5-25,0-1 1,-1 0-1,-1-1 1,0 0 0,0-1-1,0 0 1,-2 0-1,1-1 1,-2 0-1,8-15 1,-7 0 11,-10 23-108,-7 16-20,0 4-53,-1 0 0,2 1 0,0 0 0,1 0 0,1 1 0,0 0-1,1 0 1,-4 35 0,9-52 69,0 0 0,0 0 0,0 0 1,0 0-1,0 0 0,0 0 0,1 0 0,-1 0 0,0 0 0,0 0 0,1 0 0,-1-1 1,1 1-1,-1 0 0,1 0 0,-1 0 0,1-1 0,-1 1 0,1 0 0,0 0 0,-1-1 1,1 1-1,0-1 0,0 1 0,-1-1 0,1 1 0,0-1 0,0 1 0,0-1 0,0 1 0,0-1 1,0 0-1,0 0 0,-1 0 0,1 1 0,0-1 0,0 0 0,0 0 0,0 0 0,0 0 1,0-1-1,0 1 0,0 0 0,0 0 0,0 0 0,1-1 0,3 0-398,1-1 0,-1 0-1,1 0 1,-1 0 0,0-1-1,10-6 1,3-5-2323,-1-1 0,27-30 0,-3-2-3223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3.525"/>
    </inkml:context>
    <inkml:brush xml:id="br0">
      <inkml:brushProperty name="width" value="0.025" units="cm"/>
      <inkml:brushProperty name="height" value="0.025" units="cm"/>
    </inkml:brush>
  </inkml:definitions>
  <inkml:trace contextRef="#ctx0" brushRef="#br0">1 27 16400,'0'0'9577,"58"-25"-8264,-34 24-609,4 1-511,4 0-225,1 0-2275,-3 0-2145,2 4-3940</inkml:trace>
  <inkml:trace contextRef="#ctx0" brushRef="#br0" timeOffset="1">401 188 9705,'0'0'9129,"-20"49"-6246,15-25-289,2-1-1921,3-1-673,0-4-257,3-2-1793,7-4-2306,-3-1-2626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5.062"/>
    </inkml:context>
    <inkml:brush xml:id="br0">
      <inkml:brushProperty name="width" value="0.025" units="cm"/>
      <inkml:brushProperty name="height" value="0.025" units="cm"/>
    </inkml:brush>
  </inkml:definitions>
  <inkml:trace contextRef="#ctx0" brushRef="#br0">143 0 7175,'0'0'20996,"-10"9"-19363,-82 59 1282,92-68-2923,0 1 0,0-1-1,0 0 1,0 0 0,-1 0 0,1 0 0,0 0-1,0 1 1,0-1 0,0 0 0,0 0 0,0 0-1,0 0 1,0 1 0,0-1 0,0 0 0,0 0-1,0 0 1,0 0 0,0 1 0,0-1 0,0 0-1,0 0 1,1 0 0,-1 0 0,0 1 0,0-1-1,0 0 1,0 0 0,0 0 0,0 0 0,0 0-1,0 0 1,0 1 0,1-1 0,-1 0 0,0 0-1,0 0 1,0 0 0,0 0 0,0 0 0,1 0-1,-1 0 1,0 0 0,0 0 0,0 0 0,0 0-1,1 0 1,-1 0 0,0 0 0,0 0 0,18 6-279,16 1-479,-23-6 318,1 0 114,0 0 0,0 2 1,1-1-1,-1 1 0,14 6 0,-25-8 337,1 0 0,0 0 0,0-1-1,-1 1 1,1 0 0,-1 1 0,1-1-1,-1 0 1,1 0 0,-1 1 0,0-1-1,1 1 1,-1-1 0,0 1 0,0-1-1,0 1 1,0 0 0,-1-1-1,1 1 1,0 0 0,-1 0 0,1 0-1,-1-1 1,0 1 0,1 0 0,-1 0-1,0 0 1,0 0 0,0 0 0,0 0-1,-1 0 1,1 0 0,0-1 0,-1 1-1,0 0 1,1 0 0,-1 0 0,0-1-1,0 1 1,0 0 0,0-1 0,-1 3-1,-6 7 232,-1-1 0,1 0 0,-1-1 0,-1 0 0,0 0 0,0-1 0,-1 0 0,0-1 0,0 0 0,0 0-1,-21 7 1,24-11-446,0 0 1,0 0-1,0-1 0,0-1 0,-1 1 0,-12 0 0,21-3-685,-1-1-1,1 1 0,0-1 0,-1 1 1,1 0-1,0-1 0,0 1 0,0-1 1,0 1-1,0 0 0,0-1 0,0 1 1,1-1-1,-1 1 0,0 0 0,1-1 1,0-1-1,10-15-10772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729"/>
    </inkml:context>
    <inkml:brush xml:id="br0">
      <inkml:brushProperty name="width" value="0.025" units="cm"/>
      <inkml:brushProperty name="height" value="0.025" units="cm"/>
    </inkml:brush>
  </inkml:definitions>
  <inkml:trace contextRef="#ctx0" brushRef="#br0">110 19 8552,'0'0'9625,"-8"13"-7751,-13 25-382,-25 59 1,39-81-773,1 0 0,1 1 0,0 0-1,1 0 1,1 0 0,1 1 0,0 29 0,1-45-685,2-1 0,-1 1 0,0-1 0,0 0 0,0 1 0,1-1 0,-1 1 0,0-1 0,1 0 0,-1 0 0,1 1 1,0-1-1,0 0 0,-1 0 0,1 1 0,0-1 0,0 0 0,0 0 0,0 0 0,0 0 0,0 0 0,0-1 0,0 1 0,1 0 0,-1 0 0,2 0 0,0 0 5,0-1-1,0 1 1,0-1 0,1 1 0,-1-1 0,0 0-1,0-1 1,0 1 0,0 0 0,1-1-1,3-1 1,3-1 51,0 0-1,-1-1 0,1-1 1,-1 1-1,0-1 0,14-11 1,-6 0-60,-1-1 1,-1-1-1,-1-1 1,0 0 0,-1-1-1,-2 0 1,0 0 0,-1-2-1,-1 1 1,0-1 0,-2 0-1,-1-1 1,6-41 0,-17 87-130,-2-1 0,0 1 0,-13 24 0,-5 18 180,23-60-80,-6 16 162,0 1-1,2-1 0,1 1 0,0 0 0,2 1 1,0-1-1,2 38 0,1-59-250,0 0 0,0 0 0,0 0 0,0 0 0,0 0 0,1 0 0,-1 0 0,1 0 1,-1-1-1,0 1 0,1 0 0,-1 0 0,1 0 0,0 0 0,-1-1 0,1 1 0,0 0 0,-1-1 0,1 1 0,0 0 0,0-1 1,0 1-1,0-1 0,-1 1 0,1-1 0,0 0 0,0 1 0,0-1 0,0 0 0,0 1 0,0-1 0,0 0 0,0 0 0,0 0 1,0 0-1,0 0 0,0 0 0,1-1 0,1 1-558,0-1 0,0 1 1,0-1-1,0 0 0,-1 0 1,1-1-1,0 1 0,-1-1 1,1 1-1,-1-1 0,1 0 0,1-2 1,21-22-8218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120"/>
    </inkml:context>
    <inkml:brush xml:id="br0">
      <inkml:brushProperty name="width" value="0.025" units="cm"/>
      <inkml:brushProperty name="height" value="0.025" units="cm"/>
    </inkml:brush>
  </inkml:definitions>
  <inkml:trace contextRef="#ctx0" brushRef="#br0">176 0 17296,'0'0'5910,"-9"8"-3033,-6 5-2107,-1-2 0,0 0 1,-1 0-1,0-2 0,-1 0 0,0-1 0,-32 10 0,50-18-788,0 0 0,0 0 0,1 0 0,-1 0 0,0 0 0,0 0 0,0 0 0,0 0 0,0 0 0,0 0 1,0 0-1,0 0 0,1 0 0,-1 0 0,0 0 0,0 0 0,0 0 0,0 1 0,0-1 0,0 0 0,0 0 0,0 0 0,0 0 0,0 0 0,1 0 0,-1 0 1,0 0-1,0 0 0,0 0 0,0 0 0,0 0 0,0 1 0,0-1 0,0 0 0,0 0 0,0 0 0,0 0 0,0 0 0,0 0 0,0 0 0,0 0 0,0 1 1,0-1-1,0 0 0,0 0 0,0 0 0,0 0 0,0 0 0,0 0 0,0 0 0,0 0 0,0 1 0,0-1 0,0 0 0,0 0 0,0 0 0,0 0 0,0 0 1,-1 0-1,1 0 0,0 0 0,0 0 0,0 0 0,17 7-486,20 3-343,-3-4-1171,45 3 0,-49-7 1055,0 1 1,34 9 0,-62-12 1010,0 0-1,0 0 1,-1 1 0,1-1 0,0 1 0,-1 0 0,1-1 0,0 1 0,-1 0 0,1 0 0,-1 0 0,1 0 0,-1 0 0,1 0 0,-1 0 0,0 1 0,0-1 0,1 0 0,-1 1-1,0-1 1,0 1 0,0 0 0,-1-1 0,1 1 0,0 0 0,-1-1 0,2 4 0,-3-3 127,1 0 0,-1 1 0,1-1 1,-1 0-1,1 0 0,-1 0 0,0 0 0,0 0 0,0 0 0,-1 0 0,1 0 1,0 0-1,-1-1 0,1 1 0,-1 0 0,1-1 0,-1 1 0,0-1 0,0 0 1,1 1-1,-1-1 0,-3 1 0,-15 10 397,-1-1 0,0-1 0,-1-1 0,0-1-1,0-1 1,-1 0 0,-43 5 0,66-12-607,0 0 1,-1 1-1,1-1 1,0 0-1,-1 0 1,1 0-1,-1 0 1,1 0-1,0 0 1,-1 0-1,1 0 1,-1 0-1,1 0 1,0 0-1,-1-1 1,1 1-1,-1 0 1,1 0-1,0 0 1,-1 0-1,1-1 1,0 1-1,-1 0 0,1 0 1,0-1-1,0 1 1,-1 0-1,1 0 1,0-1-1,0 1 1,-1 0-1,1-1 1,0 1-1,0 0 1,0-1-1,-1 1 1,1 0-1,0-1 1,0 1-1,0-1 1,0 1-1,0 0 1,0-1-1,0 1 0,0-1 1,0 1-1,0 0 1,0-1-1,0 1 1,0-1-1,0 1 1,0 0-1,1-1 1,-1 1-1,0 0 1,0-1-1,0 1 1,1 0-1,-1-1 1,0 1-1,0 0 1,1-1-1,-1 1 1,0 0-1,0 0 1,1-1-1,0 1 0,18-23-5075,9-3-2598,5-4-6081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446"/>
    </inkml:context>
    <inkml:brush xml:id="br0">
      <inkml:brushProperty name="width" value="0.025" units="cm"/>
      <inkml:brushProperty name="height" value="0.025" units="cm"/>
    </inkml:brush>
  </inkml:definitions>
  <inkml:trace contextRef="#ctx0" brushRef="#br0">184 81 16688,'-4'10'2391,"-36"72"1364,-46 108 237,73-158-3602,2 2-1,1-1 1,-10 69-1,20-102-376,0 0 0,0 0 0,0 0 0,0 0 0,0 0 1,0-1-1,1 1 0,-1 0 0,0 0 0,0 0 0,0 0 0,0 0 0,0 0 0,0 0 0,0 0 0,0 0 0,0 0 0,0 0 0,0 0 0,1 0 0,-1 0 0,0 0 1,0 0-1,0 0 0,0 0 0,0 0 0,0 0 0,0 0 0,0 0 0,1 0 0,-1 0 0,0 0 0,0 0 0,0 0 0,0 0 0,0 0 0,0 0 0,0 0 0,0 0 1,0 0-1,1 0 0,-1 0 0,0 0 0,0 0 0,0 0 0,0 0 0,0 0 0,0 0 0,0 0 0,0 1 0,0-1 0,0 0 0,0 0 0,0 0 0,0 0 0,0 0 1,0 0-1,0 0 0,1 0 0,-1 0 0,0 1 0,0-1 0,0 0 0,0 0 0,0 0 0,0 0 0,11-11 323,12-18-191,21-46-378,45-103 1,3-7-445,-85 175 548,-1 0 0,1 0 0,1 1 1,0 0-1,13-12 0,-19 19 49,0 0-1,0 0 1,1 1-1,-1-1 1,1 1-1,-1-1 1,1 1 0,-1 0-1,1 0 1,0 0-1,0 1 1,4-2-1,-5 2 46,-1 1 0,1-1 0,-1 0 0,1 0 0,0 1 0,-1-1 0,0 1 0,1-1-1,-1 1 1,1 0 0,-1 0 0,0 0 0,1-1 0,-1 1 0,0 0 0,0 1 0,0-1 0,1 0-1,-1 0 1,-1 0 0,1 1 0,0-1 0,0 0 0,1 3 0,0 0 90,0 0 1,-1-1-1,1 1 1,-1 0-1,1 0 1,-1 1-1,0-1 1,-1 0-1,1 0 1,-1 0-1,0 1 1,0-1-1,0 0 1,-1 0-1,1 0 1,-1 1-1,0-1 1,-2 5 0,0-2 158,0-1 1,-1 1 0,1-1-1,-1 0 1,-1 0 0,1-1 0,-1 1-1,0-1 1,0 0 0,-7 5-1,1-2 74,1-1-1,-1 0 1,0 0-1,0-1 0,-1-1 1,0 0-1,0-1 0,0 0 1,0 0-1,-1-2 1,-24 3-1,35-5-514,1 0 0,-1 0 0,1 0 0,-1 0-1,1 0 1,-1 0 0,1-1 0,0 1 0,-1-1 0,1 1 0,-1-1 0,1 0-1,0 1 1,0-1 0,-2-2 0,1 2-318,1 0 0,0-1 1,1 1-1,-1 0 0,0-1 0,0 1 0,1-1 0,-1 0 1,1 1-1,-1-1 0,1 1 0,0-1 0,-1 0 0,1 1 0,0-1 1,0 0-1,0 1 0,0-1 0,1 0 0,0-2 0,3-13-9427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806"/>
    </inkml:context>
    <inkml:brush xml:id="br0">
      <inkml:brushProperty name="width" value="0.025" units="cm"/>
      <inkml:brushProperty name="height" value="0.025" units="cm"/>
    </inkml:brush>
  </inkml:definitions>
  <inkml:trace contextRef="#ctx0" brushRef="#br0">140 1 16143,'0'0'14126,"-42"63"-12269,19-29-1216,-1 3-641,5-2 0,4-1 0,2-7 0,9-4 0,4-9 0,0-7 0,1-7-673,12 0-960,1-14-1826,1-8-2211,2-8-4644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229"/>
    </inkml:context>
    <inkml:brush xml:id="br0">
      <inkml:brushProperty name="width" value="0.025" units="cm"/>
      <inkml:brushProperty name="height" value="0.025" units="cm"/>
    </inkml:brush>
  </inkml:definitions>
  <inkml:trace contextRef="#ctx0" brushRef="#br0">0 308 16848,'0'0'6502,"3"9"-6235,-2-6-316,1 1 0,-1 0 0,1 0 0,1-1-1,-1 1 1,0-1 0,1 1 0,0-1 0,-1 0 0,1 0 0,0 0 0,1-1 0,-1 1-1,0-1 1,1 1 0,0-1 0,-1 0 0,1-1 0,0 1 0,0-1 0,0 1 0,0-1-1,0-1 1,0 1 0,0 0 0,1-1 0,-1 0 0,0 0 0,6-1 0,2 0 314,0 0 1,1-1 0,-1-1-1,0 0 1,-1-1 0,1 0-1,-1-1 1,0 0 0,0-1-1,0 0 1,0 0 0,9-9 0,-19 14-193,-1 1 0,1 0 0,-1-1 0,1 1 0,-1 0 0,1-1 0,-1 1 0,1-1 0,-1 1 0,1-1 0,-1 1 0,1-1 0,-1 1 0,0-1 0,1 1 0,-1-1 0,0 1 0,0-1 0,1 0 0,-1 1 0,0-1 0,0 0 0,0 1 0,0-1 0,0 1 0,0-1 0,0 0 0,0 1 0,0-1 0,0 0 1,0 1-1,0-2 0,-20-6 1813,-30 9-27,43 1-1823,0 1 0,0 0 0,1 0 1,-1 0-1,1 0 0,0 1 0,0 0 1,0 1-1,0-1 0,1 1 0,0 0 0,0 0 1,0 1-1,1 0 0,-1 0 0,1 0 1,1 0-1,-1 0 0,1 1 0,0-1 0,1 1 1,-1 0-1,1 0 0,1 0 0,-1 0 1,1 1-1,0 10 0,1-16-36,1-1 0,-1 1 0,0 0 0,1 0 0,-1 0 0,1-1 0,0 1 0,0 0 0,0-1 0,0 1 0,0 0 0,0-1 0,0 1 0,0-1 0,0 0 0,1 1 0,-1-1 0,1 0 0,-1 0 0,1 0 0,-1 0 0,1 0 0,0 0 0,-1 0 0,1 0 0,0-1 0,0 1 0,-1-1 0,1 0 0,0 1 0,0-1 0,0 0 0,0 0 0,0 0 0,-1 0 0,1 0 0,2-1 0,4 1 0,0-1 0,-1 1 0,1-2 0,-1 1 0,1-1 0,-1 0 0,0 0 0,10-5 0,9-9 0,0-2 0,-1 0 0,0-2 0,-2-1 0,0 0 0,-2-2 0,0 0 0,-1-2 0,-2 0 0,-1-1 0,0-1 0,-2 0 0,12-31 0,-23 47-17,-1 0 1,0-1-1,0 1 0,-1-1 1,1-13-1,-3 24 14,0-1 0,0 0 0,0 1 0,0-1 0,0 1 0,0-1 0,-1 1 0,1-1 0,0 0 0,-1 1 0,1-1 0,-1 1 0,1-1 0,-1 1 0,0 0 0,0-1 0,0 1 0,0 0 0,0 0 0,0-1 0,0 1 0,0 0 0,0 0 0,0 0 0,-1 0 0,1 0 0,0 0 0,-1 1 0,1-1 0,-1 0 0,1 1 0,-1-1 0,1 1 1,-1 0-1,1-1 0,-1 1 0,1 0 0,-1 0 0,0 0 0,1 0 0,-1 0 0,1 0 0,-1 0 0,1 1 0,-1-1 0,-1 1 0,-5 1 9,1 1 1,0 0 0,0 0-1,0 0 1,0 1 0,1 0-1,0 0 1,-1 1 0,2 0 0,-1 0-1,0 0 1,1 1 0,0 0-1,-6 10 1,0-1 21,1 0 0,0 1 0,1 0 0,-13 35 0,19-41-28,0 0 0,0 0 0,1 0 0,1 0 0,0 0 0,0 1 0,0-1 0,2 0 0,-1 1 0,1-1 0,3 14 0,-2-20 0,-1 0 0,1 1 0,-1-1 0,1 0 0,0 0 0,1 0 0,-1-1 0,1 1 0,-1-1 0,1 1 0,0-1 0,1 0 0,-1 0 0,0 0 0,1 0 0,0-1 0,-1 1 0,1-1 0,0 0 0,0 0 0,0-1 0,1 1 0,-1-1 0,0 0 0,1 0 0,-1 0 0,0 0 0,5-1 0,-4 0-350,0 1-1,-1-1 1,1-1-1,-1 1 1,1-1-1,-1 1 1,8-3-1,-9 2-146,0-1 0,0 1 0,0-1 0,-1 1 0,1-1 0,0 0 0,-1 0 0,0 0 0,1-1 0,-1 1 0,0 0 0,0-1 1,0 1-1,0-1 0,-1 0 0,1 0 0,-1 0 0,2-3 0,8-27-8781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585"/>
    </inkml:context>
    <inkml:brush xml:id="br0">
      <inkml:brushProperty name="width" value="0.025" units="cm"/>
      <inkml:brushProperty name="height" value="0.025" units="cm"/>
    </inkml:brush>
  </inkml:definitions>
  <inkml:trace contextRef="#ctx0" brushRef="#br0">96 13 22421,'0'0'3235,"-57"-13"-64,39 13-1345,7 0-833,3 9-833,6 3-544,2-6-3011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284"/>
    </inkml:context>
    <inkml:brush xml:id="br0">
      <inkml:brushProperty name="width" value="0.025" units="cm"/>
      <inkml:brushProperty name="height" value="0.025" units="cm"/>
    </inkml:brush>
  </inkml:definitions>
  <inkml:trace contextRef="#ctx0" brushRef="#br0">63 59 9545,'0'0'7831,"-10"1"-4131,-30 2-945,28-5 466,13-6-1954,12-6-599,-5 9-563,0 0 0,0 0-1,1 1 1,-1 1-1,1-1 1,0 1-1,0 1 1,0 0-1,0 0 1,0 1-1,13-1 1,-21 2-105,1 0 0,-1 0 0,1 0 0,-1 0 0,0 0 0,1 0 0,-1 0 0,0 1 0,1-1 0,-1 0 0,0 1 0,1 0 0,-1-1 0,0 1 0,0 0 1,1-1-1,-1 1 0,0 0 0,0 0 0,0 0 0,0 0 0,0 0 0,0 0 0,1 2 0,-1 0-2,0 0-1,0 0 1,0 0 0,0 0 0,0 0 0,-1 0-1,1 0 1,-1 0 0,0 0 0,0 6-1,-1 1 13,-1 1-1,0-1 0,0 0 0,-1 1 1,-8 17-1,-21 31 63,23-46-86,1 0 0,0 1 1,1-1-1,1 2 1,0-1-1,1 1 0,-4 21 1,9-35 11,0 0 0,0 0 0,0 0 1,0 0-1,0 0 0,0 0 0,0 0 1,0 0-1,1 0 0,-1 0 0,1 0 1,-1 0-1,0 0 0,1 0 0,-1 0 1,1 0-1,0 0 0,-1 0 0,1 0 1,0-1-1,-1 1 0,1 0 0,0-1 1,0 1-1,0 0 0,0-1 0,0 1 1,0-1-1,0 1 0,0-1 0,0 0 1,0 1-1,0-1 0,0 0 0,0 0 1,0 1-1,0-1 0,0 0 0,0 0 1,0 0-1,0-1 0,0 1 0,0 0 1,0 0-1,1-1 0,7 0 5,0 0 1,-1-1-1,1 0 0,11-5 1,8-5-5,-1-1 1,-1-1-1,-1-1 1,45-35 0,-54 37 1,0 0-1,-1-2 1,-1 0 0,0 0 0,-1-1 0,-1-1 0,19-33 0,-29 47 0,0 0 0,-1 0 0,0-1 1,1 1-1,-1 0 0,-1 0 0,1-1 0,0-5 1,-15 14-285,4 8 266,1-1 0,1 1 0,0 0 0,1 1 0,1 0-1,0 0 1,0 0 0,-4 22 0,3-14-6,5-17 65,0 1 0,0 0-1,1 0 1,0 0-1,0-1 1,1 1-1,-1 8 1,1-13-11,1 0 0,-1 0 0,0 0 0,0 1 0,1-1 0,-1 0 0,1 0 0,-1 0 0,1 0 1,-1 0-1,1 0 0,0 0 0,0 0 0,-1 0 0,1 0 0,0 0 0,0 0 0,0-1 0,0 1 0,0 0 1,0-1-1,0 1 0,0-1 0,0 1 0,0-1 0,1 1 0,-1-1 0,0 0 0,0 1 0,0-1 0,0 0 1,1 0-1,-1 0 0,0 0 0,0 0 0,1 0 0,-1 0 0,0-1 0,0 1 0,2-1 0,7-1 47,-1-1 1,1 0-1,0 0 0,-1-1 0,0 0 0,0-1 0,0 0 1,0-1-1,-1 1 0,0-2 0,0 1 0,11-13 0,-7 6-77,0 0-1,-1 0 1,-1-1-1,0-1 1,-1 1-1,12-27 1,-18 34-28,0 0 1,-1 0-1,0 0 0,0 0 0,-1 0 1,0 0-1,0-9 0,-13 23-256,5 2 264,2 0 0,-1 0 0,1 1 0,1 0 0,0 0 0,0 0 0,-2 12 0,-1 3 66,-5 50 0,12-74-43,-1 8 62,0-1 1,1 0-1,0 0 0,0 0 0,2 9 0,-1-15-58,-1 0 0,0 0 0,1-1 0,0 1 0,0 0 0,-1 0 0,1-1 0,0 1 0,0-1 0,0 1 0,0-1 0,1 0 0,-1 1 0,0-1 0,1 0 0,-1 0 0,0 0 0,1 0-1,0 0 1,-1 0 0,1 0 0,0 0 0,-1-1 0,1 1 0,0 0 0,-1-1 0,5 1 0,2 0-191,1 0-1,-1-1 0,0 0 1,1-1-1,-1 1 0,0-2 1,1 1-1,-1-1 0,14-5 0,-11 3-1088,-1-1-1,0 0 1,-1-1-1,10-6 1,18-18-7676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630"/>
    </inkml:context>
    <inkml:brush xml:id="br0">
      <inkml:brushProperty name="width" value="0.025" units="cm"/>
      <inkml:brushProperty name="height" value="0.025" units="cm"/>
    </inkml:brush>
  </inkml:definitions>
  <inkml:trace contextRef="#ctx0" brushRef="#br0">143 0 21204,'-11'4'2845,"-7"3"-1512,2-2-460,0 0 0,-1 2 0,2 0 0,-1 1 1,-15 11-1,31-19-885,-1 0 1,1 0-1,0 0 0,0 0 0,0 0 1,0 1-1,0-1 0,0 0 0,-1 0 1,1 0-1,0 0 0,0 0 0,0 0 1,0 0-1,0 1 0,0-1 1,0 0-1,0 0 0,-1 0 0,1 0 1,0 0-1,0 1 0,0-1 0,0 0 1,0 0-1,0 0 0,0 0 0,0 0 1,0 1-1,0-1 0,0 0 1,0 0-1,0 0 0,0 0 0,0 1 1,0-1-1,0 0 0,0 0 0,1 0 1,-1 0-1,0 0 0,0 1 0,0-1 1,0 0-1,0 0 0,0 0 1,0 0-1,0 0 0,1 0 0,-1 1 1,0-1-1,0 0 0,0 0 0,0 0 1,1 0-1,14 3-570,26-2-540,-36-1 830,140 6-4757,-126-4 4440,-1 0-1,1 2 0,-1 0 0,1 1 1,26 12-1,-44-17 747,0 1 0,0-1 0,0 1 0,1-1-1,-1 1 1,0-1 0,0 1 0,0 0 0,0-1 0,-1 1 0,1 0 0,0 0 0,0-1 0,0 1 0,-1 0 0,1 0-1,0 0 1,-1 0 0,1 0 0,-1 0 0,1 1 0,-1-1 0,1 0 0,-1 0 0,0 0 0,0 0 0,1 2 0,-2-1 124,1 0 0,-1 0 0,0 0 1,0 0-1,0-1 0,0 1 0,0 0 1,0 0-1,0-1 0,0 1 0,-1-1 1,1 1-1,-1-1 0,-2 2 0,-6 5 864,-1 0 0,-1-1 0,-19 9-1,25-13-871,-7 5-155,-1-2 1,0 0 0,-1 0-1,1-1 1,-1-1-1,0 0 1,-26 2-1,40-6-365,1-1 0,-1 1 0,0 0 0,1-1 0,-1 1 0,1-1-1,-1 1 1,1-1 0,-1 1 0,1-1 0,-1 1 0,1-1-1,-1 1 1,1-1 0,0 0 0,-1 1 0,1-1 0,0 0 0,0 1-1,0-1 1,-1 0 0,1 1 0,0-1 0,0 0 0,0 0-1,0 1 1,0-1 0,0 0 0,0 1 0,0-1 0,0 0-1,1 1 1,-1-1 0,0 0 0,0 1 0,1-1 0,-1 0 0,0 1-1,1-1 1,-1 0 0,1 1 0,-1-1 0,1 1 0,0-1-1,15-18-10494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130"/>
    </inkml:context>
    <inkml:brush xml:id="br0">
      <inkml:brushProperty name="width" value="0.025" units="cm"/>
      <inkml:brushProperty name="height" value="0.025" units="cm"/>
    </inkml:brush>
  </inkml:definitions>
  <inkml:trace contextRef="#ctx0" brushRef="#br0">185 304 20756,'0'0'1153,"-11"-1"582,5 0-1636,-1 1 1,0-1-1,0 1 0,1 1 1,-1-1-1,0 1 1,1 0-1,-1 0 1,0 1-1,1 0 0,-1 0 1,1 1-1,0 0 1,0 0-1,-6 4 1,6-2-90,0 1 1,0-1 0,1 1 0,0 0 0,0 0 0,1 1 0,0 0 0,0-1 0,0 1 0,1 1 0,-4 9 0,6-15-7,0 0 0,1 1 0,-1-1 0,1 1 0,-1-1 0,1 1 0,0-1 0,0 1 0,0-1 0,0 1 0,0-1 0,0 1 0,1-1 0,0 1 0,-1-1 0,1 1 0,0-1 0,0 0 0,0 1 0,0-1 0,1 0 0,-1 0 0,0 0 0,1 0 0,0 0 0,-1 0 1,1 0-1,0-1 0,0 1 0,0 0 0,0-1 0,0 0 0,1 1 0,-1-1 0,0 0 0,1 0 0,-1-1 0,4 2 0,3 1-34,0-1 1,0 0-1,0-1 0,0 1 1,0-2-1,1 1 0,-1-1 1,0-1-1,1 0 0,-1 0 1,0-1-1,0 0 0,0 0 1,10-5-1,-7 1 6,-1 1 0,0-2 1,0 1-1,-1-2 0,0 1 0,0-1 1,-1-1-1,0 0 0,13-17 0,-10 11 282,-1-1-1,-1-1 0,-1 1 1,0-2-1,-1 1 0,-1-1 1,0-1-1,-2 1 0,0-1 1,-1 0-1,-1 0 0,0-1 1,-1-30-1,-3 45-185,1-1 0,-1 1-1,0 0 1,0-1 0,-1 1 0,0 0 0,0 0-1,0 0 1,0 0 0,-1 0 0,0 1 0,0-1 0,0 1-1,0 0 1,-1-1 0,0 2 0,1-1 0,-2 0-1,1 1 1,0 0 0,-9-6 0,9 8-65,0-1 1,1 1-1,-1-1 1,0 1-1,0 0 1,0 1-1,0-1 1,0 1-1,0-1 1,0 1-1,0 0 1,0 1-1,0-1 1,0 1-1,0 0 1,0 0-1,0 0 1,0 0-1,0 1 0,0-1 1,1 1-1,-1 0 1,1 0-1,-1 0 1,1 1-1,0-1 1,0 1-1,0 0 1,-4 5-1,0 0 140,1 0 0,0 1 0,1 0 0,0 0 0,0 0 0,1 0 0,0 1 0,1-1 0,-4 17 0,6-23-121,1 1-1,-1 0 0,0-1 0,1 1 0,0-1 1,0 1-1,0 0 0,0-1 0,0 1 0,1-1 1,-1 1-1,1 0 0,0-1 0,0 1 0,1-1 1,-1 0-1,1 1 0,0-1 0,-1 0 0,1 0 1,1 0-1,-1 0 0,0-1 0,1 1 0,-1 0 1,1-1-1,0 0 0,0 0 0,5 4 0,6-1-228,0-1 0,0 0 0,1 0-1,-1-2 1,1 1 0,0-2-1,19 0 1,-22-2 16,0 1 1,0 1-1,0 0 1,0 1-1,0 0 1,0 1-1,0 0 1,-1 1-1,0 0 1,0 0-1,14 9 0,-22-11 245,-1 0-1,0 1 1,1-1-1,-1 0 0,0 1 1,0 0-1,0 0 1,-1-1-1,1 1 1,-1 0-1,1 0 0,-1 0 1,0 1-1,0-1 1,0 0-1,-1 0 0,1 1 1,-1-1-1,0 0 1,0 0-1,0 1 1,0-1-1,-1 4 0,-11 46 87,1-19-3083,2-8-3277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816"/>
    </inkml:context>
    <inkml:brush xml:id="br0">
      <inkml:brushProperty name="width" value="0.025" units="cm"/>
      <inkml:brushProperty name="height" value="0.025" units="cm"/>
    </inkml:brush>
  </inkml:definitions>
  <inkml:trace contextRef="#ctx0" brushRef="#br0">163 47 23895,'0'0'7100,"-10"-7"-6460,-35-18-432,43 24-206,1 1-1,-1-1 1,0 1-1,1 0 1,-1-1-1,0 1 1,1 0-1,-1 0 0,0 1 1,0-1-1,1 0 1,-1 0-1,0 1 1,1-1-1,-1 1 0,0 0 1,1-1-1,-1 1 1,1 0-1,-1 0 1,1 0-1,-3 2 1,-24 29-8,24-26 5,-1 1 10,0 0 1,1 1-1,0-1 1,1 1-1,0-1 0,-4 16 1,6-22-11,0 1 1,1 0 0,-1 0 0,1-1 0,-1 1-1,1 0 1,0 0 0,0 0 0,0 0 0,0-1 0,0 1-1,0 0 1,1 0 0,-1 0 0,0 0 0,1-1-1,-1 1 1,1 0 0,0-1 0,0 1 0,0 0-1,0-1 1,0 1 0,0-1 0,0 1 0,0-1 0,0 1-1,1-1 1,-1 0 0,1 0 0,-1 0 0,1 0-1,-1 0 1,1 0 0,3 1 0,1 0-136,0-1-1,0-1 1,0 1 0,1-1 0,-1 0-1,0 0 1,0-1 0,1 0 0,-1 0-1,0 0 1,0-1 0,0 0-1,0 0 1,-1 0 0,1-1 0,0 0-1,-1 0 1,0 0 0,0-1 0,0 0-1,9-8 1,-8 6 131,-1 0-1,1 0 1,-1 0-1,0-1 1,0 0-1,-1 0 1,1 0-1,-2-1 1,1 1-1,-1-1 1,0 0-1,-1 0 1,0 0-1,0 0 1,-1 0-1,1-10 1,-2 17 42,0 1-1,0 0 1,0 0 0,0-1 0,0 1-1,0 0 1,0-1 0,0 1-1,0 0 1,0-1 0,0 1 0,0 0-1,0 0 1,0-1 0,0 1 0,0 0-1,0-1 1,0 1 0,0 0-1,-1 0 1,1-1 0,0 1 0,0 0-1,0 0 1,-1-1 0,1 1 0,0 0-1,0 0 1,0 0 0,-1-1-1,1 1 1,0 0 0,-1 0 0,1 0-1,0 0 1,0 0 0,-1-1 0,-11 8 385,-8 16-163,13-10-91,0 0 0,0 1 1,1 0-1,1-1 1,0 2-1,1-1 0,1 1 1,0-1-1,1 1 1,-1 25-1,3-38-168,0 0 0,1 0 0,-1 1 0,0-1 0,1 0 0,-1 0 0,1 0 0,-1 0 0,1 0 0,0-1 0,0 1 0,0 0 0,0 0 0,0 0 0,1-1 0,-1 1 0,0-1 0,1 1 0,-1-1 0,1 1 0,0-1 0,-1 0 0,1 0 0,0 0 0,0 0 0,-1 0 0,1 0 0,0 0 0,0-1 0,0 1 0,0-1 0,4 1 0,-2 0 0,0-1 0,0 0 0,0 0 0,0 0 0,0 0 0,0-1 0,0 1 0,0-1 0,0 0 0,-1 0 0,1-1 0,0 1 0,0-1 0,-1 0 0,1 0 0,5-4 0,12-15 0,-2-1 0,-1-1 0,-1 0 0,0-1 0,-2-1 0,-1-1 0,11-27 0,-34 72 0,1 0 0,1 0 0,0 0 0,2 1 0,0 0 0,-4 37 0,9-56 0,0 0 0,0 0 0,0 0 0,0 0 0,0 0 0,0 0 0,1 0 0,-1 0 0,0 0 0,0 0 0,1 0 0,-1 0 0,0 0 0,1-1 0,-1 1 0,1 0 0,-1 0 0,1 0 0,0 0 0,-1-1 0,1 1 0,0 0 0,0-1 0,-1 1 0,1 0 0,0-1 0,0 1 0,2 0 0,-1-1 0,0 1 0,0-1 0,1 0 0,-1 0 0,0 0 0,1 0 0,-1 0 0,0-1 0,0 1 0,1-1 0,-1 1 0,3-2 0,2-1 0,0 0 0,0 0 0,0-1 0,-1 0 0,1 0 0,-1-1 0,6-5 0,1-5 0,-2-1 0,0 0 0,16-34 0,-18 33 0,0-1 0,2 2 0,15-21 0,-22 39 0,-1 11 0,-3 14 0,-7 33 0,4-46 0,1 1 0,1 0 0,0-1 0,1 1 0,3 27 0,-2-40-83,-1-1 1,0 0-1,1 1 0,0-1 0,-1 0 1,1 0-1,0 1 0,0-1 0,-1 0 1,1 0-1,0 0 0,0 0 0,0 0 1,0 0-1,1 0 0,-1 0 0,0-1 1,0 1-1,0 0 0,1-1 0,-1 1 1,0-1-1,1 1 0,-1-1 0,3 1 1,-1-1-305,-1 1 0,0-1 1,1 0-1,-1 0 0,0 0 0,1-1 1,-1 1-1,0 0 0,1-1 1,-1 1-1,0-1 0,0 0 1,0 0-1,1 0 0,2-2 0,13-13-9371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5.574"/>
    </inkml:context>
    <inkml:brush xml:id="br0">
      <inkml:brushProperty name="width" value="0.025" units="cm"/>
      <inkml:brushProperty name="height" value="0.025" units="cm"/>
    </inkml:brush>
  </inkml:definitions>
  <inkml:trace contextRef="#ctx0" brushRef="#br0">58 0 2402,'0'0'23724,"-4"9"-22240,-8 15-631,2 1-1,-9 34 1,16-49-691,0 1-1,1 0 1,0-1 0,1 1-1,0 0 1,1 0 0,0 0-1,0-1 1,4 21 0,-3-29-153,1 0 0,-1-1-1,0 1 1,0 0 0,1-1 0,-1 1 0,1-1 0,-1 1 0,1-1 0,0 0 0,-1 0-1,1 0 1,0 0 0,0 0 0,0 0 0,0 0 0,0 0 0,0-1 0,0 1 0,0-1-1,0 0 1,0 1 0,0-1 0,0 0 0,0 0 0,0 0 0,0-1 0,0 1 0,0 0-1,4-2 1,3 1 43,-1-1 1,1 0-1,-1-1 0,1 0 0,-1 0 0,8-5 0,44-36-77,-46 33 42,-1 0 0,1 2 0,23-14 0,-36 23-13,-1 0 0,1 1-1,-1-1 1,0 0 0,1 0 0,-1 0-1,1 1 1,-1-1 0,0 0 0,1 0-1,-1 1 1,0-1 0,1 0 0,-1 1-1,0-1 1,1 0 0,-1 1 0,0-1-1,0 0 1,1 1 0,-1-1 0,0 1-1,0-1 1,0 1 0,0-1-1,0 0 1,1 1 0,-1-1 0,0 1-1,0-1 1,0 1 0,0-1 0,0 1-1,0-1 1,-1 1 0,1-1 0,0 1-1,1 30 123,-1-17-95,1-12-31,-1 0 0,0 0 0,0 0 0,1 0 0,-1 0 0,1 0 0,0 0 0,0 0 0,0 0 0,0-1 0,0 1 0,0 0 0,0 0 0,0-1 0,1 1 0,-1-1 0,0 1 0,1-1 0,0 0 0,-1 1 0,1-1 0,3 2 0,-1-2 0,-1 0 0,1 0 0,-1-1 0,1 1 0,0-1 0,-1 0 0,1 0 0,0 0 0,-1 0 0,1 0 0,6-2 0,8-4 0,0 1 0,-1-2 0,32-17 0,-45 22 0,15-9 0,19-11 0,-37 21 0,1 0 0,0 0 0,0 1 0,0-1 0,-1 1 0,1-1 0,0 1 0,0-1 0,0 1 0,0 0 0,0 0 0,0 0 0,0 0 0,0 0 0,0 0 0,2 1 0,-3 4 0,0-1 0,0 1 0,0-1 0,-1 1 0,1-1 0,-1 1 0,-1-1 0,0 9 0,1-6 0,-1 9 0,4 14 0,-2-29 0,0 0 0,0 0 0,-1-1 0,1 1 0,0 0 0,0 0 0,0-1 0,0 1 0,0-1 0,0 1 0,0-1 0,1 1 0,-1-1 0,0 1 0,0-1 0,0 0 0,0 0 0,1 0 0,-1 1 0,0-1 0,0 0 0,0-1 0,1 1 0,1 0 0,7-2 0,1 0 0,-1-1 0,0 0 0,0 0 0,0-1 0,0-1 0,-1 0 0,1 0 0,-1-1 0,9-6 0,-7 4 0,0 1 0,0 0 0,1 1 0,0 0 0,25-7 0,-37 13 0,1 0 0,-1 0 0,1 0 0,-1 0 0,0 0 0,1 0 0,-1 0 0,1 1 0,-1-1 0,0 0 0,1 0 0,-1 1 0,0-1 0,1 0 0,-1 0 0,0 1 0,1-1 0,-1 0 0,0 1 0,0-1 0,1 1 0,-1-1 0,0 0 0,0 1 0,0-1 0,1 1 0,-1-1 0,0 0 0,0 1 0,0-1 0,0 1 0,0-1 0,0 1 0,0-1 0,0 0 0,0 1 0,0 0 0,0 30 0,3 4 0,-2-33-267,1-1 1,-1 0-1,0 0 1,1-1-1,-1 1 1,1 0-1,-1 0 0,1-1 1,0 1-1,-1-1 1,1 1-1,0-1 1,-1 0-1,1 0 0,0 1 1,-1-1-1,1 0 1,2-1-1,32-5-10763,-12-6-4008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3.390"/>
    </inkml:context>
    <inkml:brush xml:id="br0">
      <inkml:brushProperty name="width" value="0.025" units="cm"/>
      <inkml:brushProperty name="height" value="0.025" units="cm"/>
    </inkml:brush>
  </inkml:definitions>
  <inkml:trace contextRef="#ctx0" brushRef="#br0">0 97 23799,'0'0'6197,"3"10"-3949,-2-7-2229,0 0-1,0 1 1,0-1 0,0 0-1,1 0 1,-1 0 0,1 0-1,0 0 1,0 0 0,0 0-1,0-1 1,0 1 0,1-1-1,-1 1 1,1-1 0,0 0-1,-1 0 1,1 0 0,0 0 0,0-1-1,0 1 1,1-1 0,-1 0-1,0 1 1,0-2 0,1 1-1,4 0 1,4 1-19,0-1 0,0 0 0,0-1 0,0-1 0,0 0 0,0-1 0,0 0 0,0 0 0,-1-1 0,13-6 0,-20 8 0,0-1 0,0 0 0,0 0 0,0 0 0,0 0 0,-1-1 0,1 1 0,-1-1 0,0 0 0,0 0 0,0-1 0,0 1 0,-1 0 0,1-1 0,-1 0 0,0 1 0,0-1 0,0 0 0,0 0 0,-1 0 0,0 0 0,0-1 0,0 1 0,0 0 0,0 0 0,-1-1 0,0 1 0,0 0 0,0-1 0,-1 1 0,0-5 0,1 7 0,-1 0 0,1 0 0,-1 0 0,1 0 0,-1 1 0,0-1 0,0 0 0,0 0 0,0 1 0,0-1 0,0 1 0,0-1 0,0 1 0,-1-1 0,1 1 0,-1-1 0,1 1 0,-1 0 0,1 0 0,-1 0 0,0 0 0,1 0 0,-1 0 0,0 1 0,0-1 0,0 1 0,0-1 0,0 1 0,1-1 0,-1 1 0,0 0 0,0 0 0,0 0 0,0 0 0,0 0 0,0 1 0,0-1 0,0 0 0,0 1 0,0 0 0,1-1 0,-3 2 0,-4 1 0,0-1 0,0 1 0,1 1 0,-1 0 0,1 0 0,0 0 0,0 1 0,-10 9 0,9-5 0,-1 1 0,1 0 0,1 0 0,0 1 0,-7 12 0,11-17 0,1-1 0,0 1 0,0-1 0,0 1 0,0 0 0,1 0 0,0 0 0,0 0 0,1-1 0,0 1 0,0 0 0,0 0 0,1 7 0,0-11 0,0 0 0,0 0 0,0 0 0,0 0 0,0 0 0,1 0 0,-1-1 0,1 1 0,-1 0 0,1-1 0,-1 1 0,1-1 0,0 0 0,0 0 0,-1 1 0,1-1 0,0 0 0,0 0 0,0-1 0,0 1 0,0 0 0,1-1 0,-1 1 0,0-1 0,0 0 0,0 1 0,0-1 0,1 0 0,-1-1 0,3 1 0,4-1 0,1 1 0,-1-1 0,0-1 0,0 0 0,0 0 0,10-4 0,3-5 0,0-1 0,26-18 0,-33 19 0,0 2 0,0 0 0,1 0 0,0 1 0,1 1 0,22-6 0,-38 13 0,-1 0 0,1-1 0,0 1 0,0 0 0,0 0 0,0 0 0,0 0 0,0 0 0,-1 0 0,1 0 0,0 0 0,0 0 0,0 1 0,0-1 0,0 0 0,-1 1 0,1-1 0,0 0 0,0 1 0,0-1 0,-1 1 0,1-1 0,0 1 0,-1-1 0,1 1 0,0 0 0,-1-1 0,1 1 0,-1 0 0,1-1 0,-1 1 0,1 0 0,-1 0 0,0 0 0,1-1 0,-1 1 0,0 0 0,0 0 0,1 0 0,-1 0 0,0 0 0,0-1 0,0 1 0,0 0 0,0 1 0,-7 58 0,2-10 0,6-48 0,0-1 0,-1 1 0,1-1 0,0 0 0,0 1 0,0-1 0,0 0 0,0 1 0,1-1 0,-1 0 0,0 0 0,0 0 0,1 0 0,-1 0 0,1-1 0,-1 1 0,1 0 0,-1-1 0,1 1 0,-1-1 0,1 1 0,-1-1 0,1 0 0,0 1 0,-1-1 0,1 0 0,0 0 0,-1 0 0,1-1 0,0 1 0,2-1 0,3 1 0,0-1 0,0-1 0,1 1 0,-1-1 0,0 0 0,7-4 0,68-43 19,10-5-21,-83 49-13,1 1-1,1 0 1,-1 0-1,1 1 1,-1 0-1,1 1 1,14-1-1,-24 3-5,0 0 0,0 0-1,0 0 1,0 1 0,0-1 0,0 0-1,0 1 1,0-1 0,-1 0 0,1 1 0,0-1-1,0 1 1,0 0 0,-1-1 0,1 1-1,0-1 1,0 1 0,-1 0 0,1 0-1,-1-1 1,1 1 0,-1 0 0,1 0-1,-1 0 1,1 0 0,-1 0 0,0-1-1,1 1 1,-1 0 0,0 0 0,0 0-1,0 0 1,0 0 0,0 0 0,0 0-1,0 0 1,0 0 0,0 0 0,0 0-1,0 0 1,-1 0 0,1 0 0,-1 1-1,-14 46 7,-11-4 399,6-9-1776,9-13-4780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4.963"/>
    </inkml:context>
    <inkml:brush xml:id="br0">
      <inkml:brushProperty name="width" value="0.025" units="cm"/>
      <inkml:brushProperty name="height" value="0.025" units="cm"/>
    </inkml:brush>
  </inkml:definitions>
  <inkml:trace contextRef="#ctx0" brushRef="#br0">1 0 12684,'0'0'11979,"103"55"-10794,-30-46 161,12-3-674,9-3-479,2-2-161,-3-1-961,-11 0-1089,-15-8-1409,-14-7-1794,-11-8-5670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5.340"/>
    </inkml:context>
    <inkml:brush xml:id="br0">
      <inkml:brushProperty name="width" value="0.025" units="cm"/>
      <inkml:brushProperty name="height" value="0.025" units="cm"/>
    </inkml:brush>
  </inkml:definitions>
  <inkml:trace contextRef="#ctx0" brushRef="#br0">81 5 23702,'0'0'796,"13"0"-454,78-2 274,-25-1-296,0 3-1,85 11 0,-143-10-339,0 1-1,0 0 0,0 0 0,-1 1 1,1 0-1,-1 0 0,0 0 0,0 1 0,0 0 1,7 6-1,-11-8 11,-1 1-1,1 0 1,-1-1 0,1 1 0,-1 1-1,0-1 1,0 0 0,0 0-1,-1 1 1,1-1 0,-1 1 0,0-1-1,0 1 1,0 0 0,0-1-1,0 1 1,-1 0 0,0 0 0,0-1-1,0 1 1,0 0 0,-1 0 0,0 3-1,-2 7 128,-1 0 0,-1-1 1,0 0-1,-1 0 0,0 0 0,-1-1 0,-1 0 0,1 0 0,-16 17 0,-14 13 181,-44 38 0,63-63-335,-131 117 210,119-110-1108,-1-1 1,-1-2-1,-41 21 0,14-18-5135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6.726"/>
    </inkml:context>
    <inkml:brush xml:id="br0">
      <inkml:brushProperty name="width" value="0.025" units="cm"/>
      <inkml:brushProperty name="height" value="0.025" units="cm"/>
    </inkml:brush>
  </inkml:definitions>
  <inkml:trace contextRef="#ctx0" brushRef="#br0">259 86 15599,'1'-9'3384,"-1"6"-3030,0-1-1,1 0 0,-1 0 1,0 0-1,-1 1 0,1-1 1,-1 0-1,0 1 1,0-1-1,0 0 0,-3-5 1,3 6-188,-1 1-1,0 0 1,1 0 0,-1 1 0,0-1 0,0 0 0,0 1 0,0-1 0,-1 1-1,1-1 1,0 1 0,-1 0 0,1 0 0,-1 0 0,1 0 0,-1 1 0,1-1 0,-1 1-1,1-1 1,-1 1 0,0 0 0,-2 0 0,-3 1-104,1-1 0,0 1 0,0 0 0,0 1 0,-1-1-1,1 1 1,1 1 0,-1-1 0,0 1 0,0 1 0,1-1 0,0 1 0,0 0 0,0 1 0,0-1 0,1 1 0,0 0 0,0 0-1,0 1 1,0 0 0,1 0 0,-4 6 0,1 0 118,0 0-1,0 1 1,1-1 0,1 1-1,1 1 1,-1-1 0,2 0-1,0 1 1,1 0 0,-2 25-1,4-36-137,0 0 0,0-1-1,0 1 1,1 0-1,-1 0 1,1-1 0,-1 1-1,1 0 1,0-1-1,0 1 1,0-1-1,0 1 1,1-1 0,-1 1-1,1-1 1,-1 0-1,1 0 1,0 0 0,0 0-1,0 0 1,0 0-1,4 2 1,-2-1-8,1-1-1,0 0 1,0-1 0,0 1-1,0-1 1,-1 0 0,2 0 0,-1-1-1,0 0 1,0 1 0,8-2-1,2-1 26,0 0-1,0-1 0,0-1 0,0 0 0,-1-1 0,1 0 0,21-13 0,-20 8 0,-1 0 1,0-1-1,0-1 0,17-17 0,-27 24-45,-1 0-1,0 0 0,0 0 1,0 0-1,-1-1 1,0 1-1,0-1 0,0 0 1,-1 0-1,1 0 1,-2 0-1,1 0 0,-1 0 1,1-1-1,-2 1 1,1-9-1,-1 13-26,0 0 1,0 0-1,0 0 0,-1 0 1,1 0-1,-1 1 0,1-1 1,-1 0-1,0 0 1,0 1-1,0-1 0,0 0 1,0 1-1,0-1 0,0 1 1,0-1-1,-1 1 0,1 0 1,0-1-1,-1 1 0,-3-2 1,2 1-55,-1 1 0,0-1 1,1 1-1,-1 0 0,0 0 1,0 0-1,0 1 0,0-1 0,0 1 1,-5 0-1,2 1-89,-1-1 0,1 1 0,-1 0-1,1 1 1,0 0 0,0 0 0,-1 0 0,2 1 0,-1 0 0,0 1-1,-8 5 1,9-5-455,1 1 1,1 0-1,-1 0 0,1 0 1,-1 0-1,2 1 0,-1-1 0,-4 10 1,6-10-703,0-1 0,1 1 1,-1 0-1,1-1 0,1 1 0,-1 0 1,0 8-1,1 3-7959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258"/>
    </inkml:context>
    <inkml:brush xml:id="br0">
      <inkml:brushProperty name="width" value="0.025" units="cm"/>
      <inkml:brushProperty name="height" value="0.025" units="cm"/>
    </inkml:brush>
  </inkml:definitions>
  <inkml:trace contextRef="#ctx0" brushRef="#br0">195 17 20339,'0'0'4970,"-2"13"-2744,-41 167 1554,-50 103-3043,84-255-708,4-12 36,0 0 1,-1 0-1,-1-1 1,-1 0-1,-9 15 0,19-66 229,25-35-294,3 0 0,39-65 0,-30 60 0,-11 18 0,-11 21 0,1 2 0,34-51 0,-51 84 0,0 1 0,-1 0 0,1-1 0,0 1 0,0 0 0,0 0 0,0-1 0,0 1 0,0 0 0,0 0 0,0 0 0,0 0 0,1 1 0,-1-1 0,0 0 0,1 0 0,-1 1 0,0-1 0,1 1 0,-1-1 0,1 1 0,-1-1 0,1 1 0,-1 0 0,1 0 0,-1 0 0,1 0 0,-1 0 0,1 0 0,-1 0 0,0 1 0,1-1 0,-1 0 0,1 1 0,-1-1 0,1 1 0,-1 0 0,0-1 0,1 1 0,-1 0 0,0 0 0,0 0 0,0 0 0,1 0 0,-1 0 0,0 0 0,0 0 0,-1 0 0,1 0 0,0 1 0,0-1 0,0 0 0,-1 1 0,2 2 0,1 2 0,0 0 0,0 0 0,-1 1 0,1-1 0,-2 1 0,1 0 0,-1 0 0,0-1 0,0 1 0,0 13 0,-3-16 0,1 1 0,-1 0 0,0 0 0,-1-1 0,1 1 0,-1-1 0,0 0 0,0 1 0,0-1 0,0-1 0,-1 1 0,0 0 0,1-1 0,-1 0 0,-1 0 0,1 0 0,0 0 0,-9 3 0,-2 1 0,0 0 0,0-1 0,-1 0 0,-25 4 0,35-9-70,0 0 0,0 0 1,0-1-1,0 0 0,0 0 0,-10-1 1,15 0 28,1 1 0,-1 0 0,0 0 0,0 0 0,0-1 0,0 1 0,0 0 0,1-1 0,-1 1 0,0-1 0,0 1 0,1-1 0,-1 1 0,0-1 0,1 0 0,-1 1 0,0-1 1,1 0-1,-1 0 0,1 1 0,-1-1 0,1 0 0,0 0 0,-1 0 0,1 1 0,0-1 0,-1 0 0,1 0 0,0 0 0,0 0 0,0 0 0,0 0 0,0 0 0,0 1 0,0-1 1,0 0-1,0 0 0,0 0 0,1 0 0,-1 0 0,0 0 0,0 1 0,1-1 0,-1 0 0,1 0 0,-1 0 0,1 1 0,-1-1 0,1 0 0,-1 0 0,1 1 0,1-2 0,3-5-2210,1 1-1,0 0 0,0 0 1,13-9-1,8-5-7950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785"/>
    </inkml:context>
    <inkml:brush xml:id="br0">
      <inkml:brushProperty name="width" value="0.025" units="cm"/>
      <inkml:brushProperty name="height" value="0.025" units="cm"/>
    </inkml:brush>
  </inkml:definitions>
  <inkml:trace contextRef="#ctx0" brushRef="#br0">232 1 6374,'0'0'16197,"-2"13"-12861,-24 96-1545,-4-2 0,-50 119-1,-7 22-302,80-215-1488,8-33 0,-1 0 0,0 0 0,0 1 0,0-1 0,0 0 0,0 0 0,0 0 0,1 0 0,-1 0 0,0 1 0,0-1 0,0 0 0,0 0 0,1 0 0,-1 0 0,0 0 0,0 0 0,0 0 0,1 0 0,-1 0 0,0 0 0,0 1 0,1-1 0,-1 0 0,0 0 0,0 0 0,0-1 0,1 1 0,-1 0 0,0 0 0,0 0 0,0 0 0,1 0 0,-1 0 0,0 0 0,0 0 0,0 0 0,1 0 0,-1 0 0,0-1 0,0 1 0,0 0 0,0 0 0,1 0 0,-1 0 0,0-1 0,0 1 0,0 0 0,0 0 0,0 0 0,0 0 0,0-1 0,0 1 0,1 0 0,-1 0 0,0 0 0,0-1 0,33-50 0,4-34-621,32-111-1,-44 118 129,3 1 0,42-81-1,-69 155 489,0 1-1,0 0 0,1-1 0,-1 1 1,0 0-1,1 0 0,-1 0 0,1 0 1,0 0-1,0 1 0,0-1 0,-1 0 0,2 1 1,-1 0-1,0-1 0,0 1 0,0 0 1,1 0-1,-1 0 0,0 0 0,1 1 1,-1-1-1,1 0 0,-1 1 0,1 0 0,-1 0 1,5 0-1,-5 1 1,0-1 0,0 1 0,0 1-1,0-1 1,0 0 0,0 0 0,0 1 0,-1-1 0,1 1 0,-1-1 0,1 1 0,-1 0-1,1 0 1,-1-1 0,0 1 0,0 0 0,0 0 0,0 0 0,0 0 0,0 1 0,0-1-1,-1 0 1,1 0 0,-1 0 0,0 1 0,0-1 0,1 0 0,-1 0 0,-1 5-1,0-4 38,1 0-1,-1 0 1,0 0-1,0 0 0,0 0 1,0 0-1,-1 0 1,1 0-1,-1-1 0,0 1 1,0-1-1,1 1 1,-2-1-1,1 1 0,0-1 1,0 0-1,-4 2 1,-50 34 1219,44-31-1028,-90 47-284,78-42-2814,38-16-5880,1 0 4687,7-7-2941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0.492"/>
    </inkml:context>
    <inkml:brush xml:id="br0">
      <inkml:brushProperty name="width" value="0.025" units="cm"/>
      <inkml:brushProperty name="height" value="0.025" units="cm"/>
    </inkml:brush>
  </inkml:definitions>
  <inkml:trace contextRef="#ctx0" brushRef="#br0">0 0 13645,'0'0'19122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6.944"/>
    </inkml:context>
    <inkml:brush xml:id="br0">
      <inkml:brushProperty name="width" value="0.025" units="cm"/>
      <inkml:brushProperty name="height" value="0.025" units="cm"/>
    </inkml:brush>
  </inkml:definitions>
  <inkml:trace contextRef="#ctx0" brushRef="#br0">34 168 5381,'0'0'-69,"8"-6"277,6-4 95,60-49 7231,-70 55-6636,0 1 0,0-1-1,0 0 1,-1 0 0,1-1 0,-1 1 0,0-1 0,-1 1-1,1-1 1,-1 0 0,0 0 0,0 0 0,0 0 0,-1 0-1,2-7 1,-4 11-747,0 0 1,1 0-1,-1 0 0,0 0 0,0 1 1,0-1-1,0 0 0,1 0 0,-1 1 1,0-1-1,0 1 0,0-1 0,-1 1 0,1-1 1,0 1-1,0-1 0,0 1 0,0 0 1,0 0-1,0 0 0,0 0 0,-1 0 1,1 0-1,0 0 0,0 0 0,-2 0 0,-35 3 411,32 0-551,0 1 1,-1-1 0,1 1 0,0 0-1,1 1 1,-1-1 0,1 1-1,0 0 1,0 1 0,0-1 0,1 1-1,0 0 1,-7 11 0,7-10-6,0 0 0,1 1 1,-1-1-1,2 1 0,-1 0 1,1 0-1,0 0 0,0 0 1,1 0-1,0 0 0,1 16 1,0-23-6,0-1 0,0 1 0,1 0-1,-1 0 1,0 0 0,1-1 0,-1 1 0,0 0 0,1 0 0,-1-1 0,1 1 0,-1 0-1,1-1 1,-1 1 0,1 0 0,0-1 0,-1 1 0,1-1 0,0 1 0,-1-1 0,1 1 0,0-1-1,0 0 1,0 1 0,-1-1 0,1 0 0,2 1 0,30-2 54,-25-1-42,1 0 1,-1-1-1,0 0 0,1 0 1,8-6-1,-7 3-13,-1-1 0,0 0 0,0-1 0,-1 0 0,0 0 0,11-16 0,-16 21 0,-1-1 0,1 0 0,-1 0 0,0 0 0,0 0 0,-1 0 0,1 0 0,-1-1 0,0 1 0,0 0 0,0-1 0,-1 1 0,1-1 0,-1 1 0,0-1 0,-1 1 0,1-1 0,-1 1 0,-1-8 0,0 10-85,1 0 0,-1 0 1,0 0-1,0 0 0,1 1 0,-1-1 0,0 1 1,0-1-1,0 1 0,-1 0 0,1 0 0,0 0 0,0 0 1,-1 0-1,1 0 0,0 1 0,-1-1 0,1 1 1,-1-1-1,1 1 0,-5 0 0,5 0-43,0 0 0,1 0 0,-1 0 0,0 1 0,0-1 0,0 0-1,0 1 1,0-1 0,0 1 0,1-1 0,-1 1 0,-2 1 0,3-1 79,1-1 0,-1 1 0,1-1 0,-1 1 1,1-1-1,-1 1 0,1 0 0,0-1 0,-1 1 1,1-1-1,0 1 0,-1 0 0,1-1 1,0 1-1,0 0 0,0 0 0,-1-1 0,1 1 1,0 0-1,0-1 0,0 1 0,0 0 0,0 0 1,1-1-1,-1 1 0,0 0 0,0-1 0,0 1 1,1 0-1,-1-1 0,1 2 0,0 0-530,1-1-1,-1 1 1,1 0-1,0-1 1,-1 0-1,1 1 1,0-1-1,0 0 1,0 0-1,0 0 1,0 0-1,0 0 1,1-1-1,-1 1 1,0-1-1,0 1 0,0-1 1,1 0-1,-1 0 1,0 0-1,3 0 1,-2 0-616,24 2-10933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7.612"/>
    </inkml:context>
    <inkml:brush xml:id="br0">
      <inkml:brushProperty name="width" value="0.025" units="cm"/>
      <inkml:brushProperty name="height" value="0.025" units="cm"/>
    </inkml:brush>
  </inkml:definitions>
  <inkml:trace contextRef="#ctx0" brushRef="#br0">1 145 13357,'0'0'8466,"4"-11"-6063,-2 3-1998,2 1 0,-1 0 0,1-1 1,0 1-1,1 1 0,0-1 1,6-6-1,-8 9-269,0 1-1,0 0 1,1 0 0,0 0 0,0 1-1,0-1 1,0 1 0,0 0-1,0 0 1,0 0 0,1 1 0,-1-1-1,1 1 1,-1 0 0,1 0 0,-1 1-1,7-1 1,-11 1-132,1 0 0,0 0 1,0 0-1,0 1 0,0-1 0,0 0 1,0 0-1,-1 1 0,1-1 0,0 0 0,0 1 1,0-1-1,-1 1 0,1-1 0,0 1 1,-1-1-1,1 1 0,0 0 0,-1-1 1,1 1-1,-1 0 0,1-1 0,-1 1 0,1 0 1,-1 0-1,1-1 0,-1 1 0,1 1 1,1 33 24,-3-24-15,-1-1 1,0 1-1,0-1 1,-6 14-1,-31 68 125,66-136 1180,-2 7-1122,-16 18-57,0 0-1,-1-1 1,-1 0-1,-1 0 1,-1-1-1,3-21 1,-8 44-216,0 0 0,1 0 1,-1 0-1,1-1 0,0 1 0,0 0 1,-1 0-1,1-1 0,0 1 0,1 0 1,-1-1-1,0 1 0,0-1 0,1 1 0,-1-1 1,1 0-1,-1 0 0,1 1 0,-1-1 1,1 0-1,2 1 0,1 0-283,-1 1-1,1-1 1,0 0-1,-1 0 1,1-1-1,0 1 1,10 1-1,-11-3-405,0 0-1,-1 0 1,1 0-1,0 0 1,0-1 0,0 1-1,0-1 1,-1 0 0,1 0-1,0-1 1,-1 1-1,1-1 1,-1 1 0,1-1-1,4-4 1,14-12-6148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8.832"/>
    </inkml:context>
    <inkml:brush xml:id="br0">
      <inkml:brushProperty name="width" value="0.025" units="cm"/>
      <inkml:brushProperty name="height" value="0.025" units="cm"/>
    </inkml:brush>
  </inkml:definitions>
  <inkml:trace contextRef="#ctx0" brushRef="#br0">148 1 9993,'0'0'11152,"-3"10"-9497,-92 342 4941,50-177-4357,44-171-2023,0-3-175,1 0 0,-1 0 0,1 0 0,0 0-1,-1 0 1,1 0 0,0 0 0,0 0 0,-1 0-1,1 0 1,0 0 0,0 0 0,0 0 0,0 0-1,1 0 1,-1 0 0,0 0 0,0 0 0,1 0-1,-1 1 1,22-36 18,-14 13-59,-1-1 0,-1 1 0,-1-2 0,-1 1 0,-1 0 0,-1-1 0,-1-34 0,-1 64 0,1-1 0,0 1 0,0 0 0,0 0 0,1 0 0,0-1 0,0 1 0,1-1 0,0 0 0,4 7 0,-6-11 0,0 0 0,1 0 0,-1 0 0,1 0 0,-1-1 0,1 1 0,0-1 0,-1 1 0,1-1 0,0 0 0,0 1 0,0-1 0,0 0 0,0 0 0,1-1 0,-1 1 0,0 0 0,0-1 0,0 1 0,1-1 0,-1 0 0,0 0 0,1 1 0,-1-2 0,0 1 0,1 0 0,-1 0 0,0-1 0,0 1 0,1-1 0,-1 0 0,0 0 0,0 0 0,0 0 0,0 0 0,0 0 0,0 0 0,2-2 0,3-2 0,-1 0 0,1-1 0,-1 1 0,0-1 0,-1 0 0,0-1 0,0 1 0,0-1 0,5-11 0,-7 14 0,0-1 0,-1-1 0,0 1 0,0 0 0,0 0 0,0-1 0,-1 1 0,0-1 0,0 1 0,-1-1 0,1 1 0,-1-1 0,-1 0 0,0-9 0,0 14 0,1 1 0,0 0 0,-1 0 0,1-1 0,0 1 0,-1 0 0,1 0 0,0 0 0,-1 0 0,1-1 0,0 1 0,-1 0 0,1 0 0,0 0 0,-1 0 0,1 0 0,-1 0 0,1 0 0,0 0 0,-1 0 0,1 0 0,-1 0 0,1 0 0,0 0 0,-1 0 0,1 0 0,-1 0 0,1 1 0,0-1 0,-1 0 0,1 0 0,0 0 0,-1 1 0,1-1 0,0 0 0,0 0 0,-1 1 0,1-1 0,0 0 0,-1 1 0,1-1 0,0 0 0,0 1 0,0-1 0,0 0 0,-1 1 0,1-1 0,0 1 0,-14 16 0,5-3 0,1 1 0,0 0 0,1 0 0,1 1 0,0 0 0,2 0 0,-1 1 0,2-1 0,0 1 0,0 31 0,3-46 0,0 1 0,0-1 0,0 0 0,1 0 0,-1 0 0,1 0 0,-1 0 0,1 1 0,0-1 0,0 0 0,0 0 0,0-1 0,0 1 0,0 0 0,0 0 0,1 0 0,-1-1 0,1 1 0,-1-1 0,1 1 0,0-1 0,-1 0 0,1 1 0,0-1 0,0 0 0,0 0 0,0 0 0,0-1 0,0 1 0,0 0 0,1-1 0,-1 1 0,0-1 0,0 0 0,0 0 0,0 0 0,1 0 0,-1 0 0,4-1 0,1 1 0,0-1 0,0 0 0,0-1 0,-1 1 0,1-1 0,0-1 0,-1 1 0,1-1 0,-1 0 0,0 0 0,10-8 0,-2-2 0,-1-1 0,-1-1 0,0 0 0,-1 0 0,-1-1 0,0 0 0,-1-1 0,-1 0 0,-1-1 0,0 0 0,6-26 0,-52 110 0,33-56 0,1 1 0,0 0 0,1 0 0,0 1 0,0-1 0,1 1 0,1 0 0,-3 21 0,6-32 0,-1 0 0,0 0 0,0 0 0,1 0 0,-1 0 0,0 0 0,1 0 0,-1 0 0,1 0 0,-1 0 0,1-1 0,0 1 0,-1 0 0,1 0 0,0 0 0,0-1 0,-1 1 0,1 0 0,0-1 0,0 1 0,0-1 0,0 1 0,0-1 0,0 1 0,0-1 0,0 0 0,0 1 0,0-1 0,0 0 0,0 0 0,0 0 0,0 1 0,0-1 0,0-1 0,0 1 0,0 0 0,0 0 0,0 0 0,0 0 0,0-1 0,0 1 0,2-1 0,3 0 0,-1-1 0,0 1 0,0-1 0,0 0 0,0 0 0,0 0 0,8-7 0,2-4 0,-1-2 0,15-19 0,25-24 0,-54 58 0,0 0 0,0 0 0,0 0 0,0-1 0,1 1 0,-1 0 0,0 0 0,0 0 0,0 0 0,0 0 0,0 0 0,1 0 0,-1-1 0,0 1 0,0 0 0,0 0 0,0 0 0,1 0 0,-1 0 0,0 0 0,0 0 0,0 0 0,1 0 0,-1 0 0,0 0 0,0 0 0,0 0 0,1 0 0,-1 0 0,0 0 0,0 0 0,0 0 0,0 1 0,1-1 0,-1 0 0,0 0 0,0 0 0,0 0 0,0 0 0,1 0 0,-1 0 0,0 1 0,0-1 0,0 0 0,0 0 0,0 0 0,0 0 0,0 0 0,0 1 0,1-1 0,-1 0 0,0 0 0,0 0 0,0 1 0,0-1 0,0 0 0,1 19 0,-5 18 0,3-32 0,-1-1 0,1 1 0,0-1 0,0 1 0,1 0 0,0-1 0,0 9 0,0-12 0,0 0 0,1 0 0,-1 0 0,1 0 0,-1 0 0,1 0 0,0 0 0,-1 0 0,1 0 0,0 0 0,0 0 0,-1-1 0,1 1 0,0 0 0,0-1 0,0 1 0,0 0 0,0-1 0,0 1 0,0-1 0,0 1 0,0-1 0,0 0 0,0 0 0,1 1 0,-1-1 0,0 0 0,0 0 0,0 0 0,0 0 0,0 0 0,0 0 0,3-1 0,8-1 0,0 0 0,0-1 0,0 0 0,0-1 0,0-1 0,-1 0 0,0 0 0,0-1 0,0 0 0,-1-1 0,0 0 0,10-10 0,-2 4 0,0 1 0,31-16 0,-49 28 0,0 0 0,0 0 0,0 0 0,1 0 0,-1 1 0,0-1 0,0 0 0,0 0 0,0 0 0,1 1 0,-1-1 0,0 0 0,0 0 0,0 1 0,0-1 0,0 0 0,0 0 0,0 1 0,0-1 0,0 0 0,0 0 0,0 1 0,0-1 0,0 0 0,0 0 0,0 1 0,0-1 0,0 0 0,0 1 0,0-1 0,0 0 0,0 0 0,0 0 0,0 1 0,0-1 0,-1 0 0,1 0 0,0 1 0,0-1 0,-25 45 0,20-38 0,0 0 0,0 1 0,1 0 0,0 0 0,1 1 0,-1-1 0,2 1 0,-1-1 0,1 1 0,-1 15 0,3-24 0,0 1 0,0 0 0,1-1 0,-1 1 0,0 0 0,1-1 0,-1 1 0,0-1 0,1 1 0,-1-1 0,1 1 0,-1 0 0,1-1 0,-1 0 0,1 1 0,-1-1 0,1 1 0,-1-1 0,1 0 0,0 1 0,-1-1 0,1 0 0,0 0 0,-1 1 0,1-1 0,0 0 0,-1 0 0,1 0 0,0 0 0,-1 0 0,1 0 0,0 0 0,-1 0 0,1 0 0,0 0 0,0 0 0,-1-1 0,1 1 0,0 0 0,-1 0 0,1-1 0,-1 1 0,1 0 0,0-1 0,-1 1 0,1-1 0,32-16 0,-22 4 0,0 0 0,-1 0 0,-1-1 0,0 0 0,-1 0 0,0-1 0,-1 0 0,-1-1 0,0 0 0,3-18 0,-36 90 0,25-49-297,1 0 0,-1 0 0,1 0 1,0 0-1,1 0 0,-1 0 0,1 0 0,1 0 0,-1 1 1,1-1-1,3 9 0,-3-14 91,0 0-1,0 1 1,0-1-1,1 0 1,-1 0 0,1 0-1,-1 0 1,1 0 0,0 0-1,-1-1 1,1 1-1,0 0 1,0-1 0,0 0-1,1 1 1,-1-1-1,0 0 1,0 0 0,1 0-1,-1 0 1,0-1 0,1 1-1,-1-1 1,1 1-1,-1-1 1,1 0 0,-1 0-1,1 0 1,-1 0 0,1-1-1,-1 1 1,1 0-1,-1-1 1,1 0 0,1-1-1,20-6-8692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3:05.935"/>
    </inkml:context>
    <inkml:brush xml:id="br0">
      <inkml:brushProperty name="width" value="0.025" units="cm"/>
      <inkml:brushProperty name="height" value="0.025" units="cm"/>
    </inkml:brush>
  </inkml:definitions>
  <inkml:trace contextRef="#ctx0" brushRef="#br0">63 0 18225,'0'0'12540,"-9"1"-12577,-27 2 26,35-3 9,1 0 1,-1 1-1,0-1 0,0 0 0,0 1 1,0-1-1,0 0 0,1 1 1,-1-1-1,0 1 0,0-1 0,1 1 1,-1 0-1,0-1 0,1 1 1,-1 0-1,0 0 0,1-1 0,-1 1 1,1 0-1,0 0 0,-1 0 0,1-1 1,-1 1-1,1 0 0,0 0 1,0 0-1,0 0 0,-1 0 0,1 0 1,0 0-1,0 0 0,0 0 0,1 0 1,-1 0-1,0-1 0,0 1 1,0 0-1,1 0 0,-1 0 0,0 0 1,1 0-1,-1 0 0,1-1 1,-1 1-1,1 0 0,-1 0 0,1-1 1,-1 1-1,1 0 0,0-1 0,0 1 1,-1-1-1,1 1 0,0 0 1,0-1-1,-1 0 0,1 1 0,0-1 1,0 0-1,1 1 0,84 11-651,-72-12 500,0 1 0,0 1-1,-1 0 1,1 1 0,0 0 0,-1 1-1,21 9 1,-32-12 204,0 0 0,0 0 0,0 0 0,0 0-1,0 0 1,0 0 0,-1 1 0,1-1 0,0 1 0,-1-1 0,1 1-1,-1 0 1,0 0 0,1-1 0,-1 1 0,0 0 0,0 0-1,0 0 1,-1 0 0,1 1 0,0-1 0,-1 0 0,1 0 0,-1 0-1,0 0 1,0 1 0,1-1 0,-2 0 0,1 0 0,0 1-1,0-1 1,-1 0 0,1 0 0,-1 0 0,0 0 0,1 0 0,-1 0-1,0 0 1,-2 4 0,-1-1 116,0 1 0,-1 0 0,1-1-1,-1 0 1,0 0 0,0 0 0,0-1 0,-1 1 0,0-1-1,0-1 1,-8 5 0,-1-1-173,0-2 0,-1 0 0,1 0 0,-1-1 0,0-1 0,0-1 0,-25 1 0,23-7-2261,11-5-5411,4-8-10227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220"/>
    </inkml:context>
    <inkml:brush xml:id="br0">
      <inkml:brushProperty name="width" value="0.025" units="cm"/>
      <inkml:brushProperty name="height" value="0.025" units="cm"/>
    </inkml:brush>
  </inkml:definitions>
  <inkml:trace contextRef="#ctx0" brushRef="#br0">149 1 10218,'-8'14'8136,"2"3"-3289,-3 42-1075,5-28-1672,-20 135 1777,12-16-5928,12-162 1319,-1 1 0,0-1 0,-1 1 1,0-1-1,-1 1 0,-9-21 0,-35-61 1737,30 62 1287,25 30 411,29 6-1974,-20 1-1188,46 14 1387,-20-15-8427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548"/>
    </inkml:context>
    <inkml:brush xml:id="br0">
      <inkml:brushProperty name="width" value="0.025" units="cm"/>
      <inkml:brushProperty name="height" value="0.025" units="cm"/>
    </inkml:brush>
  </inkml:definitions>
  <inkml:trace contextRef="#ctx0" brushRef="#br0">0 0 18962,'0'0'9449,"64"7"-10250,-35 3-2626,0 2-1954,0 2-3139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074"/>
    </inkml:context>
    <inkml:brush xml:id="br0">
      <inkml:brushProperty name="width" value="0.025" units="cm"/>
      <inkml:brushProperty name="height" value="0.025" units="cm"/>
    </inkml:brush>
  </inkml:definitions>
  <inkml:trace contextRef="#ctx0" brushRef="#br0">157 304 5701,'0'0'20340,"-8"-1"-18082,0 0-1959,-1 1 1,1 0-1,0 0 0,-1 1 1,1 0-1,0 0 1,0 1-1,-14 5 0,18-6-222,0 1 1,1 0-1,-1 0 0,1 0 0,-1 0 0,1 1 0,0-1 0,0 1 0,0 0 0,0 0 1,0 0-1,1 0 0,-1 0 0,1 1 0,0-1 0,0 1 0,0 0 0,1-1 1,-1 1-1,1 0 0,0 0 0,-1 6 0,2-8-76,0-1 0,0 0 0,0 0-1,0 1 1,1-1 0,-1 0 0,0 1 0,1-1 0,-1 0 0,1 0 0,-1 0-1,1 0 1,0 1 0,0-1 0,-1 0 0,1 0 0,0 0 0,0-1-1,0 1 1,0 0 0,0 0 0,0 0 0,0-1 0,0 1 0,1 0 0,-1-1-1,0 1 1,0-1 0,0 0 0,1 1 0,-1-1 0,0 0 0,1 0-1,-1 1 1,0-1 0,0 0 0,1 0 0,-1-1 0,2 1 0,4 0-30,1 0 0,0 0 0,-1 0 0,1-1 0,12-3 0,-12 1-173,0-1-1,0 0 1,-1 0-1,1 0 0,-1-1 1,0 0-1,-1-1 1,1 0-1,-1 0 1,0 0-1,6-8 1,-4 3 149,0 1-1,-1-2 1,0 1 0,0-1 0,-1-1 0,5-16 0,-24 57-644,-9 23 658,21-48 48,0-1 1,1 1 0,-1 0-1,1 0 1,-1 0-1,1 0 1,0 0 0,0-1-1,0 1 1,1 0 0,-1 0-1,1 0 1,-1 0-1,1-1 1,2 7 0,-2-8-8,0 0 0,0 0 0,0 0 0,0 0 0,1 0 0,-1 0 0,0 0 0,0 0 0,1-1 0,-1 1 0,0 0 0,1-1 1,-1 1-1,0-1 0,1 1 0,-1-1 0,1 0 0,-1 0 0,1 0 0,-1 1 0,1-1 0,-1 0 0,1-1 0,-1 1 0,1 0 0,-1 0 0,1-1 0,-1 1 1,0-1-1,1 1 0,1-2 0,1 1-20,1-1 0,0 0 0,-1-1 0,0 1 0,1-1 0,-1 0 0,0 1 0,5-6 0,2-7-5,0 0 1,0 0 0,-1-1-1,-1 0 1,-1 0 0,8-23 0,31-110 94,-25 70-95,-35 123 205,1 2 0,2 0 0,3 0 1,1 0-1,3 1 0,1-1 0,5 48 0,1-77 44,0-28 401,0-30-108,-5 32-456,0 0 1,-1 0-1,0-1 0,0 1 0,-1 1 1,0-1-1,-1 0 0,0 1 0,-5-9 1,-16-40 200,25 56-264,1 1 1,-1 0-1,1-1 0,-1 1 1,1 0-1,-1 0 0,1-1 1,-1 1-1,0 0 0,1 0 1,0-1-1,-1 1 0,1 0 1,-1 0-1,1 0 0,-1 0 1,1 0-1,-1 0 1,1 0-1,-1 0 0,1 0 1,-1 0-1,1 0 0,-1 1 1,1-1-1,-1 0 0,1 0 1,-1 0-1,1 1 0,0-1 1,19 5-55,35 7-2785,4-8-5031,-20-4 397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419"/>
    </inkml:context>
    <inkml:brush xml:id="br0">
      <inkml:brushProperty name="width" value="0.025" units="cm"/>
      <inkml:brushProperty name="height" value="0.025" units="cm"/>
    </inkml:brush>
  </inkml:definitions>
  <inkml:trace contextRef="#ctx0" brushRef="#br0">346 1 9225,'-9'0'11242,"-9"0"-9186,-1 1 0,1 1 0,-33 7 0,47-9-1893,0 1 0,0 0 0,-1 0 0,1 1 0,0-1 0,0 1 0,0 0 0,0 0 0,0 0 0,1 1 1,-1 0-1,1-1 0,-1 1 0,1 0 0,0 0 0,0 1 0,1-1 0,-1 1 0,0-1 0,1 1 0,0 0 0,0 0 0,0 0 0,-1 7 0,2-10-183,1 1 0,1 0 0,-1 0 0,0-1-1,0 1 1,1 0 0,-1-1 0,1 1 0,-1 0 0,1-1 0,0 1 0,0-1 0,-1 1-1,1-1 1,0 1 0,0-1 0,1 1 0,-1-1 0,0 0 0,0 0 0,1 0 0,-1 0-1,0 0 1,1 0 0,-1 0 0,1 0 0,0 0 0,-1-1 0,1 1 0,0-1 0,-1 1 0,3 0-1,10 2-344,0 1 0,29 2-1,-27-4 145,-10-1 39,42 9-620,-46-10 783,-1 0 1,1 1-1,0 0 1,-1-1-1,1 1 1,0 0-1,-1 0 1,1 0-1,-1 0 1,1 0 0,-1 0-1,0 0 1,1 0-1,-1 0 1,0 1-1,0-1 1,0 1-1,0-1 1,0 1-1,0-1 1,0 1 0,0 2-1,-1-3 31,0 1 0,0-1 0,0 0 0,-1 0 0,1 1 0,-1-1 0,1 0 0,-1 0 0,1 1 0,-1-1 0,0 0 0,1 0 0,-1 0 0,0 0 0,0 0 0,0 0 0,0 0 0,0 0 0,0 0 0,0 0 0,0-1 0,0 1 0,-1 0 0,1-1 0,0 1 0,-3 0 0,-40 14 123,36-12-129,-17 3-106,0 0 1,0-1 0,0-2 0,-45 1 0,59-4-1020,0-1 0,-1-1 0,1 1 0,-14-5-1,-13-12-6230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840"/>
    </inkml:context>
    <inkml:brush xml:id="br0">
      <inkml:brushProperty name="width" value="0.025" units="cm"/>
      <inkml:brushProperty name="height" value="0.025" units="cm"/>
    </inkml:brush>
  </inkml:definitions>
  <inkml:trace contextRef="#ctx0" brushRef="#br0">0 0 16400,'0'0'8872,"76"9"-8296,-41 5-479,1-3-418,5-4-3843,-5-6-12331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166"/>
    </inkml:context>
    <inkml:brush xml:id="br0">
      <inkml:brushProperty name="width" value="0.025" units="cm"/>
      <inkml:brushProperty name="height" value="0.025" units="cm"/>
    </inkml:brush>
  </inkml:definitions>
  <inkml:trace contextRef="#ctx0" brushRef="#br0">1 101 8776,'5'-12'6070,"-2"5"-5014,16-37 1131,-18 41-1757,1 0 0,0 0 0,0 0 0,0 0 0,0 0 0,0 1 0,0-1 0,0 1-1,1 0 1,0-1 0,-1 1 0,1 0 0,4-2 0,-6 4-326,-1 0 0,1 0 0,0 1 0,0-1 0,0 0 0,0 0 0,0 0 0,-1 0 0,1 1-1,0-1 1,0 0 0,0 1 0,-1-1 0,1 1 0,0-1 0,-1 1 0,1-1 0,0 1 0,-1 0 0,1-1 0,0 1 0,-1 0 0,1-1 0,-1 1-1,0 0 1,1 0 0,-1-1 0,1 1 0,-1 0 0,0 0 0,0 0 0,0 0 0,1-1 0,-1 1 0,0 0 0,0 0 0,0 0 0,0 0 0,0 0 0,-1 1-1,3 47 694,-2-43-516,-7 263 2996,7-266-3275,-1-1 0,1 0 0,0 0 0,0 0 0,1 0-1,-1 0 1,0 1 0,1-1 0,-1 0 0,1 0 0,0 0 0,0 0-1,0 0 1,0 0 0,0-1 0,0 1 0,0 0 0,0 0 0,1-1-1,-1 1 1,1-1 0,2 3 0,-1-3-1,-1 0-1,1 0 1,-1 0 0,1-1-1,-1 1 1,1-1 0,-1 0-1,1 0 1,-1 0 0,1 0-1,0 0 1,-1 0 0,1-1-1,-1 1 1,6-3 0,4-1-3,1-2 0,-1 1 0,0-2 1,0 0-1,20-15 0,-10 4 14,0-1 0,-2-1-1,0-1 1,20-26 0,-32 36-37,-1 1 1,0-1-1,-1-1 1,0 1-1,-1-1 1,0 0-1,0-1 1,-2 1 0,1-1-1,-2 0 1,2-18-1,-3 30-144,-1 0-1,0 0 1,0 0 0,0 0-1,0 0 1,0 0 0,0 1-1,-1-1 1,1 0 0,0 0-1,0 0 1,-1 0-1,1 0 1,0 1 0,-1-1-1,1 0 1,-1 0 0,1 0-1,-1 1 1,1-1 0,-1 0-1,-1 0 1,1 0-436,0 1-1,0-1 1,-1 1 0,1 0 0,0-1 0,0 1-1,0 0 1,-1 0 0,1 0 0,0 0-1,0 0 1,-1 0 0,1 1 0,0-1-1,0 0 1,-2 1 0,-17 8-11561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513"/>
    </inkml:context>
    <inkml:brush xml:id="br0">
      <inkml:brushProperty name="width" value="0.025" units="cm"/>
      <inkml:brushProperty name="height" value="0.025" units="cm"/>
    </inkml:brush>
  </inkml:definitions>
  <inkml:trace contextRef="#ctx0" brushRef="#br0">15 0 13132,'0'0'8777,"-14"57"-6343,31-48-480,8-1-897,9-2-256,0-3-577,4-2-737,2-1-2562,-1 0-3427,4-5-10250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873"/>
    </inkml:context>
    <inkml:brush xml:id="br0">
      <inkml:brushProperty name="width" value="0.025" units="cm"/>
      <inkml:brushProperty name="height" value="0.025" units="cm"/>
    </inkml:brush>
  </inkml:definitions>
  <inkml:trace contextRef="#ctx0" brushRef="#br0">178 12 20563,'-13'5'1415,"-3"2"-787,1 0 0,0 1 0,1 0 0,0 2-1,-22 17 1,32-24-453,-1 1 1,1 0-1,0 0 0,0 0 0,0 1 0,0 0 0,1 0 0,0 0 0,0 0 0,0 0 0,1 0 0,-1 1 0,1-1 0,1 1 1,-1 0-1,1-1 0,0 1 0,0 0 0,1 0 0,-1 0 0,1 0 0,2 10 0,-1-13-154,0 0 0,0 0 0,1 0 0,0-1 0,-1 1 0,1-1-1,0 1 1,0-1 0,0 1 0,1-1 0,-1 0 0,1 0 0,-1 0 0,1-1 0,-1 1 0,1 0-1,0-1 1,0 0 0,0 0 0,0 0 0,0 0 0,0 0 0,0 0 0,0-1 0,5 1 0,3 0 39,0 0 0,0 0 1,1-1-1,-1 0 1,0-1-1,12-2 0,-15 0 12,0 1-1,0-2 0,-1 1 1,1-1-1,-1 0 0,0 0 0,0-1 1,0 0-1,-1 0 0,1 0 1,-1-1-1,-1 0 0,1-1 0,-1 1 1,0-1-1,6-10 0,-7 9-128,1 0 0,-1 0 0,0 0 0,-1 0 0,0-1 0,-1 1 0,1-1 0,-2 0 0,1 0 0,-1 0 0,0 0 0,-1 0 0,0 0-1,-1 0 1,-1-11 0,1 19-36,1 1 0,0-1-1,0 0 1,-1 0-1,1 0 1,0 1-1,-1-1 1,1 0-1,-1 0 1,1 1 0,-1-1-1,1 0 1,-1 1-1,1-1 1,-1 0-1,0 1 1,1-1 0,-1 1-1,0-1 1,0 1-1,1 0 1,-1-1-1,0 1 1,0 0 0,0-1-1,1 1 1,-1 0-1,0 0 1,0 0-1,0 0 1,0 0 0,0 0-1,1 0 1,-1 0-1,0 0 1,0 0-1,0 0 1,0 1 0,1-1-1,-1 0 1,0 1-1,0-1 1,0 0-1,-1 2 1,0-1-368,-1 0-1,0 1 0,1-1 1,-1 1-1,1 0 1,0 0-1,-1 0 1,1 0-1,0 0 1,0 0-1,-3 5 1,4-4-191,0-1-1,0 1 1,0-1 0,0 1 0,0 0-1,1 0 1,-1-1 0,1 1 0,0 0-1,0 4 1,2 5-5268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202"/>
    </inkml:context>
    <inkml:brush xml:id="br0">
      <inkml:brushProperty name="width" value="0.025" units="cm"/>
      <inkml:brushProperty name="height" value="0.025" units="cm"/>
    </inkml:brush>
  </inkml:definitions>
  <inkml:trace contextRef="#ctx0" brushRef="#br0">101 1 15471,'0'0'7255,"-8"0"-5019,2 1-2061,1 0 0,0 1-1,-1-1 1,1 1 0,0 0 0,0 0-1,0 0 1,1 1 0,-1 0 0,1 0-1,-5 3 1,7-4-72,-1 0 1,1 0-1,0 0 0,0 0 1,0 1-1,0-1 0,0 0 1,1 1-1,-1-1 0,1 1 1,-1 0-1,1 0 0,0-1 1,0 1-1,0 0 0,1 0 1,-1 0-1,1 0 0,-1 0 1,1 0-1,0 0 0,0 0 0,1 0 1,-1 0-1,2 6 0,-1-8-96,0 1 0,0-1 0,0 0 0,0 0 0,0 1 0,0-1 0,1 0 0,-1 0 0,1 0 0,-1 0 0,0 0 0,1-1 0,0 1 0,-1 0 0,1-1 0,-1 1 0,1-1 0,0 0 0,2 1 0,41 6-542,-31-5 18,44 3-1892,-46-5 1974,1 0 0,-1 1 0,0 1 0,1 0 0,-1 1 0,0 0 0,20 8 0,-31-11 437,-1 1 0,0-1-1,0 0 1,1 0-1,-1 0 1,0 1 0,1-1-1,-1 0 1,0 0 0,0 1-1,0-1 1,1 0-1,-1 0 1,0 1 0,0-1-1,0 0 1,0 1-1,1-1 1,-1 0 0,0 1-1,0-1 1,0 0-1,0 1 1,0-1 0,0 0-1,0 1 1,0-1 0,0 0-1,0 1 1,0-1-1,0 0 1,0 1 0,-1-1-1,1 0 1,0 1-1,0-1 1,0 0 0,0 1-1,-1-1 1,1 0 0,0 1-1,0-1 1,0 0-1,-1 0 1,1 0 0,0 1-1,-1-1 1,1 0-1,-14 11 422,-13 4-81,-1-1 0,0-1-1,0-1 1,-1-1-1,-1-2 1,-41 8 0,71-18-414,0 1 1,0 0 0,0 0-1,1 0 1,-1-1 0,0 1-1,0 0 1,0 0 0,0-1-1,0 1 1,0 0-1,0 0 1,1-1 0,-1 1-1,0 0 1,0-1 0,0 1-1,0 0 1,0 0 0,0-1-1,0 1 1,0 0-1,0-1 1,0 1 0,-1 0-1,1 0 1,0-1 0,0 1-1,0 0 1,0 0 0,0-1-1,0 1 1,-1 0 0,1 0-1,0-1 1,0 1-1,0 0 1,-1 0 0,1 0-1,0-1 1,0 1 0,0 0-1,-1 0 1,1 0 0,0 0-1,-1 0 1,1 0-1,0-1 1,0 1 0,-1 0-1,1 0 1,0 0 0,0 0-1,-1 0 1,1 0 0,0 0-1,-1 0 1,1 0-1,0 0 1,0 0 0,-1 1-1,1-1 1,0 0 0,-1 0-1,1 0 1,0 0 0,-1 1-1,14-22-6243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586"/>
    </inkml:context>
    <inkml:brush xml:id="br0">
      <inkml:brushProperty name="width" value="0.025" units="cm"/>
      <inkml:brushProperty name="height" value="0.025" units="cm"/>
    </inkml:brush>
  </inkml:definitions>
  <inkml:trace contextRef="#ctx0" brushRef="#br0">76 1 19699,'0'0'2594,"-1"10"-667,-29 131 2302,17-88-3634,2-1 0,2 2 0,-1 65 0,9-118-614,1 0 0,0-1 0,0 1 0,0 0 0,-1 0 0,1-1 0,0 1 0,0 0 0,0 0 0,0 0 0,0-1 0,0 1 0,1 0 0,-1 0 0,0-1 0,0 1 0,0 0-1,1 0 1,-1-1 0,1 1 0,-1 0 0,0-1 0,1 1 0,-1 0 0,1-1 0,-1 1 0,1-1 0,-1 1 0,1-1 0,0 1 0,-1-1 0,1 1 0,0-1 0,-1 0 0,1 1 0,0-1 0,-1 0 0,1 0 0,0 1 0,0-1 0,1 0 0,0-1-60,-1 1 0,1-1 0,-1 0 0,0 0 1,1 0-1,-1 0 0,0 0 0,1 0 0,-1-1 1,0 1-1,0 0 0,0-1 0,0 1 0,0-1 1,0 1-1,0-1 0,-1 1 0,1-1 0,0-2 1,7-24-335,-1 0 1,-2 0 0,-1 0 0,2-53 0,-6 87 455,2 0 0,-1 1 1,1-1-1,-1 0 0,2 0 0,-1 0 1,1 0-1,0 0 0,0-1 0,0 1 0,1-1 1,0 0-1,0 0 0,0 0 0,1 0 1,0-1-1,0 0 0,9 6 0,-10-6 40,1-1-1,0-1 1,-1 1-1,1-1 1,0 1 0,0-1-1,1-1 1,-1 1-1,0-1 1,1 0-1,-1 0 1,0 0 0,1-1-1,-1 0 1,1 0-1,-1 0 1,1-1-1,-1 0 1,0 0-1,1 0 1,-1-1 0,0 1-1,6-4 1,-7 2 106,0 0 1,-1 0 0,1 0 0,0-1-1,-1 0 1,0 0 0,0 0 0,0 0-1,0 0 1,2-6 0,-4 8-121,1 0 1,-1 0-1,0-1 0,0 1 1,0-1-1,0 1 1,0-1-1,-1 1 0,1-1 1,-1 0-1,0 1 1,1-1-1,-1 0 0,0 1 1,-1-1-1,1 0 1,0 1-1,-1-1 0,0 1 1,-1-5-1,1 6-68,1 1 0,-1-1 0,1 1 0,-1-1 0,0 1 0,0-1 0,1 1 0,-1 0-1,0-1 1,0 1 0,0 0 0,0-1 0,1 1 0,-1 0 0,0 0 0,0 0 0,0 0 0,0 0-1,0 0 1,1 0 0,-1 0 0,0 0 0,0 0 0,0 1 0,0-1 0,1 0 0,-1 1 0,0-1-1,0 0 1,0 1 0,1-1 0,-1 1 0,0-1 0,1 1 0,-1-1 0,0 2 0,-25 21-8,-3 29 7,27-49 0,1 0 0,0 1 0,0-1 0,0 1 0,0-1 0,1 1 0,-1 0 0,1-1 0,0 1 0,0 0 0,0-1 0,0 1 0,1-1 0,1 5 0,-1-6 0,0-1 0,0 0 0,0 1 0,1-1 0,-1 0 0,0 0 0,1 0 0,-1 0 0,1 0 0,-1 0 0,1 0 0,0-1 0,-1 1 0,1-1 0,0 1 0,0-1 0,-1 1 0,1-1 0,0 0 0,0 0 0,-1 0 0,4 0 0,43-4 0,-28-2 0,-1 0 0,1-2 0,35-19 0,28-11 0,-83 38 0,0-1 0,0 1 0,1 0 0,-1 0 0,0 0 0,0-1 0,0 1 0,0 0 0,1 0 0,-1 0 0,0 0 0,0 0 0,1 0 0,-1-1 0,0 1 0,0 0 0,1 0 0,-1 0 0,0 0 0,0 0 0,1 0 0,-1 0 0,0 0 0,0 0 0,1 0 0,-1 0 0,0 0 0,0 0 0,1 0 0,-1 0 0,0 0 0,0 1 0,0-1 0,1 0 0,-1 0 0,0 0 0,0 0 0,1 0 0,-1 1 0,0-1 0,0 0 0,0 0 0,0 0 0,1 0 0,-1 1 0,0-1 0,0 0 0,0 1 0,-2 4 0,-15 19 0,-14 21 0,29-42 0,1-1 0,0 0 0,0 1 0,0-1 0,0 1 0,0-1 0,1 1 0,-1 0 0,1-1 0,-1 1 0,1 0 0,0-1 0,0 1 0,0-1 0,1 1 0,0 4 0,0-6 0,0 0 0,0 0 0,0 0 0,0 0 0,0-1 0,0 1 0,0 0 0,0 0 0,0-1 0,1 1 0,-1-1 0,0 1 0,0-1 0,1 0 0,-1 1 0,0-1 0,0 0 0,1 0 0,-1 0 0,0 0 0,1 0 0,-1 0 0,0 0 0,1 0 0,-1-1 0,0 1 0,2-1 0,37-10 0,-21 0 0,0 0 0,26-22 0,-30 21 0,0 1 0,1 0 0,27-13 0,-43 24-6,0 0 0,0 0-1,1 0 1,-1 0 0,0 0 0,0 0-1,0 0 1,0 0 0,1 0 0,-1 0-1,0 0 1,0 0 0,0 0 0,0 0-1,0 0 1,1 0 0,-1 0 0,0 0 0,0 0-1,0 0 1,0 1 0,0-1 0,1 0-1,-1 0 1,0 0 0,0 0 0,0 0-1,0 0 1,0 0 0,0 0 0,0 1 0,0-1-1,1 0 1,-1 0 0,0 0 0,0 0-1,0 0 1,0 1 0,0-1 0,0 0-1,0 0 1,0 0 0,0 0 0,0 0-1,0 1 1,0-1 0,0 0 0,0 0 0,0 0-1,0 0 1,0 0 0,0 1 0,0-1-1,0 0 1,0 0 0,0 0 0,-1 0-1,1 0 1,0 1 0,0-1 0,0 0-1,0 0 1,0 0 0,0 0 0,0 0 0,0 0-1,-1 0 1,1 0 0,0 1 0,-5 10-1630,5-11 1156,-11 14-3705,-1-3-2210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4.298"/>
    </inkml:context>
    <inkml:brush xml:id="br0">
      <inkml:brushProperty name="width" value="0.025" units="cm"/>
      <inkml:brushProperty name="height" value="0.025" units="cm"/>
    </inkml:brush>
  </inkml:definitions>
  <inkml:trace contextRef="#ctx0" brushRef="#br0">115 63 7944,'0'0'13452,"-2"9"-12897,0-4-471,-9 41 1550,2 0 0,-6 77 0,15-123-1185,-2-11-82,1-1 0,0 1-1,1-1 1,0 1 0,2-13 0,0-14-262,-2-55 183,0 93-284,0-1 0,0 1 0,0 0 0,0 0 0,0 0 0,0 0 0,0-1 0,0 1 0,0 0 0,0 0 0,0 0 0,0 0 0,0-1 1,0 1-1,0 0 0,0 0 0,0 0 0,0 0 0,0 0 0,0-1 0,-1 1 0,1 0 0,0 0 0,0 0 0,0 0 0,0 0 0,0 0 0,0-1 0,-1 1 0,1 0 0,0 0 0,0 0 0,0 0 0,0 0 0,0 0 0,-1 0 0,1 0 0,0 0 0,0 0 0,0 0 0,0 0 0,-1 0 0,1 0 0,0 0 0,0 0 0,0 0 0,0 0 0,-1 0 0,1 0 0,0 0 0,0 0 0,0 0 0,-9 10-10,-4 14-67,-31 123 249,42-138 109,2-12 167,17-63 254,-8 36-503,-2 0-1,-1 0 1,-1 0-1,1-36 1,-20 96-182,5-2-21,0-2 0,2 0 0,-7 48 0,14-73 0,0-1 0,0 0 0,0 0 0,0 0 0,0 1 0,0-1 0,0 0 0,0 0 0,0 0 0,0 1 0,0-1 0,1 0 0,-1 0 0,0 0 0,0 0 0,0 1 0,0-1 0,0 0 0,0 0 0,0 0 0,1 0 0,-1 0 0,0 1 0,0-1 0,0 0 0,0 0 0,0 0 0,1 0 0,-1 0 0,0 0 0,0 0 0,0 0 0,1 0 0,-1 0 0,0 0 0,0 0 0,0 0 0,1 1 0,-1-2 0,0 1 0,0 0 0,0 0 0,1 0 0,-1 0 0,0 0 0,0 0 0,0 0 0,0 0 0,1 0 0,-1 0 0,0 0 0,0 0 0,0 0 0,0-1 0,1 1 0,-1 0 0,0 0 0,0 0 0,0-1 0,10-5 0,1-4 0,-1-1 0,0 0 0,0 0 0,-1-1 0,-1-1 0,0 1 0,-1-1 0,0 0 0,-1-1 0,0 0 0,-1 0 0,6-28 0,-35 81 0,3 33-1791,12 2-3379,9-67-3083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4.024"/>
    </inkml:context>
    <inkml:brush xml:id="br0">
      <inkml:brushProperty name="width" value="0.025" units="cm"/>
      <inkml:brushProperty name="height" value="0.025" units="cm"/>
    </inkml:brush>
  </inkml:definitions>
  <inkml:trace contextRef="#ctx0" brushRef="#br0">1 0 3876,'0'0'23809,"3"10"-23024,5 26-382,-4-16-999,1 0 1,11 29 0,-8-40-3462,2-9-2285,4-7-6246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303"/>
    </inkml:context>
    <inkml:brush xml:id="br0">
      <inkml:brushProperty name="width" value="0.025" units="cm"/>
      <inkml:brushProperty name="height" value="0.025" units="cm"/>
    </inkml:brush>
  </inkml:definitions>
  <inkml:trace contextRef="#ctx0" brushRef="#br0">0 2 12492,'0'0'10490,"1"13"-9519,0 36-428,-1-9-318,1 1 0,10 58-1,-11-99-201,0 1-1,0-1 0,0 1 0,0 0 0,0-1 0,1 1 0,-1-1 0,0 1 0,0 0 0,0-1 0,1 1 0,-1-1 0,0 1 0,1-1 0,-1 1 0,0-1 0,1 1 0,-1-1 0,1 1 0,-1-1 0,1 0 0,-1 1 0,1-1 1,-1 0-1,1 1 0,-1-1 0,1 0 0,-1 0 0,1 1 0,-1-1 0,1 0 0,0 0 0,0 0 0,18-13 1261,9-29 501,39-104 982,-67 197-3039,-8 65-746,8-115 1018,0-1-1,0 0 1,0 1 0,0-1-1,0 1 1,1-1 0,-1 0 0,0 1-1,0-1 1,1 1 0,-1-1-1,0 0 1,1 1 0,-1-1 0,0 0-1,1 0 1,-1 1 0,0-1 0,1 0-1,-1 0 1,1 0 0,-1 1-1,0-1 1,1 0 0,-1 0 0,1 0-1,-1 0 1,1 0 0,-1 0-1,0 0 1,1 0 0,-1 0 0,1 0-1,-1 0 1,1 0 0,-1 0-1,1 0 1,-1 0 0,0-1 0,1 1-1,0 0 1,20-9 28,-6-3 54,-1-1-1,0-1 0,-1 0 1,0 0-1,15-24 1,-13 17 28,1 0 1,23-21 0,-39 42-117,0-1 0,1 1 0,-1 0 1,0-1-1,1 1 0,-1-1 0,1 1 1,-1 0-1,1-1 0,-1 1 0,1 0 1,-1-1-1,1 1 0,-1 0 0,1 0 1,-1 0-1,1-1 0,-1 1 1,1 0-1,-1 0 0,1 0 0,0 0 1,-1 0-1,1 0 0,-1 0 0,1 0 1,-1 0-1,1 0 0,0 1 0,-1-1 1,1 0-1,7 19-100,-8 40 93,-1-46 36,-7 129 42,8-141-62,0-1 0,-1 1 1,1 0-1,0-1 0,0 1 1,0 0-1,0-1 0,0 1 0,0-1 1,0 1-1,0 0 0,0-1 1,1 1-1,-1 0 0,0-1 1,0 1-1,0 0 0,1-1 1,-1 1-1,0-1 0,1 1 0,-1-1 1,1 1-1,-1-1 0,0 1 1,1-1-1,-1 1 0,1-1 1,-1 0-1,1 1 0,0-1 1,-1 1-1,1-1 0,-1 0 0,1 0 1,1 1-1,0-2 13,0 1 0,-1-1 1,1 1-1,0-1 0,0 0 0,0 0 0,0 0 1,-1 0-1,1 0 0,-1 0 0,1 0 0,1-2 1,41-45 363,40-78-195,-34 48-155,-51 110-435,-15 37 517,12-55-48,0 0-1,1 0 1,0 1 0,1-1 0,0 0 0,2 23-1,0-37-56,0 1-1,0-1 1,0 1 0,0-1-1,0 0 1,0 1-1,0-1 1,0 1 0,0-1-1,0 1 1,1-1-1,-1 0 1,0 1-1,0-1 1,1 0 0,-1 1-1,0-1 1,0 1-1,1-1 1,-1 0 0,0 0-1,1 1 1,-1-1-1,1 0 1,-1 0-1,0 1 1,1-1 0,-1 0-1,1 0 1,-1 0-1,0 0 1,1 1 0,-1-1-1,1 0 1,-1 0-1,1 0 1,0 0-1,20-8 244,16-19 43,-9-5-292,-1-2 0,-2 0 0,40-74 0,-60 102 0,-3 7 0,-3 18 0,-11 28 0,0-18 0,6-14 0,0 0 0,0 0 0,2 1 0,0-1 0,0 1 0,-1 21 0,6-36-6,-1-1 0,1 1-1,-1-1 1,0 1 0,1-1 0,0 1-1,-1-1 1,1 1 0,-1-1 0,1 0 0,-1 1-1,1-1 1,0 0 0,-1 0 0,1 1 0,0-1-1,-1 0 1,1 0 0,0 0 0,-1 0-1,1 0 1,0 0 0,-1 0 0,1 0 0,0 0-1,-1 0 1,1 0 0,0-1 0,-1 1 0,1 0-1,1-1 1,24-6-1114,0-8-3804,-2-5-5462,-9 4-2357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695"/>
    </inkml:context>
    <inkml:brush xml:id="br0">
      <inkml:brushProperty name="width" value="0.025" units="cm"/>
      <inkml:brushProperty name="height" value="0.025" units="cm"/>
    </inkml:brush>
  </inkml:definitions>
  <inkml:trace contextRef="#ctx0" brushRef="#br0">201 1 21012,'-9'2'1895,"-8"4"-956,0 0 1,1 1-1,0 1 0,-18 11 0,25-14-693,-1 2-1,1-1 0,1 1 0,-1 0 0,1 1 0,1 0 1,-1 0-1,1 1 0,-6 10 0,12-19-254,1 1 0,0-1-1,0 1 1,-1-1 0,1 0 0,0 1 0,0-1-1,0 0 1,-1 1 0,1-1 0,0 1-1,0-1 1,0 1 0,0-1 0,0 0 0,0 1-1,0-1 1,0 1 0,0-1 0,0 1 0,0-1-1,0 1 1,0-1 0,0 0 0,0 1-1,1-1 1,-1 1 0,0-1 0,0 0 0,0 1-1,1-1 1,-1 0 0,0 1 0,0-1-1,1 0 1,-1 1 0,0-1 0,1 1 0,22 2-443,34-13-684,-51 9 905,17-3-456,1 0 0,42 0 0,-65 4 695,-1 0-1,1 0 1,0 1-1,0-1 1,-1 0-1,1 0 1,0 1-1,0-1 1,-1 1-1,1-1 1,0 0-1,-1 1 1,1-1-1,-1 1 1,1 0-1,-1-1 1,1 1-1,-1-1 1,1 1-1,-1 0 1,1-1-1,-1 1 1,0 0-1,1 0 1,-1-1-1,0 1 1,0 0-1,0 0 1,1-1-1,-1 1 1,0 0-1,0 0 1,0 0-1,0-1 1,0 1-1,-1 0 0,1 0 1,0 0-1,0-1 1,0 1-1,-1 0 1,1 1-1,-14 33 1785,3-21-1245,0-1-1,-2 1 0,0-2 0,-23 19 0,29-26-370,0 0-1,0-1 1,0 1-1,0-1 1,-1-1-1,0 1 0,0-1 1,0-1-1,0 1 1,0-1-1,-17 1 1,25-3-229,0 0 0,-1 0 0,1 0 0,0 0 0,0-1 0,-1 1 0,1 0 0,0 0 0,-1 0 0,1 0 0,0-1 1,0 1-1,0 0 0,-1 0 0,1 0 0,0-1 0,0 1 0,0 0 0,0 0 0,-1-1 0,1 1 0,0 0 0,0-1 0,0 1 0,0 0 0,0 0 0,0-1 0,0 1 0,0 0 0,0-1 0,0 1 0,0 0 0,0 0 0,0-1 0,0 1 1,0 0-1,0-1 0,0 1 0,0 0 0,0 0 0,1-1 0,-1 1 0,0 0 0,0 0 0,0-1 0,0 1 0,1 0 0,-1 0 0,0-1 0,9-15-5413,11-8-1682,6-5-4175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067"/>
    </inkml:context>
    <inkml:brush xml:id="br0">
      <inkml:brushProperty name="width" value="0.025" units="cm"/>
      <inkml:brushProperty name="height" value="0.025" units="cm"/>
    </inkml:brush>
  </inkml:definitions>
  <inkml:trace contextRef="#ctx0" brushRef="#br0">172 1 19923,'-11'8'2589,"7"-5"-2294,-82 69 4169,78-65-4104,1 0 0,-1 1 0,1 0 0,1 0 0,0 1 0,0 0 0,0 0 1,1 0-1,-6 15 0,11-24-357,0 1-1,0-1 1,0 1 0,0-1 0,0 1-1,-1-1 1,1 0 0,0 1-1,0-1 1,0 1 0,0-1 0,0 1-1,0-1 1,0 0 0,0 1 0,1-1-1,-1 1 1,0-1 0,0 1 0,0-1-1,0 0 1,0 1 0,1-1-1,-1 1 1,0-1 0,0 0 0,1 1-1,-1-1 1,0 0 0,1 1 0,-1-1-1,0 0 1,1 0 0,-1 1 0,0-1-1,1 0 1,-1 0 0,1 1-1,22-3-97,21-16-525,-35 13 421,0 1 1,0 0-1,1 1 0,-1 0 0,1 1 0,0-1 0,0 2 0,0-1 1,0 2-1,0-1 0,17 2 0,-26-1 200,1 1 0,-1-1 0,0 0 0,0 1 0,1-1 0,-1 0 0,0 1 0,0-1-1,0 1 1,0 0 0,0-1 0,0 1 0,0 0 0,0 0 0,0 0 0,0 0 0,0 0 0,0 0 0,-1 0 0,1 0 0,0 0 0,-1 0 0,1 0 0,-1 0-1,1 0 1,-1 0 0,1 1 0,-1-1 0,0 0 0,0 0 0,1 1 0,-1-1 0,0 0 0,0 0 0,0 1 0,-1-1 0,1 0 0,0 0 0,0 1 0,-1-1-1,1 0 1,-1 0 0,0 2 0,-1 3 284,1 0-1,-2-1 1,1 1-1,-1 0 1,0-1-1,0 0 0,-7 9 1,-2-2 223,0 0 1,-1-1-1,0 0 0,-18 11 1,23-18-535,0 1 1,0-1 0,0 0 0,0-1 0,-1 0 0,1 0 0,-1-1-1,0 0 1,-14 1 0,22-3-190,1 0-1,-1 0 1,0 0 0,0 0 0,1 0-1,-1 0 1,0-1 0,1 1-1,-1 0 1,0 0 0,0-1 0,1 1-1,-1 0 1,0-1 0,1 1-1,-1-1 1,1 1 0,-1-1-1,1 1 1,-1-1 0,1 1 0,-1-1-1,1 0 1,-1 1 0,1-1-1,0 0 1,-1 1 0,1-1 0,0 0-1,0 0 1,-1 1 0,1-1-1,0 0 1,0 0 0,0 1-1,0-1 1,0 0 0,0 0 0,0 1-1,0-1 1,0 0 0,0 0-1,1 1 1,-1-1 0,0 0 0,1-1-1,-1-1-609,3-22-7519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820"/>
    </inkml:context>
    <inkml:brush xml:id="br0">
      <inkml:brushProperty name="width" value="0.025" units="cm"/>
      <inkml:brushProperty name="height" value="0.025" units="cm"/>
    </inkml:brush>
  </inkml:definitions>
  <inkml:trace contextRef="#ctx0" brushRef="#br0">15 29 12043,'0'0'9647,"-2"9"-7229,-2 1-1673,2-6-484,1 0-1,-1 0 1,1 0 0,0 0-1,0 0 1,1 0 0,-1 1-1,1 4 1,1-8-218,-1 0-1,1-1 1,0 1-1,0-1 1,-1 1-1,1-1 1,0 0-1,0 1 1,0-1-1,0 0 1,-1 1-1,1-1 1,0 0-1,0 0 1,0 0-1,0 0 1,0 0-1,0 0 1,0 0-1,0 0 1,0 0-1,-1 0 1,3-1-1,24-3-138,-5-4 449,-1-1 1,0-1 0,22-14-1,-42 24-327,-1 0 0,1 0 0,-1-1 0,1 1-1,-1 0 1,0-1 0,1 1 0,-1-1 0,1 1 0,-1-1-1,1 1 1,-1 0 0,0-1 0,0 0 0,1 1 0,-1-1-1,0 1 1,0-1 0,1 1 0,-1-1 0,0 1 0,0-1-1,0 0 1,0 1 0,0-1 0,0 1 0,0-1 0,0 0-1,0 1 1,0-1 0,0 1 0,0-1 0,0 1 0,-1-1-1,1 0 1,0 1 0,0-1 0,-1 1 0,1-1 0,0 1-1,-1-1 1,1 1 0,-1-1 0,1 1 0,0 0 0,-1-1-1,1 1 1,-1 0 0,1-1 0,-1 1 0,1 0 0,-1-1-1,1 1 1,-1 0 0,0 0 0,1 0 0,-1-1-1,1 1 1,-1 0 0,0 0 0,-37-12-358,34 12 333,0-1-1,0 1 1,0-1-1,0 1 0,0 0 1,0 1-1,0-1 1,0 1-1,0-1 1,0 1-1,0 1 1,1-1-1,-1 0 1,0 1-1,0 0 1,1 0-1,0 0 0,-1 0 1,-3 3-1,4-1 8,0 0 0,0 1 0,0-1 0,0 0 0,1 1 0,0 0 0,0 0 0,0 0 0,0 0 0,1 0 0,0 0-1,0 0 1,0 0 0,0 8 0,1-11-5,0 0-1,-1 0 0,1 0 1,0 0-1,0 0 1,0 0-1,1 0 0,-1 0 1,0 0-1,1 0 1,-1 0-1,1-1 0,-1 1 1,1 0-1,0 0 0,0 0 1,0-1-1,0 1 1,0 0-1,3 2 0,-1-2 4,1 0 0,-1 0 0,1-1 0,-1 1 0,1-1 0,-1 0 0,1 0 0,6 1 0,14 4-62,-21-5 30,0-1 0,0 1-1,-1-1 1,1 0 0,0 1-1,0-1 1,0-1-1,-1 1 1,1 0 0,0-1-1,0 1 1,-1-1 0,1 0-1,0 0 1,-1 0 0,1 0-1,-1 0 1,1 0 0,3-4-1,3-2-72,0-1-1,-1 0 0,13-16 0,20-20-80,-38 42 183,-1 0-1,1 0 1,0 0 0,0 0-1,0 1 1,0-1-1,0 1 1,0 0-1,1 0 1,-1 0-1,0 0 1,1 0 0,-1 1-1,4-1 1,-6 2 3,0 0 0,0-1 0,0 1 0,0 0 0,0 0 0,-1 0 0,1 0 0,0 0 0,0 0 0,-1 0 0,1 0 0,-1 0 0,1 0 0,-1 0 0,1 0 0,-1 0 0,1 1 0,-1-1 0,0 0 0,0 0 0,0 0 0,0 1 0,0-1 0,0 0 0,0 0 0,0 3 0,-2 40 38,2-40-26,-7 53 1039,23-58-385,7-8-546,-1-2 0,22-13 0,41-19-98,-73 38-21,50-16 60,-57 19-70,0 1 0,0 0-1,0 0 1,0 1 0,0-1 0,0 1 0,0 0 0,0 1 0,10 1 0,-14-2 10,-1 1 0,1-1 0,-1 1 0,1 0 0,-1-1 0,1 1 0,-1 0 0,1-1 1,-1 1-1,0 0 0,0-1 0,1 1 0,-1 0 0,0 0 0,0 0 0,0-1 0,1 1 0,-1 0 0,0 0 0,0 0 1,0-1-1,-1 1 0,1 0 0,0 0 0,0-1 0,0 1 0,-1 0 0,1 0 0,0-1 0,0 1 0,-1 0 0,0 1 0,-12 24 235,-33 47-573,45-85-18556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181"/>
    </inkml:context>
    <inkml:brush xml:id="br0">
      <inkml:brushProperty name="width" value="0.025" units="cm"/>
      <inkml:brushProperty name="height" value="0.025" units="cm"/>
    </inkml:brush>
  </inkml:definitions>
  <inkml:trace contextRef="#ctx0" brushRef="#br0">1 77 18930,'0'0'10474,"75"-5"-9866,-39-7-512,0-1-576,-3-2-2787,-8-1-3139,-9 0-4228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522"/>
    </inkml:context>
    <inkml:brush xml:id="br0">
      <inkml:brushProperty name="width" value="0.025" units="cm"/>
      <inkml:brushProperty name="height" value="0.025" units="cm"/>
    </inkml:brush>
  </inkml:definitions>
  <inkml:trace contextRef="#ctx0" brushRef="#br0">1 52 15503,'0'0'3843,"55"-52"-17488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190"/>
    </inkml:context>
    <inkml:brush xml:id="br0">
      <inkml:brushProperty name="width" value="0.025" units="cm"/>
      <inkml:brushProperty name="height" value="0.025" units="cm"/>
    </inkml:brush>
  </inkml:definitions>
  <inkml:trace contextRef="#ctx0" brushRef="#br0">1 15 7911,'0'0'20842,"2"10"-19577,0 10-713,8 49 610,-9-64-1112,0-1 1,0 1-1,0 0 0,1-1 0,-1 0 0,1 1 1,0-1-1,1 0 0,-1 0 0,1 0 0,5 6 1,-6-8-47,0-1 1,-1 0-1,1 0 1,0 0-1,0 0 1,0 0-1,0 0 1,-1-1-1,1 1 1,0 0-1,0-1 1,0 0-1,0 1 1,1-1-1,-1 0 1,0 0-1,0 0 1,0-1-1,4 0 1,-2 0 11,1-1 0,-1 0 0,0 1 1,1-2-1,-1 1 0,0 0 0,0-1 1,5-4-1,3-5 33,0 0 0,-1 0 0,17-25 0,-18 19-49,6-8 0,-12 25 0,-5 16 0,-10 47 0,7-43 0,0 0 0,1-1 0,1 1 0,1 0 0,2 27 0,-1-45 0,0 0 0,0 1 0,0-1 0,1 0 0,-1 0 0,0 1 0,1-1 0,-1 0 0,1 0 0,-1 1 0,1-1 0,-1 0 0,1 0 0,0 0 0,0 0 0,0 0 0,-1 0 0,1 0 0,0 0 0,0 0 0,0-1 0,0 1 0,1 0 0,-1-1 0,0 1 0,0 0 0,0-1 0,1 0 0,-1 1 0,0-1 0,0 0 0,1 1 0,-1-1 0,0 0 0,1 0 0,-1 0 0,0 0 0,0 0 0,1 0 0,-1-1 0,0 1 0,1 0 0,-1-1 0,0 1 0,0-1 0,3 0 0,3-2 0,0-1 0,0 1 0,0-1 0,-1 0 0,1 0 0,8-8 0,2-4 0,-1 0 0,0-1 0,-1 0 0,-1-1 0,-1-1 0,0 0 0,-1-1 0,-1-1 0,-2 1 0,0-2 0,7-23 0,-40 130 0,13-54 0,2 1 0,1 1 0,1-1 0,-3 58 0,10-89 0,0 0 0,-1-1 0,1 1 0,0 0 0,0 0 0,0-1 1,0 1-1,0 0 0,0 0 0,0 0 0,0-1 0,0 1 0,0 0 0,0 0 0,1-1 0,-1 1 0,0 0 0,1-1 0,-1 1 0,0 0 1,1-1-1,-1 1 0,1 0 0,-1-1 0,1 1 0,-1-1 0,1 1 0,-1-1 0,1 1 0,-1-1 0,1 1 0,0-1 0,-1 1 1,1-1-1,0 0 0,0 1 0,-1-1 0,1 0 0,0 0 0,0 0 0,-1 0 0,1 1 0,0-1 0,0 0 0,-1 0 0,1-1 0,0 1 1,0 0-1,-1 0 0,1 0 0,0 0 0,0-1 0,-1 1 0,2-1 0,1 0-2,1-1 0,-1 0 0,1 0 0,-1 0 0,0-1 0,0 1 0,0-1 0,0 0 0,3-5 0,-1 2-524,-1-1 0,-1 1 0,1-1 0,-1 0 0,4-15 0,-3 8-2100,-1-1-1,-1 0 1,-1 1 0,0-21 0,-1-19-8777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532"/>
    </inkml:context>
    <inkml:brush xml:id="br0">
      <inkml:brushProperty name="width" value="0.025" units="cm"/>
      <inkml:brushProperty name="height" value="0.025" units="cm"/>
    </inkml:brush>
  </inkml:definitions>
  <inkml:trace contextRef="#ctx0" brushRef="#br0">1 0 17360,'0'0'9834,"27"61"-18643,-6-49 1859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108"/>
    </inkml:context>
    <inkml:brush xml:id="br0">
      <inkml:brushProperty name="width" value="0.025" units="cm"/>
      <inkml:brushProperty name="height" value="0.025" units="cm"/>
    </inkml:brush>
  </inkml:definitions>
  <inkml:trace contextRef="#ctx0" brushRef="#br0">107 311 18417,'0'0'7330,"-8"12"-7148,-11 15 203,-22 47 0,34-61-113,1 0 1,0 1 0,2 0 0,-1 1-1,2-1 1,0 1 0,-1 15 0,3-27-280,1-1 0,0 0 0,0 1 1,1-1-1,-1 0 0,0 0 1,1 1-1,-1-1 0,1 0 0,0 0 1,0 0-1,0 0 0,0 0 1,0 0-1,0 0 0,1 0 0,-1 0 1,1 0-1,-1 0 0,1-1 1,0 1-1,-1-1 0,1 1 0,0-1 1,0 0-1,0 0 0,0 0 1,0 0-1,0 0 0,1 0 0,-1 0 1,0-1-1,0 1 0,1-1 0,-1 0 1,0 1-1,0-1 0,4-1 1,4 1-105,-1 0 0,0-1 0,1 0 0,-1-1 0,0 0 0,0 0 1,0-1-1,14-6 0,-5 0 289,-1-1 1,0-1 0,0-1-1,-1 0 1,-1-1 0,0 0-1,0-2 1,-2 0 0,0 0-1,0-1 1,-2-1 0,0 0-1,9-19 1,-8 11 115,-1-1 0,-1-1 0,-1 1-1,-1-1 1,-2-1 0,-1 0 0,-1 1 0,0-52 0,-3 79-294,-1 0 0,0-1 0,0 1 0,0 0 0,0-1 0,0 1 0,0 0 0,0-1 0,0 1 0,0 0 0,0-1 0,0 1 0,0 0 0,0-1 0,0 1 0,0 0 0,0-1 0,0 1 0,0 0 0,0-1 0,-1 1 0,1 0 0,0 0 0,0-1 0,0 1 0,-1 0 0,1-1 0,0 1 0,0 0 0,-1 0 0,1 0 0,0-1 0,0 1 0,-1 0 0,1 0 0,0 0 0,-1 0 0,1-1 0,0 1 0,-1 0 0,1 0 0,0 0 0,-1 0 0,1 0 0,0 0 0,-1 0 0,1 0 0,0 0 0,-1 0 0,0 0 0,-15 14 0,3 5 0,0 1 0,1 0 0,2 1 0,0 1 0,1-1 0,1 2 0,1-1 0,1 1 0,1 0 0,1 0 0,1 0 0,1 31 0,2-52 0,0 1 0,0-1 0,0 0 0,0 1 0,1-1 0,-1 0 0,1 0 0,0 1 0,0-1 0,0 0 0,0 0 0,0 0 0,0 0 0,0 0 0,1 0 0,-1-1 0,1 1 0,-1 0 0,1-1 0,0 1 0,0-1 0,0 1 0,0-1 0,0 0 0,0 0 0,0 0 0,0 0 0,0 0 0,0 0 0,0-1 0,1 1 0,-1-1 0,0 1 0,1-1 0,-1 0 0,0 0 0,0 0 0,1 0 0,3-1 0,3 0 0,0 0 0,0-1 0,-1 0 0,1-1 0,-1 1 0,0-1 0,0-1 0,0 0 0,12-7 0,0-5 0,0-1 0,-1 0 0,-1-2 0,-1 0 0,0-1 0,23-38 0,-3-5 0,33-74 0,-49 81 0,-21 56 0,0 0 0,0 0 0,0 0 0,0 0 0,0 0 0,0 0 0,-1 0 0,1 0 0,0 0 0,0 0 0,0 0 0,0 0 0,0 0 0,0 0 0,0 0 0,-1 0 0,1 0 0,0 0 0,0 0 0,0 0 0,0 0 0,0 0 0,0 0 0,-1 0 0,1 0 0,0 0 0,0 0 0,0 0 0,0 0 0,0 0 0,0 0 0,0 0 0,0 0 0,-1 0 0,1 0 0,0 0 0,0 0 0,0-1 0,0 1 0,0 0 0,0 0 0,0 0 0,0 0 0,0 0 0,0 0 0,0 0 0,0 0 0,0-1 0,-9 13 0,-23 43 0,2 2 0,-24 66 0,42-92 0,1 1 0,2 0 0,1 1 0,2 0 0,-4 62 0,10-89 0,0-1 0,0 0 0,1 0 0,-1 0 0,2 0 0,-1 0 0,0 0 0,1 0 0,0 0 0,0 0 0,0-1 0,4 7 0,-4-9 0,-1 0 0,1-1 0,0 1 0,-1 0 0,1-1 0,0 0 0,0 1 0,0-1 0,0 0 0,0 0 0,0 0 0,0 0 0,0 0 0,1-1 0,-1 1 0,0-1 0,0 1 0,1-1 0,-1 0 0,0 0 0,1 0 0,-1 0 0,0 0 0,1 0 0,-1-1 0,0 1 0,0-1 0,1 0 0,-1 1 0,3-3 0,-2 2-18,0-1 1,-1 0-1,1 0 0,0 0 1,-1 0-1,1-1 0,-1 1 0,0-1 1,1 1-1,-1-1 0,-1 0 1,1 0-1,0 1 0,-1-1 1,1-1-1,-1 1 0,0 0 0,0 0 1,0 0-1,0-1 0,-1 1 1,0 0-1,1-1 0,-1 1 1,0 0-1,-1-7 0,0 2-114,1-1-1,-1 1 0,-1 0 1,0-1-1,0 1 0,0 0 1,-1 0-1,-1 0 0,-6-12 1,-6-2-1172,0 1 0,-22-21 0,-41-34 3077,67 65-793,16 10-609,1 0-1,-1 0 0,0 0 1,0 1-1,1 0 0,-1-1 1,6 2-1,58-1-1518,0 3 0,71 12 1,-122-11-5249,-10 0-3400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0:59.158"/>
    </inkml:context>
    <inkml:brush xml:id="br0">
      <inkml:brushProperty name="width" value="0.025" units="cm"/>
      <inkml:brushProperty name="height" value="0.025" units="cm"/>
    </inkml:brush>
  </inkml:definitions>
  <inkml:trace contextRef="#ctx0" brushRef="#br0">1819 212 5990,'0'0'64,"-10"0"1532,-82-2 2501,0 5 0,-120 18 0,156-11-3682,-1 2 1,2 3-1,0 2 0,1 2 0,-56 29 0,-445 297-19,473-289-392,47-32 54,1 2 0,1 1 0,2 2 0,1 0 0,1 3 0,2 0 0,1 2-1,1 0 1,2 2 0,2 1 0,1 0 0,-25 69 0,43-100-47,0-1 1,1 0-1,-1 1 1,1 0-1,0-1 1,1 1-1,-1 0 1,1-1-1,0 1 1,1 0-1,-1-1 1,3 10-1,-2-13 1,1 1 0,-1 0 0,1-1 0,-1 0 0,1 1 0,0-1 0,0 0 0,0 0 0,0 0 0,0 0-1,1 0 1,-1-1 0,0 1 0,1-1 0,-1 1 0,1-1 0,0 0 0,-1 0 0,1 0 0,0 0 0,0 0-1,0-1 1,0 0 0,-1 1 0,7-1 0,19 1 291,-1-1 1,1-2-1,-1 0 1,52-12-1,106-40-154,-94 25-43,176-55 16,-3-12-1,-6-11 1,304-174-1,-508 247 308,-2-3 0,-1-3 0,-2-1 0,-1-3-1,65-78 1,-55 62 127,-34 37-478,-1-1 0,34-49 0,-55 71-71,0-1 0,0 1 0,0-1 0,-1 0 0,1 0 0,-1 1 0,0-1 0,0 0 0,0 0 0,0 0 0,-1-1-1,1 1 1,-1 0 0,1 0 0,-1 0 0,0 0 0,-1 0 0,1-1 0,0 1 0,-1 0 0,0 0 0,1 0 0,-1 0-1,-1 0 1,1 0 0,0 0 0,-1 1 0,1-1 0,-1 0 0,0 1 0,0-1 0,0 1 0,0-1 0,0 1 0,-1 0 0,1 0-1,-1 0 1,1 0 0,-1 1 0,-3-3 0,-9-4-51,-1 1-1,0 1 1,0 0 0,0 1-1,0 0 1,-20-2 0,-85-7-1504,18 3-3604,41-2-2509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871"/>
    </inkml:context>
    <inkml:brush xml:id="br0">
      <inkml:brushProperty name="width" value="0.025" units="cm"/>
      <inkml:brushProperty name="height" value="0.025" units="cm"/>
    </inkml:brush>
  </inkml:definitions>
  <inkml:trace contextRef="#ctx0" brushRef="#br0">113 153 16752,'-10'6'4810,"-29"20"-2467,32-16-652,12-6-887,19-2-68,-20-2-443,79-5 1415,0-3 0,157-36 1,-97 15-1512,-8 5-193,1 5 0,0 6 0,263 10 0,-377 4-111,1 1 0,-1 0 1,0 2-1,0 1 0,0 1 0,0 1 1,23 10-1,-45-17 106,0 0 0,0 0 0,-1 0 0,1 1 0,0-1 1,0 0-1,0 0 0,0 0 0,0 0 0,-1 0 0,1 0 0,0 0 0,0 0 1,0 0-1,0 0 0,0 1 0,0-1 0,-1 0 0,1 0 0,0 0 0,0 0 0,0 0 1,0 0-1,0 1 0,0-1 0,0 0 0,0 0 0,0 0 0,0 0 0,0 1 1,0-1-1,0 0 0,0 0 0,0 0 0,0 0 0,0 1 0,0-1 0,0 0 1,0 0-1,0 0 0,0 0 0,0 0 0,0 1 0,0-1 0,0 0 0,0 0 0,0 0 1,1 0-1,-1 0 0,0 1 0,0-1 0,0 0 0,0 0 0,0 0 0,0 0 1,0 0-1,1 0 0,-1 0 0,0 0 0,0 0 0,0 1 0,0-1 0,1 0 0,-1 0 1,0 0-1,0 0 0,0 0 0,1 0 0,-24 3 88,-35-1 95,55-2-187,-258-10 49,17 0-14,98 11-12,1 6-1,0 7 1,-159 35-1,234-35 49,23-5 45,1 1-1,1 2 0,-63 26 0,131-36-110,46-10 0,0-3 0,98-28 0,-66 14 0,481-94-1636,-433 97 650,295-3-1,-442 25 972,51 6-398,-52-6 416,0 0 1,0 0-1,0 0 0,0 0 0,0 1 1,0-1-1,0 0 0,0 1 0,-1-1 1,1 1-1,0-1 0,0 1 0,0-1 1,0 1-1,-1-1 0,1 1 0,0 0 1,0-1-1,-1 1 0,1 0 0,-1 0 1,1 0-1,-1-1 0,1 1 0,-1 0 1,1 0-1,-1 0 0,0 0 0,1 0 1,-1 0-1,0 0 0,0 0 0,0 0 1,0 0-1,0 0 0,0 0 0,0 0 1,0 0-1,0 0 0,0 0 0,0 0 1,-1 0-1,1 0 0,0 0 0,-1-1 1,1 1-1,-1 1 0,-2 1 86,1 0 1,-1 0-1,0 0 0,0 0 1,0 0-1,0-1 0,0 0 1,-1 1-1,1-1 0,-1-1 1,0 1-1,1 0 0,-7 1 1,-56 14 848,-58 0-521,-142 3 0,57-7-360,-326 64 349,530-76-373,-23 4-189,23-7-87,17-5-96,23-8-603,55-15 0,0 6-3243,-5 1-2355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1.730"/>
    </inkml:context>
    <inkml:brush xml:id="br0">
      <inkml:brushProperty name="width" value="0.025" units="cm"/>
      <inkml:brushProperty name="height" value="0.025" units="cm"/>
    </inkml:brush>
  </inkml:definitions>
  <inkml:trace contextRef="#ctx0" brushRef="#br0">65 25 9129,'1'-1'555,"-1"-1"1,0 1 0,0 0-1,1-1 1,-1 1 0,0-1-1,0 1 1,0 0-1,0-1 1,-1 1 0,1 0-1,0-1 1,-1 1 0,1 0-1,-1-1 1,0-1 0,0 3-352,1 0 1,-1 0-1,1 1 1,-1-1 0,1 0-1,-1 0 1,1 0 0,-1 0-1,1 1 1,-1-1 0,1 0-1,-1 0 1,1 1 0,-1-1-1,1 0 1,-1 1-1,1-1 1,0 1 0,-1-1-1,1 0 1,0 1 0,-1-1-1,1 1 1,0-1 0,-1 2-1,-24 44 2662,20-33-2653,0 1-1,1 0 0,1 0 0,0 0 0,0 0 1,2 0-1,0 1 0,0-1 0,2 0 0,0 1 1,3 19-1,-3-31-190,1-1 1,-1 1-1,0-1 1,1 0 0,-1 0-1,1 1 1,0-1-1,0 0 1,0 0-1,0-1 1,0 1-1,0 0 1,0-1 0,1 1-1,-1-1 1,0 0-1,1 0 1,0 0-1,-1 0 1,1 0-1,-1 0 1,1-1 0,0 1-1,-1-1 1,1 0-1,0 0 1,0 0-1,-1 0 1,1 0 0,4-2-1,3 1 76,1-1 1,-1 0-1,1-1 1,-1 0-1,0 0 0,15-8 1,7-9 186,0-1 1,-1-2 0,-2-1-1,0-1 1,29-33-1,-58 58-285,0 0-1,0 0 1,0 1-1,0-1 1,0 0-1,0 0 1,0 1-1,0-1 1,0 0-1,0 0 0,0 1 1,0-1-1,0 0 1,0 0-1,0 0 1,0 1-1,0-1 1,0 0-1,0 0 1,0 1-1,1-1 1,-1 0-1,0 0 1,0 0-1,0 1 0,0-1 1,1 0-1,-1 0 1,0 0-1,0 0 1,0 1-1,1-1 1,-1 0-1,0 0 1,0 0-1,0 0 1,1 0-1,-1 0 1,0 0-1,0 0 0,1 0 1,-1 0-1,0 0 1,0 0-1,1 0 1,-1 0-1,0 0 1,0 0-1,1 0 1,-1 0-1,0 0 1,0 0-1,1 0 1,-1 0-1,0 0 0,0 0 1,0 0-1,1-1 1,-1 1-1,-3 20 23,-18 42 126,13-41-109,1 1 1,1-1 0,1 2 0,-3 30 0,7-52-40,1 0 1,0-1-1,0 1 1,0 0-1,0-1 1,1 1-1,-1 0 1,0 0-1,0-1 1,0 1-1,1 0 1,-1-1-1,0 1 1,1 0-1,-1-1 1,0 1-1,1 0 1,-1-1-1,1 1 1,-1-1-1,1 1 1,-1-1-1,1 1 1,-1-1-1,1 1 0,0-1 1,-1 0-1,1 1 1,0-1-1,-1 0 1,1 0-1,0 1 1,-1-1-1,1 0 1,0 0-1,0 0 1,-1 0-1,1 0 1,0 0-1,0 0 1,-1 0-1,1 0 1,0 0-1,-1 0 1,1 0-1,0-1 1,0 1-1,-1 0 1,1-1-1,-1 1 1,1 0-1,0-1 1,0 0-1,38-19-5,92-87 5,-5 5 0,-125 101 0,-1 0 0,1 1 0,-1-1 0,1 1 0,0-1 0,-1 0 0,1 1 0,0-1 0,0 1 0,-1 0 0,1-1 0,0 1 0,0 0 0,0-1 0,0 1 0,-1 0 0,1 0 0,0 0 0,0 0 0,0 0 0,0 0 0,0 0 0,0 0 0,-1 0 0,1 0 0,0 0 0,0 0 0,0 1 0,0-1 0,-1 0 0,1 1 0,0-1 0,0 0 0,0 1 0,-1-1 0,1 1 0,0 0 0,0 2 0,1-1 0,-2 1 0,1 0 0,0-1 0,0 1 0,-1 0 0,0-1 0,1 1 0,-1 0 0,0 0 0,-1 5 0,-1 10 0,-1 0 0,-9 30 0,-2-8 0,-13 50 0,27-132-6978,-1 34 4592,-2-26-7468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088"/>
    </inkml:context>
    <inkml:brush xml:id="br0">
      <inkml:brushProperty name="width" value="0.025" units="cm"/>
      <inkml:brushProperty name="height" value="0.025" units="cm"/>
    </inkml:brush>
  </inkml:definitions>
  <inkml:trace contextRef="#ctx0" brushRef="#br0">74 10 11627,'0'0'16688,"-56"-10"-13581,46 10-1762,5 0-1345,4 0 0,-1 0-1537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963"/>
    </inkml:context>
    <inkml:brush xml:id="br0">
      <inkml:brushProperty name="width" value="0.025" units="cm"/>
      <inkml:brushProperty name="height" value="0.025" units="cm"/>
    </inkml:brush>
  </inkml:definitions>
  <inkml:trace contextRef="#ctx0" brushRef="#br0">332 145 5477,'0'0'7992,"7"-11"-5921,2 0-1493,-1 0 292,0 1 0,0-2 0,-1 1 0,-1-1 0,0 0 0,6-17 0,-12 28-799,0 1 0,0-1 1,1 0-1,-1 0 0,0 1 1,0-1-1,0 0 0,0 0 1,0 1-1,-1-1 0,1 0 1,0 0-1,0 1 1,0-1-1,-1 0 0,1 1 1,0-1-1,-1 0 0,1 1 1,0-1-1,-1 0 0,1 1 1,-1-1-1,1 1 0,-1-1 1,1 1-1,-1-1 0,1 1 1,-1-1-1,0 1 0,-1-1 1,-30-3 1080,-35 16-194,49-6-930,1 1 0,0 1 0,0 1 0,1 0 0,0 1 0,1 1 0,0 0 0,0 1 0,1 1 0,1 0 0,0 1 0,1 0 1,1 1-1,0 0 0,1 1 0,0 0 0,2 1 0,0 0 0,0 0 0,2 0 0,0 1 0,1 0 0,1 1 0,1-1 0,0 1 0,1-1 0,2 29 0,0-42-27,0-1 1,1 1-1,0 0 1,0-1-1,0 1 0,0 0 1,1-1-1,-1 0 1,1 1-1,1-1 1,-1 0-1,0 0 0,1 0 1,0 0-1,0 0 1,0-1-1,0 0 1,5 4-1,-2-3 4,0 0 1,1 0 0,-1-1-1,1 0 1,-1 0-1,1-1 1,0 0-1,0 0 1,0 0-1,14 0 1,-4-1 4,0-1 1,0 0-1,0-2 1,0 0-1,0 0 0,-1-2 1,0 0-1,1-1 1,23-11-1,-36 14 2,39-22 22,-42 23-19,1 0 0,-1 0-1,1 0 1,-1-1 0,0 1-1,1 0 1,-1 0 0,0-1 0,0 1-1,0-1 1,0 1 0,0-1-1,0 1 1,-1-1 0,1 0-1,0 1 1,-1-1 0,1 0 0,-1 0-1,0 1 1,0-1 0,1-3-1,-2 5 6,1-1 0,-1 0 0,1 1 1,-1-1-1,1 0 0,-1 1 0,1-1 0,-1 0 0,1 1 0,-1-1 0,0 1 0,1-1 0,-1 1 0,0 0 0,1-1 0,-1 1 0,0 0 0,0-1 0,0 1 0,1 0 0,-1 0 0,0-1 0,0 1 0,0 0 0,1 0 0,-2 0 0,-28 0 45,23 0-30,-9 0-9,0 1-1,-1 0 1,-29 7-1,40-6-32,0 0 0,0 0 0,0 0 1,0 1-1,1-1 0,-1 1 0,1 1 0,-1-1 0,1 1 0,0 0 0,1 0 0,-1 0 0,-4 6 0,10-10 4,-1 0 0,0 0-1,1 0 1,-1 0 0,0 0-1,1 0 1,-1 0 0,0 0-1,1 0 1,-1 0 0,0 0-1,1 0 1,-1 0 0,0 0-1,1 0 1,-1 0 0,0 1-1,1-1 1,-1 0 0,0 0-1,0 0 1,1 1 0,-1-1-1,0 0 1,1 0 0,-1 1-1,0-1 1,0 0 0,0 0-1,1 1 1,-1-1 0,0 0-1,0 1 1,0-1 0,0 0-1,0 1 1,0-1-1,1 0 1,-1 1 0,0-1-1,0 0 1,0 1 0,0-1-1,0 0 1,0 1 0,0-1-1,-1 0 1,1 1 0,0-1-1,0 0 1,0 1 0,0-1-1,0 0 1,0 1 0,-1-1-1,1 0 1,0 1 0,0-1-1,0 0 1,-1 0 0,1 1-1,0-1 1,-1 0 0,1 0-1,-1 1 1,30-8-97,-3-5-71,-1-1 0,0 0 1,38-31-1,14-6-139,-75 49 307,-1 0 1,1 0-1,-1 0 0,1 0 1,0 0-1,0 1 0,0-1 1,-1 0-1,1 1 0,0 0 0,0-1 1,0 1-1,3 0 0,-4 0 3,0 1-1,-1-1 1,1 0 0,0 1-1,-1-1 1,1 0-1,0 1 1,-1-1-1,1 1 1,0-1-1,-1 1 1,1-1 0,-1 1-1,1-1 1,-1 1-1,1-1 1,-1 1-1,0 0 1,1-1 0,-1 1-1,1 0 1,-1 0-1,0 0 1,2 6 39,-1 0 0,-1 0 0,1 0 1,-1 0-1,0 0 0,-2 8 0,1 9 285,-1 14 149,-1 1 0,-12 48 0,2-8 153,12-78-701,1 0 0,0 0 0,-1 0 0,1 0 0,0 1 0,0-1 0,0 0 0,0 0 0,0 0 1,0 0-1,0 0 0,0 0 0,0 0 0,1 0 0,-1 0 0,0 1 0,1-1 0,0 1 0,14-20-5164,-1-13-1236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3.806"/>
    </inkml:context>
    <inkml:brush xml:id="br0">
      <inkml:brushProperty name="width" value="0.025" units="cm"/>
      <inkml:brushProperty name="height" value="0.025" units="cm"/>
    </inkml:brush>
  </inkml:definitions>
  <inkml:trace contextRef="#ctx0" brushRef="#br0">0 457 15182,'0'0'9209,"10"3"-8632,8 2-396,1-1 0,-1 0-1,0-2 1,1 0 0,24-1 0,-35-1-277,1 0-1,-1-1 0,0 1 0,0-2 0,-1 1 0,1-1 0,0-1 1,0 1-1,-1-1 0,0-1 0,1 1 0,-1-1 0,0 0 1,-1-1-1,1 0 0,7-7 0,-13 12 83,0-1 1,0 0-1,0 0 1,-1 0-1,1 0 0,0 0 1,0 0-1,0 0 0,-1 0 1,1 0-1,-1 0 1,1 0-1,-1-1 0,1 1 1,-1 0-1,1 0 0,-1-1 1,0 1-1,0 0 1,0-1-1,0 1 0,0 0 1,0 0-1,0-1 0,0 1 1,0 0-1,-1-2 1,-1 1 38,1 1 1,0 0 0,-1-1 0,1 1-1,-1 0 1,1 0 0,-1 0 0,0 0 0,1 0-1,-1 1 1,0-1 0,0 0 0,1 1-1,-1 0 1,0-1 0,-3 1 0,-3-1 96,0 0 1,-1 1-1,1 0 0,-1 0 1,1 1-1,-1 0 0,-11 3 1,14 0-104,-1-1 1,1 1-1,0 0 1,0 1-1,0-1 1,1 1-1,0 0 1,0 0-1,0 1 1,1 0-1,-1 0 1,-4 10-1,6-12 53,0 0 0,1 1 0,0 0 0,0 0 1,0 0-1,0-1 0,1 2 0,0-1 0,0 0 0,0 0 0,1 0 0,-1 0 0,1 1 0,1-1 0,-1 0 0,1 0 0,0 0 1,1 7-1,0-10-24,-1-1 0,1 1 1,-1 0-1,1-1 1,0 1-1,-1-1 0,1 1 1,0-1-1,0 0 1,0 0-1,0 0 0,0 0 1,0 0-1,0-1 1,1 1-1,-1 0 0,0-1 1,0 0-1,1 1 1,-1-1-1,0 0 0,0 0 1,1 0-1,-1-1 1,0 1-1,3-1 0,5 0 82,0-1-1,0 0 1,0-1-1,16-6 0,1-5-70,-1-1 0,-1-1 0,0-2-1,-1 0 1,-1-1 0,-1-2 0,-1 0-1,-1-1 1,0-2 0,-2 0-1,-1 0 1,-1-2 0,-1 0 0,-1-1-1,20-54 1,-33 76-52,2-2 9,0-1 0,-1 0 0,0 0 0,0-1 0,0 1-1,-1 0 1,-1-1 0,1 1 0,-2 0 0,0-10 0,1 18-17,-1-1 0,0 1 1,1-1-1,-1 1 1,1 0-1,-1 0 1,1-1-1,-1 1 0,0 0 1,1 0-1,-1-1 1,0 1-1,1 0 1,-1 0-1,0 0 1,1 0-1,-1 0 0,0 0 1,1 0-1,-1 0 1,0 1-1,1-1 1,-1 0-1,0 0 0,1 0 1,-1 1-1,1-1 1,-1 0-1,0 1 1,1-1-1,-1 0 1,1 1-1,-1-1 0,1 1 1,-1-1-1,1 1 1,-1 0-1,-11 13 14,1 1-1,1 0 0,0 1 1,1 0-1,1 1 0,-9 25 1,-5 7-9,8-20-6,-32 72 82,43-93-71,0 0 0,1-1 0,0 1 0,0 0 0,1 0 0,0 0-1,1 0 1,0 0 0,0 0 0,2 15 0,-1-21-46,0 0 0,1 0 0,-1 0 0,0-1 0,1 1 0,-1 0 0,1-1 0,0 1 0,-1-1 0,1 0 0,0 1 0,0-1 0,0 0 0,0 0 0,0 0 0,0 0 0,0-1 1,0 1-1,0-1 0,0 1 0,0-1 0,1 1 0,-1-1 0,0 0 0,0 0 0,1 0 0,-1-1 0,3 1 0,7-1-709,0 0-1,1-1 1,21-5 0,39-22-3075,-49 17 813,0-2 0,0-1 0,-1 0 0,-1-2 0,21-21 0,1-10 2183,-22 13 3476,-21 31-1486,1 0 0,-1 0-1,1 0 1,-1 0 0,0 0 0,-1 0-1,1-6 1,-1 10-1034,0-1 0,0 1 0,0 0 1,1-1-1,-1 1 0,0 0 0,0-1 0,-1 1 0,1 0 0,0-1 0,0 1 1,0 0-1,0-1 0,0 1 0,0 0 0,0-1 0,0 1 0,-1 0 0,1-1 1,0 1-1,0 0 0,0 0 0,-1-1 0,1 1 0,0 0 0,0 0 0,-1 0 1,1-1-1,0 1 0,0 0 0,-1 0 0,1 0 0,0 0 0,-1-1 0,1 1 1,0 0-1,-1 0 0,1 0 0,0 0 0,-1 0 0,1 0 0,0 0 0,-1 0 1,1 0-1,0 0 0,-1 0 0,1 0 0,0 0 0,-1 0 0,1 1 0,0-1 1,-1 0-1,1 0 0,-19 12 1506,2 4-1075,1 1 0,1 1 1,1 0-1,0 1 0,1 1 1,2 0-1,0 0 0,-12 32 0,21-47-476,0 0-1,0 0 1,1 0-1,0 0 1,0 0-1,1 0 1,-1 0-1,1 0 1,0 6-1,1-10-77,-1 1 0,0-1-1,1 0 1,-1 1 0,1-1 0,0 0-1,-1 0 1,1 1 0,0-1 0,0 0-1,-1 0 1,1 0 0,0 0 0,0 0 0,0 0-1,1 0 1,-1 0 0,0 0 0,0-1-1,0 1 1,1 0 0,-1-1 0,0 1-1,0-1 1,1 1 0,-1-1 0,1 0 0,-1 0-1,0 1 1,1-1 0,-1 0 0,1 0-1,-1 0 1,2-1 0,7 0 13,0-1-1,0 1 1,0-2 0,-1 0 0,1 0-1,-1-1 1,1 0 0,-1 0 0,-1-1-1,1 0 1,-1-1 0,1 0 0,-2 0-1,13-13 1,8-8-34,-2-2 0,32-46 0,-24 28 28,28-53 0,-53 83 4,0-1-1,-1 1 1,-1-1 0,-1-1-1,0 1 1,5-37-1,-12 48-6,-6 14-34,-11 22 116,1 1 1,2 1 0,1 1 0,1-1-1,2 2 1,1 0 0,-8 46 0,16-68-12,1 0 0,0-1 0,1 1 0,0-1 0,3 18 0,-3-25-249,1-1 0,0 1 0,0 0 0,0 0 0,0 0 0,1-1 0,-1 1 0,1 0 0,-1-1 0,4 4 0,-4-5-316,1 1 1,0 0 0,0-1 0,0 0-1,0 1 1,0-1 0,0 0 0,0 0-1,0 0 1,1 0 0,-1-1 0,0 1-1,1 0 1,3-1 0,17 1-10137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058"/>
    </inkml:context>
    <inkml:brush xml:id="br0">
      <inkml:brushProperty name="width" value="0.025" units="cm"/>
      <inkml:brushProperty name="height" value="0.025" units="cm"/>
    </inkml:brush>
  </inkml:definitions>
  <inkml:trace contextRef="#ctx0" brushRef="#br0">247 143 2819,'1'-45'16833,"-10"5"-10723,7 37-5934,1 0 1,-1 0 0,0 0-1,0 0 1,0 1 0,0-1-1,-1 0 1,1 1 0,-1 0 0,1-1-1,-1 1 1,0 0 0,0 0-1,0 1 1,0-1 0,0 1-1,0-1 1,-1 1 0,1 0-1,0 0 1,-1 1 0,-5-2 0,0 1-107,0 1 1,0 0 0,1 0-1,-1 0 1,0 1 0,0 1 0,1-1-1,-11 4 1,15-4-73,0 1 1,0-1-1,1 1 0,-1 0 1,0 0-1,1 0 0,-1 0 1,1 0-1,0 1 0,0 0 1,0-1-1,0 1 0,0 0 1,1 1-1,-1-1 0,1 0 1,0 1-1,0-1 0,-3 8 1,5-10-18,-1-1 1,1 1-1,0-1 1,0 1-1,0-1 1,0 1-1,-1-1 1,1 1-1,0-1 1,0 1-1,0-1 1,0 1-1,0-1 1,0 1-1,0-1 1,1 1-1,-1-1 1,0 1-1,0-1 1,0 1-1,0-1 1,1 1-1,-1-1 1,0 1-1,1-1 1,-1 1-1,0-1 1,1 0-1,-1 1 1,0-1-1,1 0 0,-1 1 1,1-1-1,-1 0 1,0 1-1,1-1 1,-1 0-1,1 0 1,0 1-1,28-1-532,27-17-132,-27 4 383,-17 7 71,1 1-1,-1 0 1,1 0-1,0 2 1,17-4-1,-28 7 202,-1 0-1,1 0 0,-1 1 0,1-1 0,-1 0 1,0 1-1,1-1 0,-1 1 0,0-1 0,1 1 1,-1 0-1,0 0 0,0 0 0,1-1 1,-1 1-1,0 0 0,0 0 0,0 1 0,0-1 1,0 0-1,-1 0 0,1 0 0,0 1 0,-1-1 1,1 0-1,0 0 0,-1 1 0,1-1 1,-1 1-1,1 1 0,8 52-35,-8-47 33,5 47 582,-2 0 1,-3 0 0,-2 0-1,-2 0 1,-13 65 0,12-103-297,-1-1 1,0 1 0,-1-1-1,-1-1 1,-1 1 0,0-1 0,-16 21-1,20-30-173,0 0-1,-1 0 0,0-1 0,0 0 0,-1 0 0,1 0 0,-1-1 0,0 0 0,-1 0 0,1 0 0,-1-1 0,1 0 0,-1 0 1,0-1-1,0 1 0,0-2 0,0 1 0,-1-1 0,-11 1 0,17-2-81,-1-1 0,0 1 0,0-1 0,0 1 0,1-1 0,-1 0 0,0 0 0,1 0 0,-1-1 0,1 1 0,-1 0 0,1-1 0,-1 0 0,1 0 0,0 1 0,0-1 0,0-1 0,0 1 0,0 0 0,1 0 0,-1-1 0,1 1 0,-1-1 0,1 1 0,0-1 0,0 1 0,0-1 0,0 0 0,1 0 0,-1 0 0,0-5 0,0 0 0,0-1 0,0 0 0,1 0 0,0 1 0,0-1 0,1 0 0,1 0 0,-1 1 0,6-15 0,-1 9 1,2-1-1,0 1 1,0 0-1,2 1 1,0 0-1,0 0 1,21-18-1,92-74-16,-113 97 12,66-48-7,-39 30 16,-1-1 1,-1-1-1,-2-2 1,50-59-1,-80 86-5,0-1 0,-1 0 0,1 0 0,-1 0 0,0 0 0,0 0 0,-1-1 0,1 1 0,-1-1 0,0 1 0,1-5 0,-2 7 0,0 1 0,-1 0 0,1 0 0,0-1 0,-1 1 0,1 0 0,0 0 0,-1-1 0,0 1 0,1 0 0,-1 0 0,0 0 0,1 0 0,-1 0 0,0 0 0,0 0 0,0 0 0,0 0 0,0 0 0,0 1 0,0-1 0,0 0 0,0 0 0,0 1 0,-1-1 0,1 1 0,0-1 0,0 1 0,0 0 0,-1 0 0,1-1 0,0 1 0,-1 0 0,1 0 0,0 0 0,-1 0 0,1 0 0,0 1 0,0-1 0,-3 1 0,-4 0 0,0 1 0,1 0 0,-1 0 0,1 1 0,-1 0 0,1 0 0,0 1 0,0 0 0,0 0 0,0 1 0,1 0 0,0 0 0,0 0 0,0 1 0,1 0 0,0 0 0,-6 8 0,2-2 0,1-1 0,1 1 0,-1 1 0,2-1 0,0 1 0,0 0 0,1 0 0,1 1 0,-3 14 0,6-26 0,1 0 0,-1 0 0,1 1 0,0-1 0,0 0 0,0 0 0,0 0 0,0 1 0,0-1 0,0 0 0,1 0 0,-1 0 0,1 1 0,-1-1 0,1 0 0,0 0 0,0 0 0,0 0 0,0 0 0,1 0 0,-1-1 0,3 4 0,-1-4 0,0 1 0,0-1 0,0 0 0,0 0 0,1 0 0,-1 0 0,0 0 0,0-1 0,1 0 0,-1 1 0,1-1 0,-1 0 0,0-1 0,7 0 0,7-3 0,0 0 0,0 0 0,0-2 0,-1 0 0,0-1 0,0 0 0,26-18 0,101-78 0,-127 91 0,71-59 0,-87 71 0,0 0 0,0 0 0,0 0 0,0 1 0,0-1 0,0 0 0,0 0 0,0 0 0,0 1 0,0-1 0,0 0 0,0 0 0,0 0 0,0 1 0,1-1 0,-1 0 0,0 0 0,0 0 0,0 0 0,0 1 0,0-1 0,0 0 0,1 0 0,-1 0 0,0 0 0,0 0 0,0 0 0,0 1 0,1-1 0,-1 0 0,0 0 0,0 0 0,0 0 0,1 0 0,-1 0 0,0 0 0,0 0 0,0 0 0,1 0 0,-1 0 0,0 0 0,0 0 0,0 0 0,1 0 0,-1 0 0,0 0 0,0 0 0,0 0 0,1 0 0,-1 0 0,0-1 0,0 1 0,0 0 0,0 0 0,1 0 0,-1 0 0,0 0 0,-5 15 0,-21 37 0,18-39 0,1 0 0,0 0 0,2 1 0,-1 0 0,1 0 0,-3 17 0,8-31 0,0 1 0,0-1 0,0 0 0,0 1 0,0-1 0,0 0 0,0 1 0,0-1 0,0 1 0,1-1 0,-1 0 0,0 1 0,0-1 0,0 0 0,0 1 0,1-1 0,-1 0 0,0 1 0,0-1 0,1 0 0,-1 0 0,0 1 0,0-1 0,1 0 0,-1 0 0,0 0 0,1 1 0,-1-1 0,0 0 0,1 0 0,-1 0 0,0 0 0,1 0 0,-1 1 0,0-1 0,1 0 0,-1 0 0,1 0 0,-1 0 0,0 0 0,1 0 0,-1 0 0,0 0 0,1-1 0,-1 1 0,1 0 0,-1 0 0,0 0 0,1 0 0,-1 0 0,0-1 0,1 1 0,21-9 0,62-49 0,-71 46 0,1 1 0,0 1 0,1 0 0,0 1 0,1 1 0,0 0 0,0 1 0,18-5 0,-33 12 0,-1 0 0,1-1 0,-1 1 0,1 0 0,-1 0 0,1 0 0,-1 0 0,1 0 0,-1 0 0,1 0 0,-1 0 0,1 0 0,-1 0 0,1 1 0,-1-1 0,1 0 0,-1 0 0,1 0 0,-1 1 0,1-1 0,-1 0 0,0 0 0,1 1 0,-1-1 0,0 0 0,1 1 0,-1-1 0,0 0 0,1 1 0,-1-1 0,0 1 0,1-1 0,-1 1 0,0-1 0,0 0 0,0 1 0,1 0 0,-2 26 0,-15 20 0,15-45 0,0 0 0,0 0 0,0 0 0,1-1 0,-1 1 0,0 0 0,1 0 0,-1 0 0,1 0 0,0 0 0,0 0 0,0 3 0,0-4 0,1-1 0,-1 0 0,0 0 0,0 1 0,1-1 0,-1 0 0,0 0 0,1 0 0,-1 0 0,1 1 0,-1-1 0,0 0 0,1 0 0,-1 0 0,0 0 0,1 0 0,-1 0 0,1 0 0,-1 0 0,0 0 0,1 0 0,-1 0 0,1 0 0,-1 0 0,0 0 0,1 0 0,-1-1 0,0 1 0,1 0 0,-1 0 0,0 0 0,1-1 0,-1 1 0,0 0 0,1 0 0,-1-1 0,47-35 0,-37 28 0,2-2 0,65-47 0,-69 52 0,-1 1 0,0 0 0,1 1 0,0 0 0,-1 0 0,1 1 0,0 0 0,1 0 0,9-1 0,-16 4 0,-1-1 0,0 0 0,0 1 0,1-1 0,-1 1 0,0-1 0,0 1 0,0 0 0,1-1 0,-1 1 0,0 0 0,0 0 0,0 0 0,0 0 0,0 0 0,-1 0 0,1 0 0,0 0 0,0 0 0,-1 1 0,1-1 0,-1 0 0,1 0 0,-1 1 0,1-1 0,-1 0 0,0 1 0,0-1 0,1 0 0,-1 1 0,0-1 0,0 0 0,0 1 0,-1-1 0,1 2 0,-4 51 0,-7-16-3270,8-30 1620,1-1 0,0 1 0,0 0 0,1-1 0,-2 12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400"/>
    </inkml:context>
    <inkml:brush xml:id="br0">
      <inkml:brushProperty name="width" value="0.025" units="cm"/>
      <inkml:brushProperty name="height" value="0.025" units="cm"/>
    </inkml:brush>
  </inkml:definitions>
  <inkml:trace contextRef="#ctx0" brushRef="#br0">59 50 21140,'-1'3'351,"1"0"0,-1-1 0,0 1 0,0 0 0,0-1-1,0 1 1,0 0 0,-1-1 0,1 0 0,-1 1 0,1-1 0,-4 3 0,4-3-180,-1 0 0,0 0 0,1 0 0,-1 0 0,1 0 0,-1 0 0,1 1 0,0-1-1,0 1 1,0-1 0,0 1 0,1-1 0,-1 1 0,1-1 0,-1 1 0,1 0 0,0-1 0,1 6 0,-1-7-152,1 0-1,0-1 1,0 1-1,-1 0 1,1 0 0,0 0-1,0-1 1,0 1-1,0-1 1,0 1 0,0 0-1,0-1 1,0 0 0,0 1-1,1-1 1,-1 0-1,0 1 1,0-1 0,0 0-1,0 0 1,1 0-1,-1 0 1,0 0 0,0 0-1,0 0 1,0-1-1,3 0 1,33-8 143,-29 6-107,-1-1-1,0 0 0,0-1 0,0 0 1,0 0-1,-1-1 0,9-8 0,-12 10 13,0 1 0,0-1 0,0 0 0,-1 0-1,1 0 1,-1 0 0,0 0 0,0-1 0,0 1-1,-1-1 1,0 1 0,1-1 0,-2 1 0,2-8-1,-2 11-62,0 0-1,0 1 0,0-1 0,0 0 0,0 0 0,0 1 0,0-1 0,0 0 0,-1 0 0,1 1 1,0-1-1,0 0 0,-1 1 0,1-1 0,0 0 0,-1 1 0,1-1 0,-1 0 0,1 1 1,-1-1-1,1 1 0,-1-1 0,1 1 0,-1-1 0,1 1 0,-1-1 0,0 1 0,1 0 1,-2-1-1,-23 4-86,19 0 54,0-1 0,0 2 0,0-1 0,0 1 0,1 0 0,-6 4 0,-6 9-215,2 0-1,-25 35 0,36-47-127,0 1 0,1 1-1,-1-1 1,1 0 0,0 1-1,1 0 1,0-1 0,0 1-1,0 0 1,1 0-1,0 0 1,0 0 0,1 9-1,0-14 137,0-1 0,1 0-1,-1 0 1,0 0 0,1 0-1,-1 0 1,0 0 0,1 0-1,0 0 1,-1 0 0,1 0-1,0 0 1,-1 0 0,1 0-1,0-1 1,0 1 0,0 0-1,-1 0 1,1-1 0,0 1-1,0-1 1,0 1 0,0-1-1,0 1 1,0-1 0,1 1-1,-1-1 1,0 0 0,0 0-1,0 0 1,0 1 0,0-1-1,0 0 1,0 0 0,1-1-1,1 1 1,33 1-8039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759"/>
    </inkml:context>
    <inkml:brush xml:id="br0">
      <inkml:brushProperty name="width" value="0.025" units="cm"/>
      <inkml:brushProperty name="height" value="0.025" units="cm"/>
    </inkml:brush>
  </inkml:definitions>
  <inkml:trace contextRef="#ctx0" brushRef="#br0">213 0 17553,'0'0'8658,"-11"1"-8375,4-1-278,1 1 0,0-1-1,0 1 1,0 1 0,0-1-1,0 1 1,0 0-1,0 1 1,1-1 0,-1 1-1,1 0 1,-1 0 0,1 1-1,-9 7 1,1 2 16,-47 48-4,56-57-9,1 1 0,0-1 0,0 0 0,0 1 1,0-1-1,1 1 0,-1 0 0,1 0 0,1 0 0,-1 0 1,1 0-1,-2 11 0,3-16-25,0 1-1,0 0 1,1 0 0,-1-1-1,0 1 1,0 0 0,1-1-1,-1 1 1,0 0 0,1 0-1,-1-1 1,1 1 0,-1-1-1,1 1 1,-1 0 0,1-1 0,-1 1-1,1-1 1,-1 1 0,1-1-1,0 0 1,-1 1 0,1-1-1,0 0 1,-1 1 0,1-1-1,1 0 1,29 5-971,32-10-1986,9-19 222,-59 19 3206,-1 0 0,1 0 0,0 2 1,0 0-1,0 0 0,20-1 0,-33 4-404,0 0 0,0 0 0,1 0 1,-1 0-1,0 0 0,0 0 0,0 0 0,0 0 0,0 0 0,1 0 0,-1 0 0,0 0 0,0 0 1,0 1-1,0-1 0,0 0 0,0 0 0,1 0 0,-1 0 0,0 0 0,0 0 0,0 0 0,0 0 1,0 1-1,0-1 0,0 0 0,0 0 0,0 0 0,0 0 0,1 0 0,-1 0 0,0 1 0,0-1 1,0 0-1,0 0 0,0 0 0,0 0 0,0 0 0,0 1 0,0-1 0,0 0 0,0 0 1,0 0-1,0 0 0,0 0 0,0 1 0,-1-1 0,1 0 0,0 0 0,0 0 0,0 0 0,0 0 1,0 1-1,-8 11 1292,-11 9 66,-13 6-483,-1-2-1,-1-1 1,-1-2-1,-55 25 1,62-39-1373,28-11-3677,4-10 98,13-6-3356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087"/>
    </inkml:context>
    <inkml:brush xml:id="br0">
      <inkml:brushProperty name="width" value="0.025" units="cm"/>
      <inkml:brushProperty name="height" value="0.025" units="cm"/>
    </inkml:brush>
  </inkml:definitions>
  <inkml:trace contextRef="#ctx0" brushRef="#br0">202 1 3908,'0'0'22682,"-11"2"-21432,4 1-1234,-1 0 0,1 0 0,0 0 1,0 1-1,0 0 0,1 0 0,-1 0 1,1 1-1,0 0 0,0 1 1,0-1-1,1 1 0,0 0 0,0 1 1,1-1-1,-1 1 0,1 0 0,1 0 1,-1 0-1,1 0 0,-4 15 0,7-20-30,-1-1 0,1 1 0,-1-1 0,1 1 0,0-1 0,-1 1 0,1 0 0,0-1 0,0 1 0,0 0 0,0-1 0,0 1 0,1-1 0,-1 1 0,0 0-1,1-1 1,-1 1 0,1-1 0,0 1 0,-1-1 0,1 1 0,0-1 0,0 0 0,0 1 0,0-1 0,0 0 0,0 0 0,0 0 0,0 1 0,1-1 0,-1 0 0,0-1-1,1 1 1,2 1 0,3 0-119,0-1-1,0 0 0,0 0 1,0 0-1,0-1 0,13-1 1,2 0-164,106-3 180,-127 4 165,0 0 0,-1 0 0,1 0 0,0 0 0,0 0 0,-1-1 0,1 1 1,0 0-1,0 1 0,0-1 0,-1 0 0,1 0 0,0 0 0,0 0 0,-1 1 1,1-1-1,0 0 0,-1 1 0,1-1 0,0 0 0,-1 1 0,1-1 0,0 1 0,-1-1 1,1 1-1,-1-1 0,1 1 0,-1 0 0,1-1 0,-1 1 0,1 0 0,-1-1 1,0 1-1,1 0 0,-1-1 0,0 1 0,0 0 0,0 0 0,1-1 0,-1 1 1,0 0-1,0 0 0,0-1 0,0 1 0,0 0 0,0 0 0,0 0 0,-1-1 0,1 1 1,0 0-1,0 0 0,-1-1 0,1 1 0,0 0 0,-1-1 0,1 1 0,-1 0 1,1-1-1,-1 2 0,-3 4 173,0 0 1,0 0 0,0-1 0,-1 1-1,-6 4 1,-31 28 856,-52 35 1,76-60-1466,0-2 0,-1 0 0,-26 9-1,18-12-3754,5-7-4223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943"/>
    </inkml:context>
    <inkml:brush xml:id="br0">
      <inkml:brushProperty name="width" value="0.025" units="cm"/>
      <inkml:brushProperty name="height" value="0.025" units="cm"/>
    </inkml:brush>
  </inkml:definitions>
  <inkml:trace contextRef="#ctx0" brushRef="#br0">0 289 5733,'0'0'15055,"4"8"-12813,-4-5-2056,1-1 1,0 0-1,0 1 1,1-1-1,-1 0 1,0 0 0,1 1-1,-1-1 1,1-1-1,0 1 1,0 0-1,0 0 1,0-1-1,0 1 1,4 2-1,-3-3-27,1 0-1,-1-1 1,0 1-1,1-1 1,-1 0-1,0 0 1,1 0-1,-1 0 0,1-1 1,-1 1-1,0-1 1,1 0-1,-1 0 1,0 0-1,6-3 1,17-7 135,-2-1 1,0-1-1,0-1 1,32-26 0,-41 28-289,-1 0 0,-1-1 0,0 0 0,0-1 0,-1-1 0,-1 0 0,15-25 0,-24 36-29,0 0 0,-1 1 0,1-1 0,-1 0 0,1 0 1,-1 0-1,0 0 0,-1 0 0,1 0 0,-1 0 0,0 0 0,0 0 0,0 0 0,0 0 0,-1 0 0,1-1 0,-2-3 0,1 6 6,-1 0 1,1 1-1,0-1 0,-1 0 0,1 1 0,-1-1 0,1 1 0,-1-1 0,0 1 0,1 0 0,-1-1 0,0 1 0,0 0 0,0 0 0,0 0 0,0 1 1,0-1-1,0 1 0,-1-1 0,1 1 0,0-1 0,0 1 0,0 0 0,0 0 0,-1 0 0,1 0 0,0 1 0,0-1 0,0 1 0,0-1 0,0 1 0,-3 1 1,-6 1-3,1 1 1,0 1 0,0 0-1,0 0 1,0 1 0,1 0-1,0 1 1,0 0 0,1 0-1,0 1 1,-12 15-1,-9 12 33,-34 55 0,14-5 280,46-77-218,-1 0-1,1 1 1,0-1 0,1 1 0,0-1 0,1 1 0,0 0 0,-1 15 0,2-23-70,0 0 1,1 0-1,-1 1 0,0-1 0,0 0 1,1 0-1,-1 0 0,0 0 0,1 0 1,-1 0-1,1 0 0,-1 0 0,1 0 0,0 0 1,-1 0-1,1-1 0,0 1 0,0 0 1,0 0-1,0-1 0,-1 1 0,1 0 0,0-1 1,0 1-1,1 0 0,2 0 8,-1 0 0,0 0 0,0-1 0,1 1-1,-1-1 1,0 0 0,1 1 0,5-2 0,3 0 24,0-1-1,1-1 1,-1 0 0,12-5-1,26-15 43,-2-3-1,0-1 0,-2-3 0,-1-1 0,43-40 0,-42 34 55,-69 91 277,4-23-253,-25 45 595,41-69-700,-1 1 0,1 0 0,1-1 0,-1 1 0,1 0 0,1 0 0,-1 0 0,1 8 0,1-15-53,0 0 0,1-1 0,-1 1 0,0-1 0,1 1 0,-1-1 0,0 1 0,1-1 0,-1 1 0,1-1 0,-1 1 0,1-1 0,-1 1 0,1-1 0,-1 0 0,1 1 0,-1-1 0,1 0 0,0 0 0,-1 1 0,1-1 0,-1 0 0,1 0 0,0 0 0,-1 0 0,1 0 0,0 0 0,-1 0 0,1 0 0,0 0 0,-1 0 0,1 0 0,-1 0 0,1 0 0,0 0 0,-1-1 0,2 1 0,27-8 0,-2-6 0,-2-1 0,0-1 0,-1-1 0,37-33 0,38-27 0,-98 77 0,-1-1 0,0 1 0,0 0 0,0 0 0,0 0 0,1 0 0,-1-1 0,0 1 0,0 0 0,0 0 0,1 0 0,-1 0 0,0 0 0,0-1 0,1 1 0,-1 0 0,0 0 0,0 0 0,1 0 0,-1 0 0,0 0 0,0 0 0,1 0 0,-1 0 0,0 0 0,0 0 0,1 0 0,-1 0 0,0 0 0,0 0 0,1 0 0,-1 1 0,0-1 0,0 0 0,1 0 0,-1 0 0,0 0 0,0 0 0,0 1 0,1-1 0,-1 0 0,0 0 0,0 0 0,0 0 0,0 1 0,1-1 0,-1 0 0,0 0 0,0 1 0,0-1 0,-1 21 0,-14 32 0,12-45 0,-3 29-498,-3 1-2082,8-36 2188,0 0 0,-1 0 0,1 0 0,-1 1 0,0-1 0,1-1 0,-1 1 0,0 0 0,0 0 0,0-1 0,-1 1 0,1-1 0,0 0 0,-4 2 0,-13 5-14096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01.014"/>
    </inkml:context>
    <inkml:brush xml:id="br0">
      <inkml:brushProperty name="width" value="0.025" units="cm"/>
      <inkml:brushProperty name="height" value="0.025" units="cm"/>
    </inkml:brush>
  </inkml:definitions>
  <inkml:trace contextRef="#ctx0" brushRef="#br0">2269 76 7591,'0'0'11184,"-7"-8"-10874,4 4-170,-1-1 1,0 1 0,0 0-1,-1 0 1,1 0 0,-1 1-1,0-1 1,0 1 0,0 0 0,0 1-1,0-1 1,-1 1 0,1 0-1,-1 0 1,0 1 0,-10-2-1,-81-6 185,-181 7 0,186 4-142,-610 66 1547,292 15-1731,328-60 273,1 4 1,-147 72 0,211-90-225,2 1 0,-1 0 0,1 1 0,1 1 0,0 0 1,0 1-1,1 0 0,1 1 0,0 1 0,-17 29 0,25-38-47,0 1-1,1 0 0,0 0 1,0 0-1,0 0 0,1 1 1,1-1-1,-1 1 0,1-1 1,0 1-1,1 0 0,-1-1 1,2 1-1,-1 0 0,1-1 1,0 1-1,1-1 0,0 1 0,0-1 1,0 0-1,1 1 0,0-1 1,0-1-1,1 1 0,0 0 1,0-1-1,1 0 0,8 10 1,-5-8 17,1-1 1,0 1-1,0-1 1,0-1-1,1 0 0,0 0 1,0-1-1,1 0 1,-1-1-1,1 0 1,0-1-1,0 0 1,15 2-1,14 0 110,0-2 0,59-4-1,-67 1-112,51-5 59,0-3 0,82-19 0,164-50-109,-241 55-8,452-111 54,-430 101 74,167-73 0,-32-15 3242,-244 119-3319,14-7 411,0-1 0,0 0 0,18-17-1,-30 24-358,0 0 1,0-1-1,-1 0 0,1 1 0,-1-1 0,1 0 0,-1 0 0,0 0 0,-1 0 0,1-1 0,0 1 0,-1-1 0,0 1 0,0-1 0,0 1 0,0-1 0,0 1 0,-1-1 0,0 0 0,0 1 0,0-1 0,-1-7 0,0 8-58,0 1 0,-1-1 0,1 0 0,-1 0 0,0 1 0,0-1 0,0 1 0,0 0 0,-1-1 0,1 1 0,-1 0 0,1 0 0,-1 1 0,1-1 0,-1 0 0,0 1 0,0 0 0,0 0 0,-5-2 0,-66-16-371,69 18 292,-94-13-3078,-4 0-4121,38-1-1554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147"/>
    </inkml:context>
    <inkml:brush xml:id="br0">
      <inkml:brushProperty name="width" value="0.025" units="cm"/>
      <inkml:brushProperty name="height" value="0.025" units="cm"/>
    </inkml:brush>
  </inkml:definitions>
  <inkml:trace contextRef="#ctx0" brushRef="#br0">5 77 16271,'0'0'5670,"0"10"-4309,-4 148 2178,4-157-3529,0-1 0,0 1 0,0 0 0,0 0 0,0 0 0,0-1 0,1 1 0,-1 0 0,0 0 0,0-1 0,1 1 0,-1 0 0,1-1 0,-1 1 0,1 0 0,-1-1 0,1 1 0,-1-1 0,1 1 0,-1 0 0,1-1 0,0 0 0,-1 1 0,1-1 0,0 1 0,-1-1 0,1 0 0,0 1 0,0-1 0,-1 0 0,1 0 0,0 0 0,0 1 0,0-1 0,-1 0 0,1 0 0,0 0 0,0 0 0,0-1 0,-1 1 0,1 0 0,0 0 0,0 0 0,-1-1 0,1 1 0,1-1 0,36-17 460,-15-2-152,-2 0 0,0-1 0,-1-1 0,-1 0 0,-1-2 0,-1 0-1,-1-1 1,18-39 0,-33 110-483,-3 27 317,0-28-140,5 57 0,-3-100 22,0 1 0,0-1 0,0 1 0,1-1 0,-1 1 1,1-1-1,-1 1 0,1-1 0,0 0 0,0 1 0,0-1 0,0 0 0,1 0 0,-1 0 0,0 0 1,1 0-1,0 0 0,-1 0 0,1 0 0,0-1 0,0 1 0,0 0 0,0-1 0,0 0 0,0 0 1,0 1-1,1-1 0,-1 0 0,0-1 0,5 2 0,-3-2 25,0 0-1,0 0 1,0-1 0,1 1 0,-1-1-1,0 0 1,0 0 0,0-1 0,-1 1-1,1-1 1,0 0 0,0 0-1,-1 0 1,1 0 0,-1 0 0,0-1-1,5-5 1,5-4-59,0-1 0,-2 0 0,1-1 0,-2 0 0,0 0 0,-1-2 0,0 1 0,-1-1 0,-1 0 0,0 0 0,-1-1 0,-1 0 0,-1 0 0,4-32 0,-10 71 0,1-14 0,0 1 0,0-1 0,1 1 0,0-1 0,3 13 0,-3-18 0,1 0 0,0-1 0,0 1 0,0 0 0,0-1 0,0 1 0,1 0 0,-1-1 0,1 0 0,-1 1 0,1-1 0,0 0 0,0 0 0,0 0 0,1 0 0,-1 0 0,0-1 0,1 1 0,-1-1 0,1 1 0,-1-1 0,4 1 0,1 0 0,-1 0 0,1 0 0,0-1 0,-1-1 0,1 1 0,0-1 0,0 0 0,0 0 0,-1-1 0,1 0 0,0 0 0,-1-1 0,1 1 0,-1-1 0,1-1 0,-1 1 0,0-1 0,7-5 0,-9 6 0,1-1 0,-1 0 0,0 0 0,0 0 0,0 0 0,-1-1 0,1 1 0,-1-1 0,0 0 0,0 0 0,0-1 0,0 1 0,-1 0 0,0-1 0,0 0 0,0 1 0,0-1 0,-1 0 0,0 0 0,0 0 0,0 0 0,-1 0 0,1 0 0,-2-10 0,1 14 0,0 0 0,0-1 0,0 1 0,-1 0 0,1-1 0,0 1 0,-1 0 0,1 0 0,-1 0 0,1-1 0,-1 1 0,0 0 0,0 0 0,1 0 0,-1 0 0,0 0 0,0 0 0,0 0 0,0 1 0,0-1 0,0 0 0,0 0 0,0 1 0,-2-2 0,0 2 0,1-1 0,-1 1 0,1-1 0,-1 1 0,1 0 0,-1 0 0,0 0 0,1 0 0,-1 1 0,1-1 0,-1 1 0,-2 0 0,0 1 0,-1 0 0,1 0 0,0 0 0,0 1 0,0 0 0,0 0 0,0 0 0,0 0 0,1 1 0,0 0 0,-4 4 0,3-1 0,1 0 0,0 0 0,0 0 0,1 0 0,-1 1 0,2 0 0,-1-1 0,1 1 0,1 0 0,-1 0 0,1 0 0,0 0 0,1 9 0,1-15 0,-1 0 0,1 0 0,0-1 0,0 1 0,0 0 0,0 0 0,0-1 0,1 1 0,-1-1 0,0 1 0,1-1 0,-1 1 0,1-1 0,-1 0 0,1 0 0,0 0 0,-1 0 0,1 0 0,0 0 0,0 0 0,0-1 0,0 1 0,-1 0 0,1-1 0,0 0 0,0 1 0,0-1 0,0 0 0,0 0 0,0 0 0,2-1 0,9 1 0,-1 0 0,0-1 0,23-4 0,16-9 0,40-8 0,-84 21 0,1 0 0,0 1 0,-1 0 0,1 0 0,-1 0 0,1 1 0,-1 0 0,1 1 0,12 3 0,1 11 0,-8-7 0,-13-9 0,1-1 0,-1 1 0,1-1 0,-1 1 0,0-1 0,1 1 0,-1-1 0,0 1 0,1-1 0,-1 0 0,0 1 0,1-1 0,-1 1 0,0-1 0,0 0 0,0 1 0,0-1 0,0 0 0,0 1 0,0-1 0,0 0 0,0 1 0,0-1 0,0 0 0,0 1 0,-1-2 0,1-36 0,-2 0 0,-8-41 0,17 79-2093,23 8-5713,-7-1 889,14-3-1411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519"/>
    </inkml:context>
    <inkml:brush xml:id="br0">
      <inkml:brushProperty name="width" value="0.025" units="cm"/>
      <inkml:brushProperty name="height" value="0.025" units="cm"/>
    </inkml:brush>
  </inkml:definitions>
  <inkml:trace contextRef="#ctx0" brushRef="#br0">172 187 17617,'0'0'7228,"-11"-5"-5830,5 1-1159,4 3-168,0-1 0,-1 1 0,1 0 0,0 0 0,0-1 0,-1 1 0,1 1 1,0-1-1,-1 0 0,1 0 0,-1 1 0,1 0 0,-1-1 0,1 1 0,-1 0 1,1 0-1,-1 0 0,1 1 0,-1-1 0,1 1 0,-1-1 0,1 1 1,0 0-1,-1 0 0,1 0 0,0 0 0,0 0 0,-4 3 0,-4 6 271,0 0 0,0 1 0,2 0-1,-15 23 1,20-30-310,0 1 0,0 0-1,1-1 1,0 1 0,0 0-1,1 0 1,-1 0 0,1 0-1,0 1 1,0-1 0,1 0-1,-1 0 1,1 1 0,0-1-1,1 0 1,1 7 0,-1-10-26,0-1 0,0 0 1,0 1-1,0-1 0,0 0 0,0 0 1,1 0-1,-1 0 0,0 0 0,1 0 1,-1 0-1,1 0 0,-1-1 0,1 1 1,0-1-1,-1 1 0,1-1 0,-1 1 1,1-1-1,0 0 0,-1 0 0,1 0 1,0 0-1,-1 0 0,1 0 0,0 0 1,-1-1-1,1 1 0,0-1 1,2 0-1,4-1 13,0 0 0,0 0 1,-1-1-1,1 0 0,7-4 0,1-4 88,0-1-1,-1 0 0,-1 0 0,0-2 0,-1 0 0,0 0 0,20-31 0,-15 17 98,-2-1 1,0-1-1,17-51 0,-23 49-204,-11 25 0,-5 13 0,-6 15 0,2-1 0,-60 128 0,63-129 0,1-1 0,0 1 0,1 0 0,2 0 0,0 0 0,-1 26 0,4-43-72,-1 0 1,1 0-1,0 1 1,1-1-1,-1 0 1,0 0-1,1 0 1,-1 0-1,1 0 1,-1 0-1,1 0 1,0 0-1,0 0 1,0 0-1,0 0 1,0 0-1,1-1 1,-1 1-1,3 2 1,-3-3-122,1 0 0,-1-1 0,1 1 1,0 0-1,-1-1 0,1 1 0,0-1 1,0 0-1,-1 1 0,1-1 0,0 0 1,0 0-1,0 0 0,-1 0 0,1-1 0,0 1 1,0 0-1,2-1 0,2-2-739,1 1 1,-1-1-1,1 0 0,-1-1 0,0 1 0,0-1 1,-1-1-1,1 1 0,-1-1 0,7-6 0,9-17-11559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065"/>
    </inkml:context>
    <inkml:brush xml:id="br0">
      <inkml:brushProperty name="width" value="0.025" units="cm"/>
      <inkml:brushProperty name="height" value="0.025" units="cm"/>
    </inkml:brush>
  </inkml:definitions>
  <inkml:trace contextRef="#ctx0" brushRef="#br0">0 64 9801,'0'0'19459,"9"6"-18333,-4-3-1014,0 0 1,0 0-1,0-1 0,0 1 0,1-1 1,-1-1-1,1 1 0,0-1 0,-1 0 1,12 1-1,-14-2-74,1 0 1,-1 0-1,0-1 1,0 0-1,0 1 1,0-1-1,0 0 1,0 0-1,0 0 1,0-1-1,0 1 1,-1-1-1,1 0 1,-1 1-1,1-1 1,-1 0-1,1-1 1,-1 1-1,0 0 1,0-1-1,0 1 1,0-1-1,-1 1 1,1-1-1,-1 0 1,2-5-1,-2 7-35,0-1 0,0 0 1,-1 1-1,1-1 0,0 0 0,-1 0 0,0 1 0,1-1 0,-1 0 0,0 0 0,0 0 0,0 0 1,0 0-1,0 1 0,-1-1 0,0-2 0,1 3-2,0 0 1,-1 0-1,1 1 0,-1-1 1,0 0-1,1 1 0,-1-1 1,1 0-1,-1 1 1,0-1-1,0 1 0,1-1 1,-1 1-1,0-1 0,0 1 1,1 0-1,-1-1 0,0 1 1,0 0-1,0 0 1,0 0-1,0-1 0,-1 1 1,-1 0-1,-1 1 0,1-1 0,-1 1 1,1-1-1,0 1 0,0 0 0,0 0 1,-1 0-1,1 1 0,0-1 0,0 1 1,1 0-1,-1 0 0,0 0 0,0 0 1,-3 4-1,0 1-1,0 1 0,0 0 0,0 0 0,1 0 0,1 1 0,-1 0 0,2 0 0,-1 0 0,1 0 0,0 1 0,1-1 0,0 1 0,1 0 0,-1 17 0,2-26 0,0 1 0,0-1 0,0 1 0,0 0 0,1-1 0,-1 1 0,0-1 0,1 1 0,-1-1 0,1 1 0,-1-1 0,1 1 0,0-1 0,0 0 0,0 1 0,0-1 0,0 0 0,0 0 0,0 1 0,0-1 0,0 0 0,0 0 0,3 1 0,-2-1 0,1 0 0,0 1 0,0-2 0,0 1 0,1 0 0,-1 0 0,0-1 0,0 0 0,0 0 0,0 0 0,5 0 0,2-1 0,0-1 0,0 0 0,0 0 0,0-1 0,0-1 0,15-7 0,44-33 0,-52 32 0,1 0 0,0 2 0,1-1 0,36-13 0,-55 24 0,0 0 0,1 0 0,-1 0 0,0 0 0,0 0 0,0 0 0,0 0 0,1 0 0,-1 0 0,0 0 0,0 0 0,0 0 0,1 0 0,-1 0 0,0 0 0,0 0 0,0 0 0,1 0 0,-1 0 0,0 0 0,0 0 0,0 0 0,1 1 0,-1-1 0,0 0 0,0 0 0,0 0 0,0 0 0,0 0 0,1 0 0,-1 1 0,0-1 0,0 0 0,0 0 0,0 0 0,0 0 0,0 1 0,0-1 0,1 0 0,-1 0 0,0 0 0,0 1 0,0-1 0,0 0 0,0 0 0,0 0 0,0 1 0,0-1 0,0 0 0,0 0 0,-4 17 0,-11 15 0,1-9 0,8-14 0,0 0 0,1 0 0,0 0 0,0 1 0,1 0 0,0 0 0,1 0 0,-4 19 0,7-29 0,0 1 0,0-1 0,0 1 0,1-1 0,-1 0 0,0 1 0,0-1 0,0 0 0,1 1 0,-1-1 0,0 0 0,0 1 0,1-1 0,-1 0 0,0 0 0,1 1 0,-1-1 0,0 0 0,1 0 0,-1 1 0,1-1 0,-1 0 0,0 0 0,1 0 0,-1 0 0,1 0 0,-1 0 0,0 0 0,1 0 0,-1 0 0,1 0 0,-1 0 0,0 0 0,1 0 0,-1 0 0,1 0 0,-1 0 0,0 0 0,1 0 0,0-1 0,19-4 0,1-6 0,1 0 0,-2-1 0,0-1 0,30-26 0,-23 18 0,41-25 0,-68 46 0,1-1 0,0 1 0,-1-1 0,1 1 0,0-1 0,-1 1 0,1-1 0,0 1 0,0 0 0,0-1 0,-1 1 0,1 0 0,0 0 0,0 0 0,0-1 0,0 1 0,0 0 0,-1 0 0,1 0 0,0 0 0,0 1 0,0-1 0,0 0 0,0 0 0,-1 0 0,1 1 0,1 0 0,-1 0 0,-1 0 0,0 0 0,1 0 0,-1 0 0,0 0 0,1 0 0,-1 1 0,0-1 0,0 0 0,0 0 0,0 0 0,0 1 0,-1-1 0,1 0 0,0 0 0,0 0 0,-1 2 0,-25 62 0,20-53 0,4-7 0,-13 32 0,15-35 0,-1-1 0,0 1 0,1 0 0,-1-1 0,1 1 0,0 0 0,-1-1 0,1 1 0,0 0 0,0 0 0,0-1 0,0 1 0,1 0 0,-1 0 0,0-1 0,1 1 0,0 2 0,0-3-36,0-1 0,0 0 0,0 0 0,0 1 0,0-1 0,0 0 0,0 0 0,0 0 1,0 0-1,0 0 0,0 0 0,0-1 0,0 1 0,0 0 0,0 0 0,0-1 0,0 1 0,0 0 0,0-1 0,0 1 0,-1-1 0,1 0 0,0 1 0,0-1 1,-1 1-1,1-1 0,1-1 0,22-19-3805,3-11-4076,2-6-4655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440"/>
    </inkml:context>
    <inkml:brush xml:id="br0">
      <inkml:brushProperty name="width" value="0.025" units="cm"/>
      <inkml:brushProperty name="height" value="0.025" units="cm"/>
    </inkml:brush>
  </inkml:definitions>
  <inkml:trace contextRef="#ctx0" brushRef="#br0">28 1 19410,'0'0'13357,"30"72"-13357,-37-34 0,-1 2 0,0 2 0,-3-3-1473,2-3-4165,-2-4-4323</inkml:trace>
  <inkml:trace contextRef="#ctx0" brushRef="#br0" timeOffset="1">16 606 11082,'0'0'20212,"-15"53"-18739,15-49-1473,1-4 0,6 0-416,1-9-5638,-3-11-11979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25.891"/>
    </inkml:context>
    <inkml:brush xml:id="br0">
      <inkml:brushProperty name="width" value="0.025" units="cm"/>
      <inkml:brushProperty name="height" value="0.025" units="cm"/>
    </inkml:brush>
  </inkml:definitions>
  <inkml:trace contextRef="#ctx0" brushRef="#br0">0 317 4773,'10'4'5135,"13"2"-4700,0 0 0,0-1-1,1-2 1,0 0 0,-1-2 0,1 0-1,0-2 1,27-4 0,202-38 574,-249 42-972,560-106 5487,5 33-4230,70 27-1222,-147 12 10,394 3 1680,-878 32-1801,27 1 121,-34-1-105,0 0 0,0 0 0,0 0 1,0 0-1,0 1 0,0-1 0,0 0 1,0 0-1,0 1 0,0-1 1,0 1-1,0-1 0,0 1 0,-1-1 1,1 1-1,0-1 0,0 1 0,-1 0 1,1 0-1,0-1 0,-1 1 0,1 0 1,0 0-1,-1 0 0,1-1 1,0 3-1,-2-2-81,1-1-1,0 1 1,0 0 0,-1-1 0,1 1 0,0 0 0,-1-1-1,1 1 1,-1 0 0,1-1 0,-1 1 0,1-1 0,-1 1-1,0-1 1,1 1 0,-1-1 0,1 1 0,-1-1 0,0 0-1,1 1 1,-1-1 0,0 0 0,0 0 0,1 1 0,-1-1-1,0 0 1,0 0 0,1 0 0,-1 0 0,0 0 0,0 0 0,-1 0-1,-33 1-4144,30-1 2599,-30 0-8360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52.563"/>
    </inkml:context>
    <inkml:brush xml:id="br0">
      <inkml:brushProperty name="width" value="0.025" units="cm"/>
      <inkml:brushProperty name="height" value="0.025" units="cm"/>
    </inkml:brush>
  </inkml:definitions>
  <inkml:trace contextRef="#ctx0" brushRef="#br0">480 586 5701,'0'0'10917,"-1"-4"-10319,0 4-579,1 0 0,0-1-1,0 1 1,0 0 0,0-1 0,0 1-1,0 0 1,0-1 0,0 1 0,0 0-1,0-1 1,0 1 0,0 0 0,0-1-1,0 1 1,0 0 0,0-1 0,0 1-1,0 0 1,0-1 0,0 1-1,0 0 1,1-1 0,-1 1 0,0 0-1,0 0 1,0-1 0,1 1 0,-1 0-1,0 0 1,0-1 0,1 1 0,-1 0-1,0 0 1,1-1 0,-1 1 0,0 0-1,1 0 1,-1 0 0,0 0-1,1 0 1,-1 0 0,27-4 578,55 11 198,-37-3-388,1022-16 815,-585-3-378,677 2-262,35-1 598,435 4-85,-792 10-727,-557-10-416,-261 5-107,-19 4 135,0 1 1,-1-1 0,1 1-1,0-1 1,-1 1-1,1-1 1,-1 1 0,1-1-1,-1 1 1,1 0 0,-1-1-1,1 1 1,-1 0-1,0-1 1,1 1 0,-1 0-1,1 0 1,-1 0-1,0-1 1,1 1 0,-1 0-1,0 0 1,1 0-1,-1 0 1,0 0 0,1 0-1,-1 0 1,0 0-1,0 1 1,-460-31-1253,339 27 1241,-1258-3 135,-3 53-79,-418 22-71,2-42-309,1736-27 364,-1-2 0,-117-21 0,179 23-8,0 0 0,1 0 1,-1 0-1,0-1 0,1 1 1,-1-1-1,0 1 0,1-1 1,-1 0-1,0 1 0,1-1 0,-1 0 1,1 0-1,-1 0 0,1 0 1,0-1-1,0 1 0,-1 0 1,1-1-1,-2-2 0,4 3-6,0 0-1,-1 0 1,1-1-1,0 1 0,-1 0 1,1 0-1,0 0 1,0 0-1,0 0 1,0 0-1,0 0 1,0 0-1,1 0 0,-1 1 1,0-1-1,0 0 1,1 1-1,-1-1 1,0 1-1,1-1 1,-1 1-1,0 0 1,1 0-1,-1-1 0,0 1 1,1 0-1,1 0 1,115-20-270,210-11 0,-216 24 8,1452-61 35,6 47 963,-579 11-216,-668 6-373,480-10-20,-7-36-178,-747 45 1,20 0-155,-1-3-1,-1-3 1,116-35 0,-178 44 209,1 0 0,-1-1 0,1 1 1,-1-1-1,0 0 0,0-1 0,-1 1 0,1-1 1,7-8-1,-11 10-2,0 1 0,0 0 0,0 0 0,-1-1 0,1 1 0,-1-1 0,1 1 0,-1-1 0,1 1 0,-1-1 0,0 1 0,0-1 0,1 1 0,-1-1 0,-1 1 0,1-1 0,0 1 0,0-1 0,0 1 0,-1-1 0,1 1 0,-1-1 0,1 1 0,-1-1 0,0 1 0,1 0 0,-1-1 0,0 1 0,0 0 0,0-1 0,0 1 0,0 0 0,0 0 0,0 0 0,0 0 0,-1 0 0,1 0 0,0 1 0,-1-1 0,1 0 0,-3 0 0,-17-10-27,-1 0 1,-1 2-1,0 1 0,0 0 1,-1 2-1,0 1 0,-39-4 0,33 4 23,-582-53-31,-8 50-8,510 8 44,-1570 29-8491,1346-17 4292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08.738"/>
    </inkml:context>
    <inkml:brush xml:id="br0">
      <inkml:brushProperty name="width" value="0.025" units="cm"/>
      <inkml:brushProperty name="height" value="0.025" units="cm"/>
    </inkml:brush>
  </inkml:definitions>
  <inkml:trace contextRef="#ctx0" brushRef="#br0">1 637 8360,'0'0'21818,"10"-11"-20366,24-26-1176,-2-2 0,46-73 0,52-109 22,-100 167-287,52-109-11,-111 261 0,-8 3 0,13-39 0,3 2 0,-16 76 0,34-119-3186,3-2-6285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196"/>
    </inkml:context>
    <inkml:brush xml:id="br0">
      <inkml:brushProperty name="width" value="0.025" units="cm"/>
      <inkml:brushProperty name="height" value="0.025" units="cm"/>
    </inkml:brush>
  </inkml:definitions>
  <inkml:trace contextRef="#ctx0" brushRef="#br0">1 1 9225,'0'0'14451,"14"8"-12556,-14-8-1860,10 6 242,0 0 1,1-1 0,-1-1 0,1 1 0,0-2 0,0 1 0,0-2-1,0 0 1,21 2 0,224-6 1490,-167 1-3823,2 0-4688,-94 1 2241,-3 1 2347,-3 1 89,-23 3-5024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538"/>
    </inkml:context>
    <inkml:brush xml:id="br0">
      <inkml:brushProperty name="width" value="0.025" units="cm"/>
      <inkml:brushProperty name="height" value="0.025" units="cm"/>
    </inkml:brush>
  </inkml:definitions>
  <inkml:trace contextRef="#ctx0" brushRef="#br0">53 36 12684,'0'0'5349,"-52"27"-3523,52-22-225,3-4-287,23-1 447,15 0 1,10-3-545,13-7-737,7-1-383,2 2-226,-2 0-1632,-9 5-866,-4 0-1280,-14-1-33,-8 1-1665,-6-6-2307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882"/>
    </inkml:context>
    <inkml:brush xml:id="br0">
      <inkml:brushProperty name="width" value="0.025" units="cm"/>
      <inkml:brushProperty name="height" value="0.025" units="cm"/>
    </inkml:brush>
  </inkml:definitions>
  <inkml:trace contextRef="#ctx0" brushRef="#br0">0 7 2787,'0'0'17456,"10"-3"-16650,0 2-622,-1 0-1,1 0 0,-1 1 0,0 0 1,1 1-1,-1 0 0,0 0 1,1 1-1,-1 0 0,0 0 0,15 7 1,-7-3 143,0 0 0,-1 1 0,1 0 1,-1 2-1,23 16 0,-35-23-182,-1 0 0,-1 1-1,1 0 1,0-1-1,-1 1 1,1 0 0,-1 1-1,0-1 1,0 0 0,0 1-1,0-1 1,-1 1 0,1-1-1,-1 1 1,0 0-1,0-1 1,0 1 0,-1 0-1,1 0 1,-1 0 0,0 0-1,0 0 1,0-1-1,-1 1 1,1 0 0,-1 0-1,0 0 1,0-1 0,0 1-1,-1 0 1,1-1 0,-1 1-1,-2 2 1,-10 16 292,-2 0 0,0-2 0,-1 0 1,-1-1-1,-33 28 0,11-10-471,-3 4-905,13-19-3898,10-11-6443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6.229"/>
    </inkml:context>
    <inkml:brush xml:id="br0">
      <inkml:brushProperty name="width" value="0.025" units="cm"/>
      <inkml:brushProperty name="height" value="0.025" units="cm"/>
    </inkml:brush>
  </inkml:definitions>
  <inkml:trace contextRef="#ctx0" brushRef="#br0">0 1 2466,'0'0'160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3.925"/>
    </inkml:context>
    <inkml:brush xml:id="br0">
      <inkml:brushProperty name="width" value="0.025" units="cm"/>
      <inkml:brushProperty name="height" value="0.025" units="cm"/>
    </inkml:brush>
  </inkml:definitions>
  <inkml:trace contextRef="#ctx0" brushRef="#br0">389 60 10730,'0'0'8237,"-6"-10"-5103,4 7-3027,0-1 0,0 1 0,-1 0 0,1-1 0,-1 1 0,0 0 0,0 1 0,0-1-1,0 0 1,0 1 0,-1 0 0,1 0 0,-1 0 0,0 0 0,0 0 0,1 1 0,-1-1 0,0 1 0,0 0 0,0 1 0,0-1 0,-1 1 0,1-1 0,0 1 0,0 0 0,0 1 0,0-1 0,-7 2 0,-1 2 0,0 0 0,0 0 1,0 1-1,0 0 1,1 1-1,0 1 1,0 0-1,1 0 1,-1 1-1,2 0 0,-1 1 1,1 0-1,0 1 1,1-1-1,-10 18 1,4-8 159,2 2-1,0 0 1,2 0 0,0 1 0,1 1 0,1-1 0,-6 35 0,11-42-105,0-1 1,1 1-1,1-1 0,1 1 1,0-1-1,1 1 0,0-1 1,7 28-1,-6-37-150,-1 0 0,2 1-1,-1-1 1,0 0 0,1-1 0,0 1-1,0 0 1,1-1 0,-1 1 0,1-1-1,0 0 1,0-1 0,0 1 0,1-1-1,-1 1 1,1-1 0,0 0 0,0-1 0,0 0-1,0 1 1,0-1 0,1-1 0,-1 1-1,1-1 1,10 1 0,-4 0 72,-1-1 1,1 0-1,0-1 1,0-1-1,0 0 1,-1 0-1,1-1 1,0-1-1,-1 0 1,1 0-1,-1-1 1,0-1-1,-1 0 1,1 0-1,-1-1 1,0 0-1,0-1 1,0 0-1,-1-1 1,-1 0-1,1 0 1,7-11-1,-14 18-84,-1-1 0,1 0 0,-1 0 0,1 0 0,-1-1 0,0 1 0,0 0 0,0 0 0,0-1 0,-1 1 0,1 0 0,0-1 0,-1 1 0,0-1 0,0 1 0,1-1 0,-1 1 0,-1-3 0,0 3 0,1 1 0,-1 0 0,0-1 0,0 1 0,0 0 0,0 0 0,0 0 0,0 0 0,0 0 0,0 0 0,0 0 0,0 0 0,-1 0 0,1 0 0,0 1 0,-1-1 0,1 0 0,0 1 0,-1-1 0,1 1 0,-1 0 0,1-1 0,-1 1 0,1 0 0,-1 0 0,1 0 0,-1 0 0,-2 1 0,-4-1 0,-1 1 0,1 0 0,0 0 0,0 1 0,0 0 0,-15 6 0,20-7 0,0 0 0,0 1 0,0-1 0,0 1 0,0 0 0,0 0 0,1 0 0,-1 0 0,1 0 0,-1 0 0,1 1 0,0-1 0,0 1 0,0 0 0,0-1 0,0 1 0,1 0 0,-1 0 0,1 0 0,-1 5 0,2-7 0,0-1 0,0 1 0,1 0 0,-1 0 0,0 0 0,1 0 0,-1-1 0,1 1 0,-1 0 0,1 0 0,-1-1 0,1 1 0,-1 0 0,1-1 0,0 1 0,-1-1 0,1 1 0,0 0 0,0-1 0,0 0 0,-1 1 0,1-1 0,0 0 0,0 1 0,0-1 0,0 0 0,-1 0 0,1 1 0,0-1 0,0 0 0,0 0 0,0 0 0,0 0 0,0 0 0,0-1 0,0 1 0,-1 0 0,1 0 0,1-1 0,41-4 0,-24-1 0,0-1 0,-1-1 0,-1 0 0,1-1 0,16-13 0,-16 11 0,0 0 0,1 1 0,0 1 0,21-7 0,-39 16 0,0 0 0,0 0 0,0 0 0,-1 0 0,1 0 0,0 0 0,0 0 0,0 0 0,-1 0 0,1 0 0,0 0 0,0 0 0,0 1 0,-1-1 0,1 0 0,0 1 0,-1-1 0,1 0 0,0 1 0,0-1 0,-1 1 0,1-1 0,-1 1 0,1-1 0,0 1 0,-1 0 0,1-1 0,-1 1 0,0 0 0,1-1 0,-1 1 0,1 0 0,-1 0 0,0-1 0,0 1 0,1 0 0,-1 0 0,0 0 0,0-1 0,0 1 0,0 0 0,0 0 0,0 0 0,0 1 0,-2 44 0,1-40 0,-2 14 0,-1 0 0,-8 24 0,6-28 0,2 1 0,0-1 0,-3 34 0,7-50-18,0 1-1,0-1 1,0 0 0,0 1 0,0-1-1,0 1 1,0-1 0,0 1 0,0-1-1,0 0 1,0 1 0,0-1 0,0 1-1,1-1 1,-1 0 0,0 1 0,0-1-1,0 0 1,1 1 0,-1-1 0,0 1-1,0-1 1,1 0 0,-1 0 0,0 1-1,1-1 1,-1 0 0,0 0 0,1 1-1,-1-1 1,0 0 0,1 0 0,-1 0-1,1 1 1,-1-1 0,0 0 0,1 0-1,-1 0 1,1 0 0,-1 0 0,1 0-1,-1 0 1,0 0 0,1 0 0,-1 0-1,1 0 1,-1 0 0,0 0-1,1-1 1,-1 1 0,1 0 0,-1 0-1,0 0 1,1-1 0,0 1 0,22-14-2334,-13 5 890,-1 1 0,-1-1 1,0-1-1,0 1 0,9-16 0,12-24-7085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4.535"/>
    </inkml:context>
    <inkml:brush xml:id="br0">
      <inkml:brushProperty name="width" value="0.025" units="cm"/>
      <inkml:brushProperty name="height" value="0.025" units="cm"/>
    </inkml:brush>
  </inkml:definitions>
  <inkml:trace contextRef="#ctx0" brushRef="#br0">71 267 11627,'-4'11'5632,"-16"40"-2222,10-29-1624,0 1 0,2 1 0,-10 41 0,18-64-1771,0 0 1,0-1-1,0 1 1,-1 0-1,1-1 0,0 1 1,0 0-1,0 0 1,1-1-1,-1 1 1,0 0-1,0-1 0,0 1 1,0 0-1,1-1 1,-1 1-1,0 0 0,0-1 1,1 1-1,-1-1 1,1 1-1,-1-1 1,0 1-1,1-1 0,-1 1 1,1-1-1,-1 1 1,1-1-1,0 1 0,-1-1 1,1 0-1,1 1 1,24-3 228,-18-1-192,-1 0 1,0 0-1,0 0 1,0-1-1,7-5 1,-1-4 42,-1 0 0,0-1 0,-1-1 0,0 1 0,16-32 0,-15 25 232,-10 68-114,-3-19-101,0-17-96,1-1-1,0 0 1,0 0 0,1 1 0,1-1 0,2 12 0,-3-20-4,0 0 1,0 1 0,0-1-1,1 0 1,-1 1 0,0-1-1,1 0 1,0 0 0,0 0-1,-1 0 1,1 0 0,0-1 0,0 1-1,1-1 1,-1 1 0,0-1-1,0 0 1,1 0 0,-1 0-1,1 0 1,-1 0 0,1 0-1,-1-1 1,1 1 0,-1-1 0,1 1-1,0-1 1,-1 0 0,4-1-1,2 1 56,0-1 0,0-1 0,0 0 0,0 0 0,0 0 0,-1-1 0,1 0 0,-1-1-1,1 1 1,-1-1 0,0-1 0,-1 1 0,1-1 0,-1-1 0,0 1 0,10-13 0,2-2 186,-2-1 1,0-1-1,24-45 1,-22 34-255,-2 0 0,-2-1 0,-1 0 0,-1-2 0,-3 1 0,0-1 0,3-43 0,-40 138 0,20-35 0,0 0 0,1 1 0,2-1 0,1 1 0,0 1 0,1 44 0,4-53 0,0 0 0,1 0 0,1-1 0,0 1 0,2-1 0,0 0 0,0 0 0,2 0 0,0-1 0,0 0 0,11 15 0,-15-26-88,-4-7-149,-7-13-514,-15-26-693,-21-23 912,-41-70 1641,85 134-1093,-1 0 0,1 0 0,-1 0 0,1 0 0,-1 0 0,1 0 0,0 0 1,-1 0-1,1 0 0,0 0 0,0 0 0,0 0 0,0 0 0,0 0 0,0 0 0,0 0 0,0 0 0,0 0 0,0 0 1,1 0-1,-1 0 0,0 0 0,1 0 0,-1 0 0,1 0 0,0-1 0,1 0 26,-1 1-1,1-1 1,0 1-1,0 0 1,-1 0-1,1 0 1,0 0-1,0 0 1,0 0-1,0 1 1,0-1-1,4 0 1,10-2 250,0 2 0,33 0 1,-28 1-201,-1-1-695,-1-1 0,1-1-1,26-7 1,9-10-5440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5.701"/>
    </inkml:context>
    <inkml:brush xml:id="br0">
      <inkml:brushProperty name="width" value="0.025" units="cm"/>
      <inkml:brushProperty name="height" value="0.025" units="cm"/>
    </inkml:brush>
  </inkml:definitions>
  <inkml:trace contextRef="#ctx0" brushRef="#br0">1 209 19538,'0'0'4319,"15"-10"-2568,19-14-311,45-23 0,-60 37-1090,0 1 0,0 1 0,0 1 1,1 0-1,30-5 0,-49 12-348,1 0 0,-1-1 0,0 1 0,1 0 1,-1 0-1,1 0 0,-1 0 0,0 0 0,1 0 0,-1 0 0,1 1 0,-1-1 0,0 0 1,1 1-1,-1-1 0,0 1 0,1 0 0,-1-1 0,0 1 0,0 0 0,0 0 0,1 0 1,-1 0-1,0 0 0,1 1 0,-1 0 3,0 0 1,0 1 0,-1-1-1,1 0 1,0 1-1,-1-1 1,0 0 0,1 1-1,-1-1 1,0 0-1,0 1 1,0-1-1,-1 5 1,-3 7 58,1 0 0,-2 1 0,-10 22 1,-6 9 214,12-31-164,2 1 0,-1 0 0,2 0 0,0 0-1,1 0 1,1 1 0,0 0 0,-2 32 0,6-48-107,0 0 0,1-1 0,-1 1-1,0 0 1,0 0 0,1 0 0,-1-1 0,0 1 0,1 0 0,-1-1 0,0 1-1,1 0 1,-1-1 0,1 1 0,-1-1 0,1 1 0,0 0 0,-1-1 0,1 1-1,0-1 1,-1 0 0,1 1 0,0-1 0,-1 0 0,1 1 0,0-1 0,0 0-1,-1 0 1,1 1 0,0-1 0,0 0 0,0 0 0,-1 0 0,1 0 0,0 0-1,0 0 1,0 0 0,-1-1 0,1 1 0,0 0 0,0-1 0,36-11 120,-21 2-126,0 0 1,0-2-1,-1 0 1,0 0-1,-1-2 1,-1 1-1,13-18 1,-3 0-4,0-1-1,27-52 1,-38 57 1,-3 6 0,-11 38 0,-3 1 0,-3 14 0,1 1 0,1 0 0,-2 64 0,8-94 0,0-1 0,0 1 0,0-1 0,0 1 0,0-1 0,0 1 0,1-1 0,-1 1 0,1-1 0,0 0 0,-1 1 0,1-1 0,0 0 0,1 1 0,-1-1 0,0 0 0,1 0 0,-1 0 0,1 0 0,-1 0 0,1-1 0,0 1 0,0 0 0,0-1 0,0 1 0,0-1 0,0 0 0,0 1 0,1-1 0,-1 0 0,0-1 0,1 1 0,-1 0 0,1-1 0,-1 1 0,0-1 0,1 0 0,4 0 0,-1 0 0,-1-1 0,0 0 0,1 0 0,-1-1 0,0 1 0,0-1 0,0-1 0,0 1 0,0-1 0,0 1 0,-1-1 0,1-1 0,-1 1 0,0-1 0,0 1 0,0-1 0,4-6 0,1-6 0,0 0 0,0-1 0,-2 1 0,0-2 0,-1 1 0,-1-1 0,-1 0 0,0 0 0,-1 0 0,-1-1 0,-1 1 0,0-1 0,-4-26 0,4 45 0,-1 0 0,0 0 0,0-1 0,0 1 0,0 0 0,0 0 0,0 0 0,0-1 0,0 1 0,0 0 0,0 0 0,0-1 0,0 1 0,0 0 0,0 0 0,0 0 0,0-1 0,0 1 0,0 0 0,0 0 0,0-1 0,0 1 0,0 0 0,0 0 0,0 0 0,-1-1 0,1 1 0,0 0 0,0 0 0,0 0 0,0 0 0,0-1 0,-1 1 0,1 0 0,0 0 0,0 0 0,0 0 0,-1 0 0,1 0 0,0-1 0,0 1 0,0 0 0,-1 0 0,1 0 0,0 0 0,0 0 0,0 0 0,-1 0 0,1 0 0,0 0 0,0 0 0,-1 0 0,1 0 0,0 0 0,0 0 0,-1 0 0,1 0 0,0 0 0,0 1 0,0-1 0,-1 0 0,1 0 0,0 0 0,0 0 0,0 0 0,0 0 0,-1 1 0,1-1 0,-9 14 0,7-7 0,-1 1 0,1-1 0,1 1 0,-1 0 0,1-1 0,1 1 0,-1 0 0,1 0 0,2 13 0,-1-19 0,-1 0 0,1 0 0,-1 0 0,1 0 0,0 0 0,0 0 0,0 0 0,0-1 0,0 1 0,0 0 0,1-1 0,-1 1 0,0 0 0,1-1 0,-1 0 0,1 1 0,0-1 0,-1 0 0,1 0 0,0 0 0,0 0 0,0 0 0,0 0 0,0 0 0,0-1 0,0 1 0,0-1 0,0 1 0,0-1 0,0 0 0,0 0 0,1 0 0,-1 0 0,0 0 0,0-1 0,0 1 0,0 0 0,0-1 0,3-1 0,1 0 0,1 0 0,-1-1 0,0 0 0,0-1 0,0 1 0,0-1 0,-1 0 0,0 0 0,1-1 0,-1 0 0,-1 0 0,1 0 0,5-9 0,-4 7 0,-1-1 0,0 1 0,0-1 0,-1-1 0,0 1 0,-1-1 0,1 1 0,-2-1 0,3-13 0,-5 22 0,0-1 0,0 1 0,0 0 0,0 0 0,0 0 0,-1-1 0,1 1 0,0 0 0,0 0 0,0 0 0,0 0 0,-1 0 0,1 0 0,0-1 0,0 1 0,0 0 0,-1 0 0,1 0 0,0 0 0,0 0 0,-1 0 0,1 0 0,0 0 0,0 0 0,0 0 0,-1 0 0,1 0 0,0 0 0,0 0 0,-1 0 0,1 0 0,0 0 0,0 1 0,0-1 0,-1 0 0,1 0 0,0 0 0,0 0 0,0 0 0,-1 0 0,1 1 0,0-1 0,0 0 0,0 0 0,0 0 0,0 0 0,-1 1 0,1-1 0,0 0 0,0 0 0,0 0 0,0 1 0,0-1 0,0 0 0,0 0 0,0 0 0,0 1 0,0-1 0,0 0 0,-8 12 0,2 0 0,0 1 0,0-1 0,1 1 0,0 0 0,2 0 0,-1 1 0,1-1 0,1 1 0,1 0 0,-1 16 0,2-29 0,0 1 0,0-1 0,1 1 0,-1-1 0,0 0 0,0 1 0,1-1 0,-1 0 0,0 1 0,1-1 0,0 0 0,-1 1 0,1-1 0,0 0 0,-1 0 0,1 0 0,0 1 0,0-1 0,0 0 0,0 0 0,0 0 0,0-1 0,1 1 0,-1 0 0,1 0 0,2 1 0,-1-1 0,1 0 0,-1 0 0,1 0 0,-1-1 0,1 1 0,-1-1 0,1 0 0,6 0 0,6-2 0,-1-1 0,1 0 0,23-9 0,-28 9 0,54-17 0,-61 19 0,1 0 0,-1 0 0,1 1 0,-1-1 0,1 1 0,-1 0 0,1 0 0,0 1 0,-1 0 0,1-1 0,7 4 0,-10-3 0,0 1 0,-1-1 0,1 1 0,0-1 0,-1 1 0,1 0 0,-1 0 0,0 0 0,0 0 0,0 0 0,0 0 0,0 0 0,0 0 0,0 1 0,0 1 0,8 42 0,-9-26 0,-6-64 0,0-155 0,6 160 0,4 28-1705,11-1-5196,-14 11 6154,1 0 0,-1 0 0,1 0 0,-1 0 0,1 0 0,-1-1 0,1 1 0,-1 0 0,0-1 0,0 1 0,0-1 0,0 1 0,0-1 0,1-1 0,0-11-8942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075"/>
    </inkml:context>
    <inkml:brush xml:id="br0">
      <inkml:brushProperty name="width" value="0.025" units="cm"/>
      <inkml:brushProperty name="height" value="0.025" units="cm"/>
    </inkml:brush>
  </inkml:definitions>
  <inkml:trace contextRef="#ctx0" brushRef="#br0">1 0 14125,'0'0'4645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435"/>
    </inkml:context>
    <inkml:brush xml:id="br0">
      <inkml:brushProperty name="width" value="0.025" units="cm"/>
      <inkml:brushProperty name="height" value="0.025" units="cm"/>
    </inkml:brush>
  </inkml:definitions>
  <inkml:trace contextRef="#ctx0" brushRef="#br0">129 258 13965,'0'0'17980,"-10"3"-17275,4-2-701,-1 1 1,1 0 0,0 1-1,-1-1 1,1 1 0,1 1-1,-1-1 1,0 1 0,1 0 0,0 0-1,0 0 1,0 1 0,0 0-1,1 0 1,0 0 0,0 0-1,0 1 1,1-1 0,-1 1 0,1 0-1,1 0 1,-1 0 0,1 1-1,-2 7 1,4-12-5,-1 0 0,1 0 0,0 1 0,-1-1 0,1 0 0,0 0 0,0 0 0,1 0 0,-1 0 0,0 0 0,1 0 0,-1 1 0,1-1 0,0 0 0,-1-1 0,1 1 0,0 0 0,0 0 0,1 0 0,-1 0 0,0-1 0,0 1 0,1 0 0,-1-1 0,4 3 0,-2-3 0,1 1 0,-1-1 0,1 0 0,-1 0 0,1 0 0,-1-1 0,1 1 0,0-1 0,0 0 0,-1 0 0,1 0 0,0-1 0,-1 1 0,8-2 0,-3-1 0,0 0 0,1 0 0,-1-1 0,-1 0 0,1 0 0,0-1 0,-1 0 0,0 0 0,0 0 0,-1-1 0,1 0 0,4-8 0,7-6 0,-1-2 0,22-37 0,-24 34 0,-1-1 0,-1 0 0,-2-1 0,0-1 0,-2 0 0,-1 0 0,6-35 0,-15 48 0,-3 13 0,-3 11 0,7-8 0,-14 21 0,1 1 0,1 0 0,1 1 0,-14 44 0,20-50 0,0-1 0,2 1 0,0 0 0,1 0 0,1 0 0,0 0 0,4 35 0,-2-48-102,1 1 0,0-1 0,0 0 0,0 0 0,1 0 0,0 0 0,0-1 0,0 1 0,0-1 0,1 0 0,0 0 0,0 0-1,0 0 1,0 0 0,0-1 0,1 0 0,-1 0 0,1 0 0,0-1 0,0 1 0,0-1 0,1 0 0,-1-1 0,0 1 0,1-1 0,-1 0 0,0 0 0,1-1 0,0 0 0,-1 0 0,1 0 0,-1 0 0,1-1 0,5-1 0,12-7-8787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210"/>
    </inkml:context>
    <inkml:brush xml:id="br0">
      <inkml:brushProperty name="width" value="0.025" units="cm"/>
      <inkml:brushProperty name="height" value="0.025" units="cm"/>
    </inkml:brush>
  </inkml:definitions>
  <inkml:trace contextRef="#ctx0" brushRef="#br0">19 1 18834,'0'0'8472,"-1"9"-7591,-1 2-696,-11 69 1490,12-71-1527,0 0-1,1 0 1,0 0 0,0 1 0,1-1 0,1 0 0,1 10 0,-2-18-122,0 1 1,0-1 0,0 1 0,-1 0 0,1-1-1,1 0 1,-1 1 0,0-1 0,0 0-1,0 1 1,1-1 0,-1 0 0,1 0 0,-1 0-1,1 0 1,-1-1 0,1 1 0,-1 0 0,1 0-1,0-1 1,0 1 0,-1-1 0,1 0 0,0 0-1,0 1 1,-1-1 0,1 0 0,0 0 0,0-1-1,-1 1 1,1 0 0,0 0 0,0-1 0,-1 1-1,1-1 1,2-1 0,4 0 46,-1-1 1,0 0-1,0-1 1,0 0-1,-1 0 1,13-9-1,14-21-40,21-17-27,-50 48-7,-1 0 1,1 0-1,1 0 0,-1 1 1,0 0-1,1 0 1,-1 0-1,1 0 1,-1 1-1,1-1 1,8 0-1,-11 2 1,0 1 0,-1-1 0,1 1 0,-1-1 0,1 1 0,-1 0 0,1-1 0,-1 1 0,0 0 0,1 0 0,-1 0 0,0 0 0,1 0 0,-1 0 0,0 0 0,0 1 0,0-1 0,0 0 0,0 1 0,0-1 0,-1 1 0,1-1 0,0 1 0,-1-1 0,1 1 0,-1-1 0,0 1 0,1 2 0,10 58 0,-9-45 0,-1-7 0,1 0 0,1 0 0,-1-1 0,8 18 0,-9-26 0,-1 0 0,1 0 0,-1 0 0,1-1 0,0 1 0,-1 0 0,1 0 0,0 0 0,-1 0 0,1-1 0,0 1 0,0 0 0,0-1 0,0 1 0,0 0 0,0-1 0,0 1 0,0-1 0,0 0 0,0 1 0,1-1 0,0 0 0,-1 0 0,1-1 0,-1 1 0,1-1 0,-1 1 0,1-1 0,-1 0 0,1 0 0,-1 1 0,0-1 0,1 0 0,-1 0 0,0 0 0,0 0 0,0-1 0,0 1 0,0 0 0,0 0 0,2-3 0,25-38-2132,-23 33 875,0 0 0,0 0 0,-1 0 1,-1-1-1,5-14 0,-6 4-6270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540"/>
    </inkml:context>
    <inkml:brush xml:id="br0">
      <inkml:brushProperty name="width" value="0.025" units="cm"/>
      <inkml:brushProperty name="height" value="0.025" units="cm"/>
    </inkml:brush>
  </inkml:definitions>
  <inkml:trace contextRef="#ctx0" brushRef="#br0">0 1 20147,'0'0'9321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342"/>
    </inkml:context>
    <inkml:brush xml:id="br0">
      <inkml:brushProperty name="width" value="0.025" units="cm"/>
      <inkml:brushProperty name="height" value="0.025" units="cm"/>
    </inkml:brush>
  </inkml:definitions>
  <inkml:trace contextRef="#ctx0" brushRef="#br0">1 162 8712,'-1'-2'9992,"1"-1"-4993,9-15-3825,4 2-599,0 0 0,1 1 0,1 1 1,1 0-1,0 1 0,0 1 0,37-20 1,-52 31-556,0 1 1,0-1-1,0 0 0,0 1 1,0-1-1,0 1 1,0-1-1,0 1 1,0-1-1,0 1 1,0 0-1,0-1 1,1 1-1,-1 0 1,0 0-1,0 0 1,0 0-1,0 0 1,1 0-1,-1 0 1,0 1-1,0-1 0,0 0 1,0 1-1,0-1 1,0 1-1,1-1 1,-1 1-1,0-1 1,0 1-1,0 0 1,-1-1-1,1 1 1,0 0-1,0 0 1,0 0-1,-1 0 1,1 0-1,0 0 1,-1 0-1,1 0 0,0 0 1,-1 0-1,0 0 1,1 0-1,-1 0 1,0 0-1,1 0 1,-1 1-1,0 0 1,1 7 70,-1 1 0,0-1 0,0 0 0,-1 1 0,-3 12 0,-5 10 55,7-26-145,0 0 0,0 0-1,0 1 1,1-1 0,-1 0 0,2 1-1,-1-1 1,1 1 0,0-1 0,0 1-1,2 11 1,-1-17-158,-1 0 1,1-1-1,-1 1 0,1-1 0,-1 1 1,1-1-1,-1 0 0,1 1 0,-1-1 1,1 1-1,0-1 0,-1 0 0,1 1 0,0-1 1,-1 0-1,1 0 0,0 0 0,-1 0 1,1 1-1,0-1 0,-1 0 0,1 0 0,0 0 1,0 0-1,-1-1 0,1 1 0,0 0 1,-1 0-1,2-1 0,13-4-6281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936"/>
    </inkml:context>
    <inkml:brush xml:id="br0">
      <inkml:brushProperty name="width" value="0.025" units="cm"/>
      <inkml:brushProperty name="height" value="0.025" units="cm"/>
    </inkml:brush>
  </inkml:definitions>
  <inkml:trace contextRef="#ctx0" brushRef="#br0">41 1 14253,'0'0'6375,"1"13"-4107,-3 39-149,-2 0 0,-10 51-1,4-40-1612,-1 84-1,15-129-712,7-21-539,10-26-1135,-14 10-329,0-1-1,-2 0 1,-1 0 0,0-1 0,0-38 0,-2-13-8499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310"/>
    </inkml:context>
    <inkml:brush xml:id="br0">
      <inkml:brushProperty name="width" value="0.025" units="cm"/>
      <inkml:brushProperty name="height" value="0.025" units="cm"/>
    </inkml:brush>
  </inkml:definitions>
  <inkml:trace contextRef="#ctx0" brushRef="#br0">0 8 14382,'0'0'13292,"39"50"-11594,-6-46-577,7-4-256,4 0-129,3-8-543,-4-6-97,-4-3-128,-10 4-737,-11 4-672,-12 9-706,-23 7-7205,-11 11 255</inkml:trace>
  <inkml:trace contextRef="#ctx0" brushRef="#br0" timeOffset="1">13 233 14318,'0'0'10409,"13"48"-8327,23-45 257,7-3-546,3 0-704,3-3-704,-6-3-321,-4 1-224,-11 4-1314,-10 1-1248,-33 19-25401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7.375"/>
    </inkml:context>
    <inkml:brush xml:id="br0">
      <inkml:brushProperty name="width" value="0.025" units="cm"/>
      <inkml:brushProperty name="height" value="0.025" units="cm"/>
    </inkml:brush>
  </inkml:definitions>
  <inkml:trace contextRef="#ctx0" brushRef="#br0">20 437 3171,'0'0'11184,"-19"-4"-8873,85 4-1599,0-3 0,111-20 0,301-50-424,-23-13 53,-85 12-73,-184 31-61,-121 25 39,79-11 0,-92 20-74,100-32 1,-36 8 117,-162 39-9482,15-2-1560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651"/>
    </inkml:context>
    <inkml:brush xml:id="br0">
      <inkml:brushProperty name="width" value="0.025" units="cm"/>
      <inkml:brushProperty name="height" value="0.025" units="cm"/>
    </inkml:brush>
  </inkml:definitions>
  <inkml:trace contextRef="#ctx0" brushRef="#br0">1 86 14830,'0'0'11979,"59"40"-10441,-11-52-994,7-6-480,-1-1-1281,-4-4-2402,-5-2-2307,-12-4-6213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009"/>
    </inkml:context>
    <inkml:brush xml:id="br0">
      <inkml:brushProperty name="width" value="0.025" units="cm"/>
      <inkml:brushProperty name="height" value="0.025" units="cm"/>
    </inkml:brush>
  </inkml:definitions>
  <inkml:trace contextRef="#ctx0" brushRef="#br0">53 284 16784,'-6'11'2226,"3"-6"-1968,-3 5 671,0 1-1,1-1 1,0 1 0,0 0 0,1 0-1,1 0 1,0 1 0,1-1-1,0 1 1,-1 21 0,4-31-876,-1-1 0,1 0 0,0 1-1,-1-1 1,1 0 0,0 1 0,0-1 0,0 0 0,0 0 0,0 0 0,0 0 0,0 0-1,0 0 1,1 0 0,-1 0 0,0 0 0,1 0 0,-1-1 0,0 1 0,1-1 0,-1 1 0,1-1-1,-1 1 1,1-1 0,-1 0 0,1 0 0,-1 0 0,1 0 0,-1 0 0,1 0 0,-1 0-1,3-1 1,4 1-16,0-1-1,0 0 1,1 0-1,-1-1 1,8-2-1,0-3 11,0-1-1,-1-1 0,0 0 0,0-1 0,-1-1 0,0 0 1,18-20-1,-11 11 7,36-26 0,-57 46-60,1 0 1,-1 0-1,0-1 1,0 1-1,0 0 1,1 0-1,-1 0 1,0-1-1,1 1 1,-1 0-1,0 0 1,0 0-1,1 0 1,-1 0-1,0 0 1,1 0 0,-1 0-1,0-1 1,1 1-1,-1 0 1,0 0-1,1 1 1,-1-1-1,0 0 1,1 0-1,-1 0 1,0 0-1,1 0 1,-1 0-1,0 0 1,0 0-1,1 1 1,-1-1-1,0 0 1,1 0 0,-1 0-1,0 1 1,0-1-1,1 0 1,2 18-57,-9 36 477,3-32 172,3-21-582,0-1 1,1 0-1,-1 1 1,1-1 0,-1 0-1,1 0 1,-1 1-1,0-1 1,1 0 0,-1 0-1,1 0 1,-1 1-1,1-1 1,-1 0 0,1 0-1,-1 0 1,1 0-1,-1 0 1,1 0 0,-1 0-1,1 0 1,-1 0-1,1 0 1,-1-1 0,1 1-1,-1 0 1,1 0 0,-1 0-1,1 0 1,0-1-1,17-5 19,40-34-23,-52 34 0,1 0 0,-1 1 0,1-1 0,1 2 0,-1-1 0,1 1 0,0 0 0,0 1 0,0-1 0,0 2 0,0-1 0,16-2 0,-23 6 0,0-1 0,1 0 0,-1 1 0,0-1 0,0 1 0,1-1 0,-1 1 0,0 0 0,0-1 0,0 1 0,0 0 0,0 0 0,0 0 0,0 0 0,0 0 0,0 0 0,0 0 0,-1 0 0,1 0 0,0 0 0,-1 1 0,1-1 0,-1 0 0,1 0 0,-1 1 0,1-1 0,-1 0 0,0 1 0,0-1 0,0 0 0,0 1 0,0-1 0,0 2 0,-1 57 0,0-50 0,-5 28-2987,3-30 73,1-27-218,2-10-3754</inkml:trace>
  <inkml:trace contextRef="#ctx0" brushRef="#br0" timeOffset="1">555 1 19218,'0'0'8296,"52"18"-24792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369"/>
    </inkml:context>
    <inkml:brush xml:id="br0">
      <inkml:brushProperty name="width" value="0.025" units="cm"/>
      <inkml:brushProperty name="height" value="0.025" units="cm"/>
    </inkml:brush>
  </inkml:definitions>
  <inkml:trace contextRef="#ctx0" brushRef="#br0">89 1 18770,'-3'10'3731,"-29"88"-493,-9 28 1446,37-111-4350,1 1 1,1-1 0,0 1 0,1 0 0,1-1 0,1 22 0,-1-36-335,0 1 0,0 0 0,0 0 0,0 0 0,1 0 0,-1 0 0,0 0 0,1 0 0,-1 0 0,1 0 0,0-1 0,0 1 0,0 0 0,0 0 0,0-1 0,0 1 0,0 0 0,0-1 0,1 0 0,-1 1 0,0-1 0,1 0 0,-1 1 0,1-1 0,0 0 0,-1 0 0,1 0 0,0-1 0,0 1 0,0 0 0,-1-1 0,1 1 0,0-1 0,0 1 0,0-1 0,0 0 0,0 0 0,0 0 0,0 0 0,0 0 0,2-1 0,3 0 0,-1-1 0,0-1 0,0 1 0,0-1 0,-1 0 0,1 0 0,-1 0 0,0-1 0,1 0 0,-2 0 0,7-7 0,8-12 0,-15 17 0,-1 1 0,1 0 0,0 0 0,1 0 0,-1 1 0,1 0 0,0-1 0,0 2 0,0-1 0,6-3 0,-10 10 0,0 0 0,0 0 0,-1 0 0,0 0 0,1 0 0,-1 0 0,0 0 0,0 0 0,-1 5 0,-14 63 0,12-60 0,0 0 0,0 1 0,1 0 0,0 0 0,1-1 0,1 19 0,0-29-8,0-1 1,0 0-1,0 1 0,1-1 0,-1 1 1,0-1-1,1 1 0,-1-1 0,0 1 1,1-1-1,-1 0 0,0 1 1,1-1-1,-1 0 0,1 1 0,-1-1 1,1 0-1,-1 0 0,1 1 0,-1-1 1,1 0-1,-1 0 0,1 0 1,-1 0-1,1 0 0,-1 0 0,1 0 1,-1 0-1,1 0 0,-1 0 0,1 0 1,-1 0-1,1 0 0,-1 0 1,1 0-1,-1 0 0,1-1 0,20-7-1919,6-28-8438,-23 29 7982,14-24-10194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381"/>
    </inkml:context>
    <inkml:brush xml:id="br0">
      <inkml:brushProperty name="width" value="0.025" units="cm"/>
      <inkml:brushProperty name="height" value="0.025" units="cm"/>
    </inkml:brush>
  </inkml:definitions>
  <inkml:trace contextRef="#ctx0" brushRef="#br0">1 348 16015,'0'0'14985,"11"1"-13875,1 0-1021,0-1 0,0 0 0,-1-1-1,1-1 1,15-3 0,-22 4-83,-1 0-1,0 0 1,0-1-1,0 1 1,0-1 0,0 0-1,0 0 1,0 0 0,-1 0-1,1-1 1,-1 0 0,0 1-1,1-1 1,-1 0-1,0-1 1,-1 1 0,1 0-1,-1-1 1,1 0 0,-1 1-1,3-8 1,-5 11-6,0-1 0,0 0 0,0 1 0,0-1 0,0 0 0,0 1 0,0-1 0,0 0 0,0 1 0,0-1 0,-1 0 0,1 1 0,0-1 0,0 0 0,0 1 0,-1-1 0,1 0 0,0 1 0,-1-1 0,1 1 0,-1-1 0,1 1 0,-1-1 0,1 1 0,-1-1 0,1 1 0,-1 0 0,1-1 0,-1 1 0,0-1 0,1 1 0,-1 0 0,1 0 0,-1-1 0,0 1 0,1 0 0,-1 0 0,0 0 0,1 0 0,-1 0 0,0 0 0,1 0 0,-1 0 0,0 0 0,0 0 0,-35 3 0,29 0 0,1-1 0,0 1 0,0 0 0,0 1 0,1-1 0,-1 1 0,1 0 0,0 0 0,0 1 0,0 0 0,1 0 0,-1 0 0,1 0 0,0 1 0,-4 7 0,4-6 0,0 1 0,0 0 0,0 0 0,1 1 0,0-1 0,1 1 0,0-1 0,0 1 0,1 0 0,0-1 0,0 12 0,1-18 0,0-1 0,0 0 0,1 1 0,-1-1 0,0 1 0,1-1 0,-1 1 0,1-1 0,0 0 0,-1 1 0,1-1 0,0 0 0,0 0 0,0 1 0,0-1 0,0 0 0,0 0 0,0 0 0,0 0 0,0 0 0,0 0 0,3 1 0,-1-1 0,1 0 0,-1 0 0,0 0 0,1 0 0,-1 0 0,1-1 0,-1 1 0,1-1 0,5 0 0,-1-1 0,-1 1 0,1-1 0,-1-1 0,0 1 0,0-1 0,1-1 0,-1 1 0,0-1 0,6-4 0,8-11 0,0 0 0,-2-1 0,0 0 0,-1-2 0,-1 0 0,21-36 0,-27 41 0,-24 58 0,-13 29 0,25-66 0,0-1 0,0 1 0,0 0 0,0-1 0,1 1 0,0 0 0,0 0 0,0-1 0,0 1 0,1 0 0,0-1 0,0 1 0,2 7 0,-2-10 0,1-1 0,-1 1 0,1-1 0,0 1 0,-1-1 0,1 0 0,0 0 0,0 1 0,0-1 0,0 0 0,0-1 0,0 1 0,0 0 0,0-1 0,0 1 0,0-1 0,0 1 0,0-1 0,0 0 0,1 0 0,-1 0 0,3-1 0,2 1 0,0-1 0,0 1 0,-1-2 0,1 1 0,0-1 0,8-3 0,3-5 0,0 0 0,-1-2 0,-1 1 0,0-2 0,0 0 0,-2-1 0,1-1 0,-2 0 0,0-1 0,15-23 0,-4 0 0,-1 0 0,-3-1 0,26-68 0,-42 98 0,-1-1 0,0 0 0,0 0 0,0-14 0,-2 25 0,-1-1 0,0 1 0,0 0 0,0 0 0,0 0 0,0 0 0,0 0 0,0-1 0,0 1 0,0 0 0,0 0 0,0 0 0,0 0 0,0 0 0,0-1 0,0 1 0,0 0 0,0 0 0,0 0 0,-1 0 0,1 0 0,0-1 0,0 1 0,0 0 0,0 0 0,0 0 0,0 0 0,0 0 0,0 0 0,0 0 0,-1-1 0,1 1 0,0 0 0,0 0 0,0 0 0,0 0 0,0 0 0,0 0 0,-1 0 0,1 0 0,0 0 0,0 0 0,0 0 0,0 0 0,0 0 0,-1 0 0,1 0 0,0 0 0,0 0 0,0 0 0,0 0 0,0 0 0,-1 0 0,1 0 0,0 0 0,0 0 0,0 0 0,0 0 0,0 0 0,-1 0 0,1 0 0,0 1 0,0-1 0,0 0 0,-10 8 0,-2 7 0,0 1 0,1 0 0,1 0 0,0 1 0,1 0 0,1 1 0,1 0 0,1 0 0,0 1 0,-5 30 0,5-10 0,1 0 0,2 1 0,1-1 0,6 52 0,-1-68 0,-2-28 0,0-38 0,0 23 0,-2 0 0,0 0 0,-1 0 0,-1 0 0,-1 0 0,-1 1 0,-12-34 0,20 56 0,-1 1 0,1-1 0,0-1 0,1 1 0,-1 0 0,0-1 0,1 0 0,-1 0 0,1 0 0,0 0 0,0 0 0,0-1 0,0 1 0,0-1 0,0 0 0,6 0 0,10 3 0,0-1 0,28 0 0,-34-2 0,-1 0 0,1-2 0,0 1 0,-1-2 0,1 1 0,-1-2 0,1 0 0,-1-1 0,0 0 0,0-1 0,-1 0 0,17-9 0,-37 21 0,0 0 0,1 0 0,0 1 0,0 1 0,1-1 0,-11 18 0,14-21 0,0 0 0,0 1 0,1-1 0,-1 0 0,1 1 0,0-1 0,1 1 0,0 0 0,-1-1 0,2 1 0,-1 0 0,1 0 0,0 0 0,0 0 0,1 8 0,0-12 0,0-1 0,0 1 0,0-1 0,0 0 0,0 0 0,0 1 0,1-1 0,-1 0 0,0 0 0,1 0 0,-1 0 0,1 0 0,-1-1 0,1 1 0,-1 0 0,1-1 0,0 1 0,-1-1 0,1 1 0,0-1 0,-1 0 0,1 0 0,0 0 0,2 0 0,46-2 0,-48 2 0,15-4 0,0 0 0,0-1 0,0 0 0,22-12 0,-25 11 0,-1 0 0,1 1 0,1 0 0,-1 1 0,0 1 0,1 0 0,16 0 0,-30 3 0,0 1 0,0-1 0,1 1 0,-1-1 0,0 1 0,0-1 0,0 1 0,0 0 0,0 0 0,0-1 0,-1 1 0,1 0 0,0 0 0,0 0 0,-1 0 0,1 0 0,0 0 0,-1 0 0,1 0 0,-1 1 0,1-1 0,-1 0 0,0 0 0,1 0 0,-1 1 0,0-1 0,0 0 0,0 0 0,0 0 0,0 1 0,0-1 0,0 2 0,-3 56 0,1-36 0,3-22-27,-1 0 0,0 0 0,1 0 1,-1 0-1,0 0 0,1 0 0,-1 1 0,1-1 0,0 0 0,-1 0 1,1-1-1,0 1 0,0 0 0,-1 0 0,1 0 0,0 0 0,0-1 1,0 1-1,0 0 0,0-1 0,0 1 0,0-1 0,0 1 0,0-1 1,1 1-1,-1-1 0,0 0 0,0 0 0,0 1 0,0-1 0,2 0 1,-2 0-98,1 0 0,-1 0 1,0 0-1,0 1 1,1-1-1,-1 0 1,0-1-1,1 1 1,-1 0-1,0 0 1,0 0-1,0-1 1,1 1-1,-1-1 1,0 1-1,0-1 1,0 1-1,0-1 1,0 0-1,0 0 1,0 1-1,0-1 1,0 0-1,0 0 1,0 0-1,0 0 0,-1 0 1,2-2-1,1-17-7168,-3-6-3876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746"/>
    </inkml:context>
    <inkml:brush xml:id="br0">
      <inkml:brushProperty name="width" value="0.025" units="cm"/>
      <inkml:brushProperty name="height" value="0.025" units="cm"/>
    </inkml:brush>
  </inkml:definitions>
  <inkml:trace contextRef="#ctx0" brushRef="#br0">14 53 18514,'-13'-13'1921,"13"-1"225,0 6-1345,17-1-2498,-1 0-5350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290"/>
    </inkml:context>
    <inkml:brush xml:id="br0">
      <inkml:brushProperty name="width" value="0.025" units="cm"/>
      <inkml:brushProperty name="height" value="0.025" units="cm"/>
    </inkml:brush>
  </inkml:definitions>
  <inkml:trace contextRef="#ctx0" brushRef="#br0">0 93 17008,'0'0'4484,"11"-6"-2172,1-1-1680,1 2 0,0-1 0,0 2 1,1 0-1,-1 0 0,1 1 0,18-1 0,-26 3-401,0 1 0,0 0 0,1 0 0,-1 1 0,0 0 0,0 0 0,0 0 0,0 1 0,10 3 0,-13-3-219,0-1 1,0 1 0,0 0-1,0 0 1,0 1 0,-1-1-1,1 0 1,-1 1 0,1 0-1,-1-1 1,0 1 0,0 0-1,0 0 1,-1 0-1,1 0 1,-1 1 0,1-1-1,0 6 1,1 7 36,0-1 1,-2 1-1,0 0 1,-1 0-1,-3 27 1,1-23-19,1 0 0,4 36 0,-3-55-25,0 0 0,0 0 0,1 0 0,-1 0 1,1 0-1,-1 0 0,0 0 0,1 0 0,0-1 0,-1 1 1,1 0-1,0 0 0,-1 0 0,1-1 0,0 1 0,0 0 0,0-1 1,-1 1-1,1 0 0,0-1 0,0 1 0,0-1 0,0 0 1,0 1-1,0-1 0,0 0 0,0 0 0,0 1 0,0-1 1,0 0-1,0 0 0,0 0 0,0 0 0,1 0 0,-1 0 1,0-1-1,0 1 0,0 0 0,0-1 0,0 1 0,0 0 0,1-2 1,4 0 80,0 0 0,-1 0 0,1-1 1,-1 0-1,1 0 0,5-5 0,7-8-68,0 0 0,-2-2 0,0 0 0,-1 0 0,19-31 0,-27 36-21,0 1 0,0-1 0,-1-1-1,-1 1 1,0-1 0,-1 0 0,-1 0 0,0 0 0,0-1 0,-1-17 0,-1 31 2,-1 0 0,0 1 0,0-1 0,0 0 0,1 1 0,-1-1 0,0 0 0,0 1 0,0-1 0,0 0 0,0 1 0,0-1 0,0 0 0,-1 1 0,1-1 0,0 0 0,0 1 0,0-1 0,-1 0 0,1 1 0,0-1 0,-1 1 0,1-1 0,0 1 0,-1-1 0,1 1 0,-1-1 0,1 1 0,-1-1 0,1 1 0,-1-1 0,1 1 0,-1 0 0,0-1 0,1 1 0,-1 0 0,1-1 0,-1 1 0,0 0 0,1 0 0,-1 0 0,0 0 0,1 0 0,-1-1 0,0 1 0,1 0 0,-1 1 0,0-1 0,1 0 0,-1 0 0,0 0 0,1 0 0,-1 0 0,0 1 0,1-1 0,-1 0 0,0 1 0,1-1 0,-1 0 0,1 1 0,-1-1 0,0 1 0,-2 1 0,0 1 0,-1-1 0,1 1 0,0-1 0,1 1 0,-1 0 0,0 0 0,1 1 0,-3 4 0,3-4-123,0 0-1,1-1 1,-1 1-1,1 0 1,0 0-1,0 1 1,1-1-1,-1 0 0,1 0 1,0 0-1,0 0 1,2 8-1,-2-10 18,1-1 0,-1 1-1,1 0 1,0 0-1,0-1 1,0 1-1,0 0 1,0-1-1,0 1 1,0-1 0,1 0-1,-1 1 1,0-1-1,1 0 1,-1 0-1,1 0 1,0 0-1,-1 0 1,1 0 0,0 0-1,-1 0 1,1-1-1,0 1 1,0-1-1,0 1 1,0-1-1,-1 0 1,4 0 0,6 1-1371,1-1 1,-1 0-1,0-1 1,1 0-1,-1-1 1,0 0-1,0-1 1,0 0 0,0-1-1,-1 0 1,1-1-1,-1 0 1,16-10-1,15-13-5639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619"/>
    </inkml:context>
    <inkml:brush xml:id="br0">
      <inkml:brushProperty name="width" value="0.025" units="cm"/>
      <inkml:brushProperty name="height" value="0.025" units="cm"/>
    </inkml:brush>
  </inkml:definitions>
  <inkml:trace contextRef="#ctx0" brushRef="#br0">127 1 9673,'0'0'6049,"-10"7"-1987,-5 5-2552,0-1-1,-24 27 1,34-32-1120,0 0 1,0 0-1,1 0 1,0 1-1,0-1 0,0 1 1,1 0-1,0 0 1,0 0-1,0 1 1,-1 12-1,4-19-327,0 0 0,0 0 0,0 0 0,0 0-1,0 0 1,0 0 0,0 0 0,1 0 0,-1 0 0,0 0 0,1 0 0,-1 0 0,1 0-1,-1-1 1,1 1 0,-1 0 0,1 0 0,0 0 0,-1-1 0,1 1 0,0 0-1,-1-1 1,1 1 0,0-1 0,0 1 0,0-1 0,0 1 0,0-1 0,0 1 0,0-1-1,-1 0 1,1 0 0,0 1 0,0-1 0,0 0 0,0 0 0,0 0 0,0 0-1,0 0 1,0 0 0,0 0 0,0-1 0,2 1 0,47-11 854,-30 2-883,0-2 0,33-21 1,-41 23-37,0 1 0,0 0 1,1 1-1,0 0 0,1 1 0,-1 1 0,1 0 1,0 0-1,22-2 0,-35 7 2,0 0 0,0 1 0,0-1 0,1 1 0,-1-1 0,0 1 0,0-1 0,0 1 0,0 0 0,0-1 0,0 1 0,0 0 0,-1 0 0,1 0 0,0 0 0,0 0 0,0 0 0,-1 0 0,1 0 0,-1 0 0,1 0 0,-1 0 0,1 1 0,-1-1 0,0 0 0,1 0 0,-1 0 0,0 1 0,0-1 0,0 0 0,0 0 0,0 1 0,0 0 0,-1 58 0,1-43 0,-1-15 0,1-1 0,0 1 0,0 0 0,0-1 0,0 1 0,0-1 0,0 1 0,0 0 0,0-1 0,1 1 0,-1-1 0,1 1 0,-1-1 0,1 1 0,-1-1 0,1 1 0,0-1 0,0 1 0,0-1 0,0 0 0,0 1 0,0-1 0,0 0 0,0 0 0,1 0 0,-1 0 0,2 1 0,1-1 0,0-1 0,0 1 0,1-1 0,-1 0 0,0-1 0,0 1 0,0-1 0,0 1 0,0-1 0,5-2 0,-3 2-329,4-1-6463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379"/>
    </inkml:context>
    <inkml:brush xml:id="br0">
      <inkml:brushProperty name="width" value="0.025" units="cm"/>
      <inkml:brushProperty name="height" value="0.025" units="cm"/>
    </inkml:brush>
  </inkml:definitions>
  <inkml:trace contextRef="#ctx0" brushRef="#br0">317 120 9161,'4'-11'4954,"-1"5"-4298,14-45 2090,-17 48-2203,1-1 1,-1 1-1,1 0 0,-1-1 0,0 1 1,0-1-1,-1 1 0,1 0 0,-2-5 1,2 7-395,-1 0 1,0 0-1,0 0 0,0 0 1,0 0-1,0 0 1,0 0-1,0 1 1,0-1-1,0 0 1,0 1-1,0-1 0,0 1 1,0-1-1,0 1 1,0 0-1,-1-1 1,1 1-1,0 0 1,0 0-1,-1 0 0,1 0 1,0 0-1,-3 0 1,-31 6 1126,27-3-1072,0 2-1,0-1 1,0 1-1,1 1 1,0-1-1,0 1 0,0 0 1,1 1-1,-11 12 1,-46 72 1220,62-89-1391,-26 41 383,-34 76 1,54-101-357,0 1 0,0 0 0,2 0 0,0 1 0,2-1 0,0 1 0,0 22 0,2-39-60,1-1 0,0 1 0,1 0 0,-1-1 0,0 1 0,1-1 0,-1 1 0,1-1 0,0 1 0,0-1 0,0 1 0,0-1 0,0 0 0,0 1 0,1-1 0,-1 0 0,1 0 0,0 0 0,-1 0 0,1 0 0,0-1 0,0 1 0,0 0 0,0-1 0,4 2 0,-2-1 0,1-1 0,-1 1 0,1-1 0,-1-1 0,1 1 0,-1-1 0,1 0 0,-1 0 0,1 0 0,0 0 0,-1-1 0,1 0 0,-1 0 0,5-1 0,1-2 0,0 0 0,0-1 0,-1 0 0,0 0 0,0-1 0,0 0 0,-1-1 0,13-12 0,-16 14 0,0 1 0,-1-1 0,1 0 0,-1-1 0,0 1 0,0-1 0,-1 0 0,0 0 0,0 0 0,0 0 0,-1 0 0,0-1 0,0 1 0,1-12 0,-3 17 0,0 0 0,0 0 0,0 0 0,0 0 0,0-1 0,-1 1 0,1 0 0,0 0 0,-1 0 0,1 0 0,0 0 0,-1 0 0,0 0 0,1 0 0,-1 0 0,0 0 0,1 0 0,-1 0 0,0 0 0,0 0 0,0 1 0,0-1 0,0 0 0,-1-1 0,-1 1 0,0 0 0,0 0 0,0 0 0,0 0 0,0 1 0,0-1 0,-1 1 0,1 0 0,-5 0 0,1 0 0,-1 1 0,1 0 0,-1 0 0,1 1 0,-1 0 0,1 0 0,-12 6 0,10-2 0,0 0 0,0 1 0,1-1 0,0 1 0,1 1 0,-10 10 0,14-14 0,1-1 0,-1 1 0,0 0 0,1-1 0,0 1 0,0 0 0,0 0 0,0 1 0,1-1 0,0 0 0,0 1 0,0-1 0,0 0 0,0 1 0,1-1 0,0 1 0,1 7 0,-1-11 0,1 0 0,0 1 0,0-1 0,0 0 0,0 0 0,0 0 0,0 0 0,0 0 0,0 0 0,0 0 0,0-1 0,0 1 0,1 0 0,-1 0 0,0-1 0,0 1 0,1-1 0,-1 0 0,1 1 0,-1-1 0,0 0 0,1 0 0,-1 1 0,1-1 0,-1 0 0,0 0 0,3-1 0,41-3 0,-29-1 0,0 1 0,0-2 0,0 0 0,-1-1 0,0 0 0,25-18 0,81-68 0,-89 66 0,-31 52 0,-7-3 0,-1 0 0,-1-1 0,-13 25 0,11-24 0,0 1 0,-9 32 0,19-55 0,0 1 0,0-1 0,0 0 0,-1 1 0,1-1 0,0 1 0,0-1 0,0 0 0,0 1 0,0-1 0,0 1 0,0-1 0,0 0 0,0 1 0,0-1 0,0 1 0,1-1 0,-1 0 0,0 1 0,0-1 0,0 0 0,0 1 0,1-1 0,-1 0 0,0 1 0,0-1 0,1 0 0,-1 1 0,0-1 0,0 0 0,1 0 0,-1 1 0,0-1 0,1 0 0,-1 0 0,0 0 0,1 1 0,-1-1 0,1 0 0,-1 0 0,0 0 0,1 0 0,-1 0 0,1 0 0,-1 0 0,0 0 0,1 0 0,-1 0 0,1 0 0,-1 0 0,0 0 0,1 0 0,-1 0 0,0 0 0,1 0 0,-1-1 0,1 1 0,-1 0 0,0 0 0,1 0 0,-1-1 0,0 1 0,1 0 0,-1-1 0,11-5-642,0-1 0,-1 0 0,0 0 0,0-1-1,-1 0 1,0-1 0,13-16 0,-1-1-3860,28-48 0,-28 38-4419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990"/>
    </inkml:context>
    <inkml:brush xml:id="br0">
      <inkml:brushProperty name="width" value="0.025" units="cm"/>
      <inkml:brushProperty name="height" value="0.025" units="cm"/>
    </inkml:brush>
  </inkml:definitions>
  <inkml:trace contextRef="#ctx0" brushRef="#br0">0 307 11050,'0'0'2515,"9"-3"-2264,28-13 21,-19 5 3011,-24 25-1970,-3 15 608,0-6-367,2 1 1,0 0 0,2 0-1,1 0 1,-2 37-1,6-60-1514,0 0 1,0 0-1,0-1 0,0 1 0,0 0 0,0-1 0,0 1 0,0 0 0,0 0 0,1-1 0,-1 1 0,0 0 1,1-1-1,-1 1 0,0-1 0,1 1 0,-1 0 0,1-1 0,-1 1 0,1-1 0,-1 1 0,1-1 1,-1 1-1,1-1 0,0 0 0,-1 1 0,1-1 0,-1 0 0,1 1 0,0-1 0,-1 0 0,1 0 1,0 0-1,0 1 0,-1-1 0,1 0 0,0 0 0,-1 0 0,1 0 0,0 0 0,0 0 0,-1-1 1,1 1-1,0 0 0,-1 0 0,1 0 0,1-1 0,2 0 61,0-1 0,0 1 0,0-1 0,0 0 0,0 0 0,0 0 1,4-4-1,12-12-90,-2 0 0,0-2 0,-1 0 1,-1-1-1,-1 0 0,-1-1 0,0-1 1,15-39-1,-51 148-11,18-77 0,1 0 0,0 1 0,0-1 0,1 1 0,0-1 0,1 1 0,0 0 0,0 0 0,1 0 0,2 15 0,-1-24 0,-1 0 0,1 0 0,-1-1 0,1 1 0,-1 0 0,1-1 0,-1 1 0,1 0 0,0-1 0,-1 1 0,1-1 0,0 1 0,0-1 0,0 0 0,-1 1 0,1-1 0,0 0 0,0 1 0,0-1 0,0 0 0,-1 0 0,1 0 0,0 0 0,0 0 0,0 0 0,0 0 0,0 0 0,0 0 0,-1 0 0,1 0 0,0-1 0,0 1 0,1-1 0,29-12 0,-5-8 0,-1-1 0,-1-1 0,0-1 0,-2-1 0,-1-1 0,33-52 0,-36 51 0,-1-1 0,-1-1 0,-1 0 0,-1-1 0,-2-1 0,14-52 0,-82 199 0,42-79 0,1 1 0,-7 40 0,16-64 0,2 1 0,0 0 0,1 0 0,0 0 0,1 0 0,1 0 0,0 0 0,6 24 0,-5-32 0,1 0 0,0 0 0,0-1 0,0 1 0,1-1 0,0 0 0,8 10 0,-9-13 0,-1 0 0,1-1 0,-1 1 0,1-1 0,0 0 0,0 1 0,0-1 0,0 0 0,0-1 0,1 1 0,-1 0 0,0-1 0,1 0 0,-1 0 0,1 0 0,0 0 0,3 0 0,-6-2-36,-1-1 0,1 1 1,0 0-1,-1 0 0,0-1 0,1 1 1,-1 0-1,0-1 0,1 1 0,-1 0 1,0-1-1,0 1 0,0 0 0,0-1 1,-1 1-1,1 0 0,0-1 0,0 1 0,-2-3 1,-3-12-1972,0 1 0,-15-29 0,4 12-1731,-7-20-3116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319"/>
    </inkml:context>
    <inkml:brush xml:id="br0">
      <inkml:brushProperty name="width" value="0.025" units="cm"/>
      <inkml:brushProperty name="height" value="0.025" units="cm"/>
    </inkml:brush>
  </inkml:definitions>
  <inkml:trace contextRef="#ctx0" brushRef="#br0">0 1 17264,'0'0'14318,"72"32"-13133,-22-27-1185,4-2 0,3-2 0,-4-1 0,-7-2-4036,-3-18-10474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1:38.339"/>
    </inkml:context>
    <inkml:brush xml:id="br0">
      <inkml:brushProperty name="width" value="0.025" units="cm"/>
      <inkml:brushProperty name="height" value="0.025" units="cm"/>
    </inkml:brush>
  </inkml:definitions>
  <inkml:trace contextRef="#ctx0" brushRef="#br0">1618 51 9449,'0'0'6059,"-11"-1"-5872,-358-2 5915,285 5-5643,-31 4-84,-1 5 1,2 6 0,0 4-1,1 5 1,1 6 0,2 4 0,-116 55-1,214-86-345,1 0 0,1 1 0,-1 1 0,1 0 0,0 0 1,0 1-1,-16 17 0,22-21-35,1 1 0,-1-1 0,1 1 0,0 0 1,1 0-1,-1 0 0,1 0 0,0 0 0,0 1 1,1-1-1,-1 1 0,1-1 0,0 1 0,1-1 0,-1 1 1,1-1-1,0 1 0,1 0 0,1 7 0,-2-10 4,1-1 0,0 0-1,0 0 1,0 0-1,1 0 1,-1 0 0,0 0-1,1 0 1,0 0 0,-1-1-1,1 1 1,0-1-1,0 1 1,-1-1 0,1 0-1,0 1 1,1-1 0,-1 0-1,0 0 1,0 0-1,0-1 1,3 2 0,54 9 171,-13-8-70,0-1 0,0-3 0,-1-2 0,75-13 0,180-57 100,-168 37-147,484-112-10,-611 146-30,86-27-127,-84 27 192,0-1-1,-1 0 1,1-1-1,-1 0 1,0 0 0,0 0-1,0-1 1,0 0-1,-1 0 1,8-9-1,-12 13 23,-1-1-1,1 1 0,0-1 0,0 1 1,-1-1-1,1 0 0,0 1 1,-1-1-1,0 0 0,1 0 0,-1 1 1,0-1-1,0 0 0,0 0 1,0 1-1,0-1 0,-1 0 0,1 0 1,0 1-1,-1-1 0,1 0 1,-1 1-1,0-1 0,1 0 0,-1 1 1,0-1-1,0 1 0,0-1 1,0 1-1,0 0 0,-3-3 0,-3-3-29,-2-1 0,1 1-1,-1 1 1,-10-7 0,3 3 301,7 4-579,0 2-1,0-1 0,-1 1 1,0 0-1,0 1 0,0 0 1,0 1-1,0 0 0,0 1 1,-17-1-1,-42-8-7633,35-1-390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693"/>
    </inkml:context>
    <inkml:brush xml:id="br0">
      <inkml:brushProperty name="width" value="0.025" units="cm"/>
      <inkml:brushProperty name="height" value="0.025" units="cm"/>
    </inkml:brush>
  </inkml:definitions>
  <inkml:trace contextRef="#ctx0" brushRef="#br0">1 57 12716,'0'0'10581,"7"-8"-7288,-4 6-3050,0-2-27,0 0-1,1 0 1,0 1 0,0-1-1,0 1 1,0 0-1,0 0 1,0 1-1,1-1 1,0 1 0,-1 0-1,1 0 1,0 0-1,0 1 1,0 0 0,6-1-1,9 1-45,1 0 0,-1 1 0,1 2 1,-1 0-1,1 1 0,-1 1 0,0 0 0,20 9 0,-34-11-129,0 1 0,0 0 0,0 0 0,-1 0 0,1 1 0,-1 0 0,0 0-1,0 0 1,0 0 0,-1 1 0,1 0 0,6 9 0,-9-9-29,0 0-1,0 0 0,0 0 1,0 0-1,-1 0 1,0 1-1,0-1 1,0 0-1,-1 1 1,0-1-1,0 0 0,0 1 1,0-1-1,-1 0 1,0 1-1,0-1 1,-4 10-1,0-3-11,0 0 0,-1-1 0,0 1 0,-1-1 0,0 0 0,-1-1 0,0 1 0,-14 12 0,-87 73 0,70-64 0,7-8 0,25-19 0,-1-1 0,1 2 0,0-1 0,1 1 0,-1 0 0,1 0 0,0 1 0,1-1 0,-1 2 0,-7 14 0,13-22 0,0 1 0,-1-1 0,1 1 0,0-1 0,1 1 0,-1-1 0,0 1 0,0-1 0,0 1 0,0-1 0,0 1 0,0-1 0,1 0 0,-1 1 0,0-1 0,0 1 0,1-1 0,-1 1 0,0-1 0,0 0 0,1 1 0,-1-1 0,1 0 0,-1 1 0,0-1 0,1 0 0,-1 1 0,1-1 0,-1 0 0,0 0 0,1 0 0,-1 1 0,1-1 0,-1 0 0,1 0 0,-1 0 0,1 0 0,-1 0 0,1 0 0,-1 0 0,2 0 0,27 1 0,-23-1 0,34 0 24,0 1-897,-1-2 0,74-11 1,-46-4-5823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0.394"/>
    </inkml:context>
    <inkml:brush xml:id="br0">
      <inkml:brushProperty name="width" value="0.025" units="cm"/>
      <inkml:brushProperty name="height" value="0.025" units="cm"/>
    </inkml:brush>
  </inkml:definitions>
  <inkml:trace contextRef="#ctx0" brushRef="#br0">307 51 5221,'0'0'13784,"2"-8"-10101,0 2-3350,-1 5-118,-1-1 0,1 0 0,-1 1 1,0-1-1,1 0 0,-1 1 0,0-1 0,0 0 1,0 1-1,0-1 0,0 0 0,-1 1 1,1-3-1,-1 3-83,0 0 1,-1 0 0,1 0-1,0 0 1,0 0-1,0 0 1,0 1 0,-1-1-1,1 0 1,0 1-1,-1-1 1,1 1 0,-1-1-1,1 1 1,0 0-1,-1 0 1,1 0 0,-1-1-1,1 1 1,-1 1-1,1-1 1,-3 0 0,-17 2 386,0 1 1,1 1 0,-1 0 0,1 2 0,-27 10 0,-8 3 44,54-19-564,-43 15 0,43-14 0,-1-1 0,0 1 0,0 0 0,1-1 0,-1 1 0,0 0 0,1 0 0,-1 0 0,1 1 0,-1-1 0,1 0 0,0 0 0,-1 1 0,1-1 0,0 1 0,0-1 0,0 1 0,0 0 0,0-1 0,-1 3 0,3-3-154,0 0 0,0-1 0,-1 1 0,1-1 1,0 1-1,0-1 0,0 0 0,0 1 0,0-1 0,0 0 0,0 0 0,0 1 0,0-1 1,0 0-1,0 0 0,0 0 0,0 0 0,0 0 0,0 0 0,0-1 0,0 1 0,0 0 1,0 0-1,0-1 0,1 0 0,21-4-7098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290"/>
    </inkml:context>
    <inkml:brush xml:id="br0">
      <inkml:brushProperty name="width" value="0.025" units="cm"/>
      <inkml:brushProperty name="height" value="0.025" units="cm"/>
    </inkml:brush>
  </inkml:definitions>
  <inkml:trace contextRef="#ctx0" brushRef="#br0">302 157 8136,'2'-10'5632,"0"2"-4969,1-5 448,0 0 1,-1 0 0,0-1-1,-1 1 1,0-1-1,-1 0 1,-3-25-1,2 39-1055,1 0 0,0-1 0,-1 1 0,1-1 0,-1 1 0,1-1 0,0 1 0,-1 0 0,1-1 0,-1 1 0,0 0 0,1-1 0,-1 1 0,1 0 0,-1 0 0,1 0-1,-1 0 1,1-1 0,-1 1 0,0 0 0,1 0 0,-1 0 0,1 0 0,-1 0 0,0 0 0,1 1 0,-1-1 0,1 0 0,-1 0 0,0 0 0,1 0 0,-1 1 0,1-1-1,-1 0 1,0 1 0,-21 12 503,1 8-127,0 2 0,1 0 0,2 1-1,0 1 1,2 1 0,0 0 0,-14 36-1,28-59-411,1 0-1,-1 1 0,1-1 0,0 1 0,0-1 0,0 1 0,0 0 0,1-1 0,0 1 1,-1 0-1,1 4 0,1-8-17,-1 1 1,0-1-1,0 1 0,0 0 1,1-1-1,-1 1 0,0-1 1,0 1-1,1-1 0,-1 1 1,1 0-1,-1-1 0,0 0 1,1 1-1,-1-1 0,1 1 1,-1-1-1,1 1 0,0-1 1,-1 0-1,1 0 0,-1 1 1,1-1-1,0 0 0,27-3 84,-19-1-53,-1 0 1,0-1-1,0 0 0,-1 0 1,1-1-1,8-8 0,-9 7-38,0 1-1,1 0 0,0 1 0,0-1 0,0 1 0,9-3 0,-17 8-2,1 0-1,-1-1 1,0 1-1,1 0 1,-1 0-1,1 0 1,-1 0-1,0 0 1,1 0-1,-1 0 1,1 0-1,-1 0 0,0 0 1,1 1-1,-1-1 1,1 0-1,-1 0 1,0 0-1,1 0 1,-1 0-1,0 1 1,1-1-1,-1 0 1,0 0-1,0 1 1,1-1-1,-1 0 1,0 1-1,1-1 1,-1 0-1,0 0 1,0 1-1,0-1 0,0 1 1,1-1-1,-1 0 1,0 1-1,0-1 1,0 0-1,0 1 1,0-1-1,0 1 1,0-1-1,0 0 1,0 1-1,0 25-288,0-17 255,-4 60 311,-3-1 0,-4 0 0,-2 0 0,-32 98 0,28-114 104,-2 0 0,-2-1 0,-2-1-1,-3-1 1,-31 46 0,56-94-373,0 1 0,0-1 0,0 0 0,0 1 0,0-1 0,0 0 0,0 0 0,0 0 0,0 0 0,-1 0 0,1 0 0,0 0 0,-1 0 0,1 0 0,-1 0 0,-1 0 0,2-1 0,1 0 0,-1 0 0,1-1 0,-1 1 0,1 0 0,-1 0 0,1-1 0,-1 1 0,1 0 0,-1-1 0,1 1 0,-1 0 0,1-1 0,0 1 0,-1-1 0,1 1 0,-1-1 0,1 1 0,0-1 0,0 1 0,-1-1 0,1 1 0,0-1 0,0 1 0,0-1 0,-1 1 0,1-1 0,0-1 0,-4-56 0,4 51 0,1-18 0,0 1 0,2-1 0,1 1 0,0 0 0,2 0 0,1 0 0,1 1 0,1 0 0,1 0 0,1 1 0,0 0 0,2 1 0,1 1 0,20-24 0,27-26-24,97-85 0,-89 91-83,77-91 0,-142 150 58,0 0 0,0 0 0,-1 0 0,1 0 0,-1-1 0,0 0 0,0 0 0,-1 1-1,2-8 1,-4 13 49,0-1-1,0 1 0,1 0 1,-1-1-1,0 1 0,0 0 1,0 0-1,0-1 0,0 1 1,0 0-1,0-1 0,0 1 1,0 0-1,0-1 0,0 1 1,-1 0-1,1-1 0,0 1 1,0 0-1,0 0 0,0-1 1,0 1-1,0 0 0,-1-1 1,1 1-1,0 0 0,0 0 1,0-1-1,-1 1 0,1 0 1,0 0-1,0 0 0,-1 0 1,1-1-1,0 1 0,-1 0 1,1 0-1,0 0 0,0 0 1,-1 0-1,1 0 0,-1 0 1,-18 3-3,-15 16 88,16-5-7,1 1 1,1 0 0,0 2 0,-22 29-1,33-39-56,-1 1 0,1 0 0,1 0 0,-1 0 0,1 1-1,1-1 1,0 1 0,0 0 0,0 0 0,1 0 0,1 0-1,-1 1 1,1 16 0,1-25-22,0 0 0,1 0 0,-1 1 0,0-1 0,1 0 0,-1 0 0,0 0 0,1 0 0,-1 0 0,1 0 0,0 0 0,-1-1 0,1 1 0,0 0 0,0 0 0,-1 0 0,1-1 0,0 1 0,0 0 0,0-1 0,0 1 0,0-1 0,0 1 0,0-1 0,2 1 0,37 3 0,-25-6 0,1 0 0,-1-1 0,18-6 0,10-10 0,-1-1 0,-1-2 0,0-2 0,-2-2 0,44-37 0,-82 62 0,0 0 0,0 0 0,1-1 0,-1 1 0,0 1 0,1-1 0,-1 0 0,0 0 0,1 0 0,-1 1 0,1-1 0,-1 1 0,1-1 0,-1 1 0,1 0 0,0-1 0,-1 1 0,1 0 0,2 0 0,-3 1 0,-1-1 0,1 1 0,0 0 0,-1 0 0,1-1 0,-1 1 0,0 0 0,1 0 0,-1 0 0,0-1 0,1 1 0,-1 0 0,0 0 0,0 0 0,0 0 0,1 0 0,-1 0 0,0-1 0,0 1 0,0 0 0,-1 0 0,1 0 0,0 0 0,-1 1 0,-2 14 0,-1 1 0,-10 24 0,10-30 0,0-2 0,1 0 0,0 1 0,1-1 0,0 1 0,-1 16 0,3-25 0,0-1 0,1 1 0,-1-1 0,0 0 0,0 1 0,0-1 0,0 1 0,0-1 0,0 0 0,1 1 0,-1-1 0,0 0 0,0 1 0,1-1 0,-1 0 0,0 1 0,0-1 0,1 0 0,-1 0 0,0 1 0,1-1 0,-1 0 0,0 0 0,1 0 0,-1 1 0,1-1 0,-1 0 0,0 0 0,1 0 0,-1 0 0,1 0 0,-1 0 0,0 0 0,1 0 0,-1 0 0,1 0 0,-1 0 0,0 0 0,1 0 0,-1 0 0,1 0 0,-1 0 0,0 0 0,1-1 0,20-7 0,-7-1 0,0-1 0,0-1 0,23-23 0,-26 22 0,1 1 0,0 1 0,1-1 0,27-15 0,-39 25 0,-1 1 0,1 0 0,-1-1 0,1 1 0,0 0 0,-1-1 0,1 1 0,-1 0 0,1 0 0,0-1 0,-1 1 0,1 0 0,-1 0 0,1 0 0,0 0 0,-1 0 0,1 0 0,0 0 0,-1 0 0,1 0 0,0 0 0,-1 0 0,1 1 0,0-1 0,-1 0 0,1 0 0,-1 1 0,1-1 0,-1 0 0,1 1 0,0-1 0,-1 0 0,1 1 0,0 0 0,0 1 0,-1 0 0,1 0 0,-1-1 0,1 1 0,-1 0 0,0 0 0,0 0 0,0 0 0,0 0 0,0 0 0,0 0 0,0 2 0,-16 59 0,14-59 0,2-1 0,-2 2 0,0 0 0,0 1 0,1-1 0,0 1 0,0-1 0,0 1 0,1 0 0,-1-1 0,2 8 0,0-12 0,0 0 0,0-1 0,0 1 0,0-1 0,1 1 0,-1-1 0,0 1 0,0-1 0,0 0 0,1 0 0,-1 1 0,0-1 0,0 0 0,1 0 0,-1 0 0,0 0 0,0-1 0,1 1 0,-1 0 0,0 0 0,0-1 0,0 1 0,3-2 0,13-5 0,-1-2 0,1 1 0,-1-2 0,-1 0 0,0-1 0,16-15 0,11-7 0,-7 6 0,-17 12 0,1 1 0,0 1 0,1 0 0,25-11 0,-45 24 0,1 0 0,0-1 0,-1 1 0,1-1 0,0 1 0,-1 0 0,1-1 0,0 1 0,0 0 0,-1 0 0,1-1 0,0 1 0,0 0 0,0 0 0,-1 0 0,1 0 0,0 0 0,0 0 0,0 0 0,-1 0 0,1 1 0,0-1 0,0 0 0,-1 0 0,1 1 0,0-1 0,0 0 0,-1 1 0,1-1 0,0 1 0,-1-1 0,1 1 0,-1-1 0,2 2 0,-2 0 0,1 0 0,-1 0 0,0 0 0,0 0 0,0 0 0,0 0 0,0 0 0,-1 0 0,1 0 0,-1 0 0,1 0 0,-1 0 0,0 2 0,-33 64 0,32-65 0,-9 21-4454,9-14 278,8-12-65,7-12-4765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618"/>
    </inkml:context>
    <inkml:brush xml:id="br0">
      <inkml:brushProperty name="width" value="0.025" units="cm"/>
      <inkml:brushProperty name="height" value="0.025" units="cm"/>
    </inkml:brush>
  </inkml:definitions>
  <inkml:trace contextRef="#ctx0" brushRef="#br0">16 53 18674,'0'0'5290,"-3"11"-3187,-8 35-512,11-45-1513,0 1-1,-1 0 0,1-1 1,0 1-1,0-1 0,0 1 1,0 0-1,0-1 1,0 1-1,1-1 0,-1 1 1,0-1-1,1 1 0,-1-1 1,1 1-1,0-1 0,-1 1 1,1-1-1,0 0 1,0 1-1,0-1 0,0 0 1,0 0-1,0 1 0,0-1 1,1 0-1,-1 0 1,0 0-1,1-1 0,-1 1 1,0 0-1,1 0 0,-1-1 1,1 1-1,-1-1 1,1 1-1,-1-1 0,1 0 1,0 0-1,-1 1 0,1-1 1,-1 0-1,1 0 0,2-1 1,4 1-16,0 0 0,-1-1 0,1 0 0,-1 0-1,1-1 1,-1 0 0,11-4 0,-8 1 31,0-1-1,-1 0 0,1 0 0,-2-1 1,1 0-1,8-8 0,-13 10-54,0 1-1,0-1 0,-1 1 1,1-1-1,-1 0 0,0 0 1,0 0-1,-1-1 1,1 1-1,-1-1 0,-1 1 1,3-12-1,-4 16-37,0 0 0,0 1 0,0-1 0,0 1 0,-1-1 0,1 0 0,0 1 0,0-1 0,-1 1 0,1-1 0,0 1 0,-1-1 0,1 1 0,-1-1 0,1 1 0,0-1 0,-1 1 0,1-1 0,-1 1 0,1 0 0,-1-1 0,0 1 0,1 0 0,-1-1 0,1 1 0,-1 0 0,0 0 0,1 0 0,-1 0 0,1-1 0,-1 1 0,0 0 0,1 0 0,-1 0 0,0 0 0,1 0 0,-1 0 0,1 1 0,-1-1 0,0 0 0,1 0 0,-1 0 0,0 1 0,1-1 0,-1 0 0,1 1 0,-1-1 0,0 1 0,-34 15 0,20-4 0,1 0 0,1 0 0,-19 24 0,28-31 0,-1 1 0,1 0 0,0 0 0,1 0 0,0 0 0,0 1 0,0-1 0,0 1 0,1 0 0,0 0 0,1 0 0,-2 10 0,3-16-131,1 0 0,-1 1 0,0-1 0,0 0 0,1 1-1,-1-1 1,1 0 0,-1 1 0,1-1 0,0 0 0,-1 0 0,1 0 0,0 1 0,0-1 0,0 0-1,0 0 1,0 0 0,0 0 0,0-1 0,0 1 0,0 0 0,0 0 0,0-1 0,1 1 0,-1 0-1,0-1 1,0 1 0,1-1 0,-1 0 0,0 1 0,1-1 0,-1 0 0,1 0 0,-1 0 0,0 0-1,1 0 1,-1 0 0,2-1 0,5 1-1694,0-1 0,0 0 0,0 0 0,-1-1 0,15-5 0,16-10-13342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948"/>
    </inkml:context>
    <inkml:brush xml:id="br0">
      <inkml:brushProperty name="width" value="0.025" units="cm"/>
      <inkml:brushProperty name="height" value="0.025" units="cm"/>
    </inkml:brush>
  </inkml:definitions>
  <inkml:trace contextRef="#ctx0" brushRef="#br0">236 1 22709,'-10'1'2787,"-6"2"-2228,-1 1 1,1 0-1,0 1 0,0 1 1,1 0-1,-1 1 0,1 1 1,1 1-1,0 0 0,0 0 0,1 2 1,-22 20-1,34-30-572,0-1 1,1 1-1,-1 0 0,1-1 0,-1 1 1,0 0-1,1 0 0,-1-1 1,1 1-1,-1 0 0,1 0 1,0 0-1,-1-1 0,1 1 0,0 0 1,0 0-1,0 0 0,-1 0 1,1 0-1,0 0 0,0 0 1,0 0-1,1 0 0,-1-1 0,0 1 1,0 2-1,1-2-35,0 0 0,0-1-1,0 1 1,0 0 0,0 0 0,0 0 0,1-1 0,-1 1-1,0-1 1,0 1 0,0-1 0,1 1 0,-1-1-1,0 0 1,0 1 0,3-1 0,68 0-1760,-54-1 1474,20 0-29,-25-1 327,1 2-1,-1 0 1,0 1-1,22 3 1,-34-4 56,0 0 0,0 0 0,0 0 0,0 0 0,0 1 0,0-1 1,0 0-1,-1 1 0,1-1 0,0 0 0,0 1 0,0-1 0,-1 1 0,1-1 0,0 1 0,0 0 0,-1-1 0,1 1 0,-1 0 1,1-1-1,0 1 0,-1 0 0,1 0 0,-1 0 0,0-1 0,1 1 0,-1 0 0,0 0 0,1 0 0,-1 0 0,0 0 1,0 0-1,0 0 0,0 0 0,0-1 0,0 1 0,0 0 0,0 0 0,0 0 0,0 0 0,0 0 0,-1 0 0,1 0 0,0 0 1,-1-1-1,1 1 0,-1 0 0,1 0 0,-1 0 0,1-1 0,-1 1 0,1 0 0,-1-1 0,0 1 0,0 0 0,1-1 0,-2 2 1,-42 35 1884,32-29-1835,0 0 1,-1 0 0,0-1 0,0-1 0,-1 0 0,1 0 0,-1-2-1,-1 0 1,1 0 0,-20 1 0,33-5-142,1 0 1,-1 0-1,1 0 0,-1 0 1,1 0-1,-1 0 0,1 0 0,0 0 1,-1 0-1,1 0 0,-1 0 1,1 0-1,-1-1 0,1 1 1,0 0-1,-1 0 0,1-1 1,0 1-1,-1 0 0,1 0 0,0-1 1,-1 1-1,1 0 0,0-1 1,-1 1-1,1 0 0,0-1 1,0 1-1,-1-1 0,1 1 1,0 0-1,0-2 0,1-14-5689,5-4-1842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305"/>
    </inkml:context>
    <inkml:brush xml:id="br0">
      <inkml:brushProperty name="width" value="0.025" units="cm"/>
      <inkml:brushProperty name="height" value="0.025" units="cm"/>
    </inkml:brush>
  </inkml:definitions>
  <inkml:trace contextRef="#ctx0" brushRef="#br0">184 1 19667,'0'0'3838,"-10"0"-475,0 1-2896,0 0-1,-1 1 0,1 0 1,0 1-1,0 0 1,-12 6-1,18-8-419,1 1-1,-1-1 1,1 1-1,0 0 0,0 0 1,0 0-1,0 0 1,0 0-1,0 1 0,0 0 1,1-1-1,-1 1 1,1 0-1,0 0 1,0 0-1,0 1 0,0-1 1,1 0-1,-1 1 1,1-1-1,0 1 0,0-1 1,0 1-1,0 7 1,1-10-64,0 1 0,1-1 0,0 1 1,-1 0-1,1-1 0,0 1 0,-1-1 1,1 1-1,0-1 0,0 0 0,0 1 1,1-1-1,-1 0 0,0 0 0,0 0 0,1 1 1,-1-1-1,0-1 0,1 1 0,-1 0 1,1 0-1,-1 0 0,3 0 0,45 16-481,-34-13 438,0 1 69,-1 0 0,0 1 1,0 1-1,16 10 0,-28-16-3,0 1-1,0-1 1,0 1 0,0-1-1,0 1 1,-1 0-1,1 0 1,0 0-1,-1 0 1,0 0-1,1 0 1,-1 0-1,0 0 1,0 1-1,1 1 1,-2-2 0,0 0 0,0 0 1,-1-1-1,1 1 1,0 0-1,0-1 0,-1 1 1,1 0-1,-1-1 0,0 1 1,0-1-1,1 1 0,-1-1 1,0 1-1,0-1 0,0 1 1,0-1-1,-1 0 0,1 0 1,0 0-1,0 1 0,-1-1 1,1 0-1,-4 1 0,-9 8 228,-2-1 0,1-1 1,-1 0-1,-19 6 0,26-11-137,0 0 0,-1 0 0,1-1 0,-1 0 0,1-1 0,-1 0 0,1-1 0,-1 0 0,-11-1 0,20 1-147,0 0 1,1-1-1,-1 1 0,0-1 0,1 1 0,-1 0 1,1-1-1,-1 1 0,0-1 0,1 1 1,-1-1-1,1 1 0,-1-1 0,1 0 1,0 1-1,-1-1 0,1 0 0,0 1 1,-1-1-1,1 0 0,0 1 0,0-1 1,-1 0-1,1 0 0,0 1 0,0-1 1,0 0-1,0 1 0,0-1 0,0 0 1,0 0-1,0 1 0,1-1 0,-1 0 1,0 0-1,0 1 0,1-1 0,-1-1 1,14-27-4470,5 9-1770,5-1-2359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818"/>
    </inkml:context>
    <inkml:brush xml:id="br0">
      <inkml:brushProperty name="width" value="0.025" units="cm"/>
      <inkml:brushProperty name="height" value="0.025" units="cm"/>
    </inkml:brush>
  </inkml:definitions>
  <inkml:trace contextRef="#ctx0" brushRef="#br0">1 114 8808,'0'0'19939,"12"6"-19063,-12-6-873,5 3 41,1 0 0,-1 0-1,0-1 1,1 1 0,0-1 0,0-1-1,0 1 1,-1-1 0,1 0 0,0 0-1,0-1 1,1 0 0,-1 0 0,0 0 0,0-1-1,0 0 1,0 0 0,0 0 0,-1-1-1,1 0 1,6-3 0,-2 0-41,1-1 1,-1-1-1,0 0 1,11-10-1,-18 14 4,0 0-1,0-1 1,0 1 0,0-1-1,0 1 1,-1-1 0,0 0 0,0 0-1,0 0 1,0 0 0,0 0-1,-1 0 1,0-1 0,2-6-1,-3 10 9,0 0 0,0 0-1,0 1 1,0-1-1,0 0 1,0 0 0,0 1-1,0-1 1,0 0 0,0 0-1,0 1 1,0-1-1,-1 0 1,1 0 0,0 1-1,-1-1 1,1 0-1,0 1 1,-1-1 0,1 1-1,-1-1 1,1 0 0,-1 1-1,1-1 1,-1 1-1,1-1 1,-1 1 0,1-1-1,-1 1 1,0 0-1,0-1 1,-1 1 1,0-1 1,0 1-1,0 0 0,0 0 0,0 0 0,1 0 1,-1 0-1,0 1 0,0-1 0,0 0 1,0 1-1,-2 0 0,-3 2 22,0 0 0,0 0 0,1 1 1,-1 0-1,-9 7 0,4 1 120,0 0 0,0 1 0,-17 26 1,26-35-131,0 0 1,0 1 0,1-1 0,0 1 0,0-1 0,0 1 0,0 0 0,1 0 0,-1 0 0,1 0 0,1 0 0,-1 0-1,1 0 1,-1 0 0,2 0 0,-1 1 0,2 6 0,-1-11-29,0 1 0,1-1 0,-1 1 0,1-1 0,0 1 0,-1-1 0,1 0 0,0 0 0,0 0 0,0 0 0,0 0 0,0 0 0,0 0 0,0-1 0,0 1 0,0-1 0,0 1 0,1-1 0,-1 0 0,0 0 0,0 0 0,0 0 0,3-1 0,54-3 0,-37-1 0,-1-1 0,1-1 0,29-14 0,-32 12 0,0 1 0,0 1 0,1 1 0,32-5 0,-51 10 0,0 1 0,0 0 0,-1 0 0,1 0 0,0 0 0,0 0 0,-1 0 0,1 0 0,0 1 0,0-1 0,-1 0 0,1 0 0,0 0 0,0 1 0,-1-1 0,1 0 0,0 1 0,-1-1 0,1 1 0,-1-1 0,1 1 0,0-1 0,-1 1 0,1-1 0,-1 1 0,1 0 0,-1-1 0,0 1 0,1 0 0,-1-1 0,0 1 0,1 0 0,-1-1 0,0 1 0,0 0 0,0 0 0,1-1 0,-1 1 0,0 0 0,0 0 0,0-1 0,0 1 0,0 0 0,0 0 0,-1 0 0,1-1 0,0 1 0,0 0 0,-1-1 0,1 1 0,0 0 0,-1 0 0,1-1 0,-1 2 0,-21 46 0,19-42 0,3-4 0,-4 3 0,1 0 0,0 0 0,1 0 0,0 1 0,-1-1 0,2 1 0,-1 0 0,1-1 0,0 1 0,0 0 0,0 0 0,1 0 0,0 0 0,0 6 0,1-11 0,0 0 0,-1-1 0,1 1 0,-1 0 0,1 0 0,0-1 0,-1 1 0,1 0 0,0-1 0,0 1 0,0-1 0,0 1 0,-1-1 0,1 1 0,0-1 0,0 0 0,0 1 0,0-1 0,0 0 0,0 0 0,0 0 0,0 1 0,2-2 0,27 1 0,-24-1 0,10-1 0,0-1 0,0-1 0,0 0 0,17-8 0,-22 8 0,-1 0 0,1 0 0,0 1 0,1 0 0,-1 1 0,0 0 0,1 1 0,-1 0 0,1 0 0,19 3 0,-30-1 3,-1-1-1,1 0 1,-1 1 0,1-1 0,-1 0-1,1 1 1,-1-1 0,1 1 0,-1-1-1,1 1 1,-1-1 0,0 1 0,1-1-1,-1 1 1,0 0 0,1-1-1,-1 1 1,0 0 0,0-1 0,0 1-1,0 0 1,1-1 0,-1 1 0,0-1-1,0 1 1,0 0 0,0-1 0,0 1-1,-1 0 1,1-1 0,0 1-1,0 0 1,0-1 0,0 1 0,-1 0-1,1-1 1,0 1 0,-1-1 0,1 1-1,0-1 1,-2 2 0,-14 22-1154,2-16-3781,3-7-4378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4.690"/>
    </inkml:context>
    <inkml:brush xml:id="br0">
      <inkml:brushProperty name="width" value="0.025" units="cm"/>
      <inkml:brushProperty name="height" value="0.025" units="cm"/>
    </inkml:brush>
  </inkml:definitions>
  <inkml:trace contextRef="#ctx0" brushRef="#br0">0 0 16207,'0'0'5990,"6"77"-4132,0-28 32,-2 5-769,-1 2-609,6-3-352,0-8-96,5-13-544,5-15-1282,7-10 385,2-7 448,6-18-1441,-4-13-1025,-4-7-930,-3-4-1696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016"/>
    </inkml:context>
    <inkml:brush xml:id="br0">
      <inkml:brushProperty name="width" value="0.025" units="cm"/>
      <inkml:brushProperty name="height" value="0.025" units="cm"/>
    </inkml:brush>
  </inkml:definitions>
  <inkml:trace contextRef="#ctx0" brushRef="#br0">11 1 1954,'0'0'21812,"3"70"-20915,-12-28-416,5-5-225,4-4-96,0-10-128,4-14-2466,7-9-4357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390"/>
    </inkml:context>
    <inkml:brush xml:id="br0">
      <inkml:brushProperty name="width" value="0.025" units="cm"/>
      <inkml:brushProperty name="height" value="0.025" units="cm"/>
    </inkml:brush>
  </inkml:definitions>
  <inkml:trace contextRef="#ctx0" brushRef="#br0">1 10 10474,'0'0'6716,"9"0"-3924,54-4 837,-36 1-2260,1 1 1,-1 2-1,0 0 1,0 2-1,31 5 0,-54-6-1348,-1 0 0,0 0 0,1 0 0,-1 0 0,0 1 0,0-1-1,1 1 1,-1 0 0,-1 0 0,1 0 0,0 0 0,0 1 0,-1-1-1,1 1 1,-1-1 0,0 1 0,0 0 0,0 0 0,3 5 0,-4-3-1,1-1 1,-1 1 0,-1 0 0,1-1 0,-1 1 0,1-1 0,-1 1 0,-1 0 0,1-1 0,-1 1 0,1 0 0,-1-1 0,-2 6-1,-4 9 19,-1-1-1,-1 0 0,0 0 0,-1-1 1,-21 28-1,-18 13-38,31-38 0,-32 45 0,50-64 0,-1 0 0,0 0 0,1-1 0,-1 1 0,1 0 0,-1 0 0,1 0 0,-1 0 0,1 0 0,0 0 0,-1 0 0,1 0 0,0 0 0,0 0 0,0 0 0,-1 0 0,1 0 0,0 0 0,1 0 0,-1 0 0,0 0 0,0 0 0,0 0 0,1 0 0,-1 0 0,0 0 0,1 0 0,-1 0 0,1 0 0,-1 0 0,1 0 0,-1 0 0,1-1 0,0 1 0,-1 0 0,1 0 0,0-1 0,0 1 0,0 0 0,0-1 0,-1 1 0,1-1 0,0 1 0,0-1 0,0 1 0,0-1 0,0 0 0,0 0 0,2 1 0,6 1 0,1 0 0,0-1 0,0 0 0,13 0 0,-12-1 0,110-1-3406,-52-6-3630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7.022"/>
    </inkml:context>
    <inkml:brush xml:id="br0">
      <inkml:brushProperty name="width" value="0.025" units="cm"/>
      <inkml:brushProperty name="height" value="0.025" units="cm"/>
    </inkml:brush>
  </inkml:definitions>
  <inkml:trace contextRef="#ctx0" brushRef="#br0">1 95 5093,'0'-10'7869,"0"-47"-2942,0 30 1933,12 207-6098,-1-42-617,-4 69-1480,-6-138-2845,0-1-5226,-1-64 4148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955"/>
    </inkml:context>
    <inkml:brush xml:id="br0">
      <inkml:brushProperty name="width" value="0.025" units="cm"/>
      <inkml:brushProperty name="height" value="0.025" units="cm"/>
    </inkml:brush>
  </inkml:definitions>
  <inkml:trace contextRef="#ctx0" brushRef="#br0">34 0 13325,'0'0'11029,"-3"12"-6876,-3 8-3353,0-1-166,0 0-1,2 0 0,0 1 0,-1 22 0,5-41-624,0 0 0,0 1-1,0-1 1,1 0 0,-1 0 0,0 0-1,0 0 1,1 0 0,-1 0-1,1 0 1,-1 0 0,1 0-1,-1 0 1,1 0 0,0 0 0,-1 0-1,1 0 1,0 0 0,0 0-1,0-1 1,0 1 0,0 0-1,-1-1 1,1 1 0,0-1 0,2 1-1,1 1-59,-1-1-1,1 0 1,0 0 0,0-1-1,0 1 1,0-1 0,0 0-1,4 0 1,4-1-378,0 0 1,-1-1-1,1 0 1,19-7-1,-6-3-1961,0-1 0,-1-1 0,0-2 1,39-33-1,-55 42 1618,-7 7 800,-1-1 0,1 1 0,-1-1 1,1 1-1,-1 0 0,1-1 0,-1 1 0,1-1 1,-1 1-1,1 0 0,0 0 0,-1-1 0,1 1 1,-1 0-1,1 0 0,0 0 0,-1 0 0,1 0 1,0 0-1,-1 0 0,1 0 0,0 0 0,-1 0 1,1 0-1,-1 0 0,1 0 0,0 0 0,1 1 1,5 17 2000,-7 44 2607,-1-44-3626,0 7-49,-1-19-876,2 1 0,-1 0 0,1 0 0,0-1 0,0 1 0,0 0 0,1 0 0,0-1 0,1 1 0,0 0 0,2 7 0,6-9-2915,0-5-5156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6.605"/>
    </inkml:context>
    <inkml:brush xml:id="br0">
      <inkml:brushProperty name="width" value="0.025" units="cm"/>
      <inkml:brushProperty name="height" value="0.025" units="cm"/>
    </inkml:brush>
  </inkml:definitions>
  <inkml:trace contextRef="#ctx0" brushRef="#br0">6 1 7111,'0'0'16164,"-1"10"-14450,0-1-1507,-1 1 183,1 0 1,0 0-1,1 0 1,0 0-1,3 14 1,-3-20-352,1-1 1,0 0-1,0 1 1,0-1-1,1 0 1,-1 0-1,1 0 1,-1 0 0,1 0-1,0 0 1,0-1-1,1 1 1,-1-1-1,0 1 1,1-1-1,0 0 1,-1 0-1,1 0 1,0 0 0,0 0-1,0-1 1,6 3-1,-3-2-100,0 0-1,1 0 0,-1-1 1,0 0-1,1 0 1,-1 0-1,1-1 1,-1 0-1,1-1 0,0 1 1,-1-1-1,0 0 1,1-1-1,11-3 0,0-3-726,-1-1-1,0 0 1,25-18-1,1-1-108,-40 31 2712,-5 8-855,-7 18-194,8-24-522,-14 59 8,15-36-3980,2-20-4039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7.820"/>
    </inkml:context>
    <inkml:brush xml:id="br0">
      <inkml:brushProperty name="width" value="0.025" units="cm"/>
      <inkml:brushProperty name="height" value="0.025" units="cm"/>
    </inkml:brush>
  </inkml:definitions>
  <inkml:trace contextRef="#ctx0" brushRef="#br0">40 6 16047,'0'0'3732,"-1"12"-700,-14 53 115,9-46-2837,1-1-1,1 0 0,0 1 0,2 0 0,0 0 0,1 19 1,1-37-339,0 0 1,0-1-1,1 1 0,-1 0 1,0-1-1,0 1 1,1 0-1,-1-1 1,0 1-1,0-1 1,1 1-1,-1-1 0,1 1 1,-1-1-1,1 1 1,-1-1-1,1 1 1,-1-1-1,1 1 1,-1-1-1,1 0 0,-1 1 1,1-1-1,0 0 1,-1 1-1,1-1 1,-1 0-1,1 0 1,0 0-1,-1 0 1,2 1-1,26-7-924,22-20-933,-38 16 1222,0-1 0,-1 0 0,0-1 0,0 0 0,-2-1 0,1 0 0,13-26 0,20-56 1299,-42 146 3615,0-8-3813,-2-9-266,-1-22-182,1 0 1,1 0-1,0 0 0,1 0 1,0-1-1,0 1 0,5 14 1,5-10-1901,2-12-2675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8.380"/>
    </inkml:context>
    <inkml:brush xml:id="br0">
      <inkml:brushProperty name="width" value="0.025" units="cm"/>
      <inkml:brushProperty name="height" value="0.025" units="cm"/>
    </inkml:brush>
  </inkml:definitions>
  <inkml:trace contextRef="#ctx0" brushRef="#br0">31 332 16752,'-5'9'3502,"-1"1"-2391,3-6-563,1 1 0,-1-1 0,1 0 0,0 1 0,0-1 0,1 1 0,-1-1 0,0 8 0,2-11-420,1-1 1,0 1-1,-1-1 0,1 0 1,0 1-1,0-1 0,0 0 0,-1 0 1,1 1-1,0-1 0,0 0 1,0 0-1,0 0 0,0 0 1,-1 0-1,1 0 0,0 0 1,0-1-1,0 1 0,0 0 1,-1 0-1,1-1 0,0 1 1,0 0-1,0-1 0,18-9 282,-1-1 0,0-1 0,-1-1-1,0 0 1,-1-1 0,25-29-1,-10 13-260,48-48-91,75-96 1,-154 174-59,0 0 0,0 0 0,0 0 0,0 0 0,0 1 0,0-1 0,0 0 0,0 0 0,0 0 0,0 0 0,0 1 0,0-1 0,0 0 0,0 0 0,0 0 0,0 0 0,1 0 0,-1 0 0,0 1 0,0-1 0,0 0 0,0 0 0,0 0 0,0 0 0,0 0 0,1 0 0,-1 0 0,0 0 0,0 0 0,0 0 0,0 1 0,0-1 0,1 0 0,-1 0 0,0 0 0,0 0 0,0 0 0,0 0 0,0 0 0,1 0 0,-1 0 0,0 0 0,0 0 0,0 0 0,0 0 0,0-1 0,1 1 0,-1 0 0,0 0 0,0 0 0,0 0 0,0 0 0,0 0 0,1 0 0,-1 0 0,0 0 0,0 0 0,0-1 0,0 1 0,-1 14 0,-25 101 15,16-78-34,2 0 0,1 1 0,2-1 0,-1 47 0,11-52-1355,9-19-3466,7-11-4497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9.128"/>
    </inkml:context>
    <inkml:brush xml:id="br0">
      <inkml:brushProperty name="width" value="0.025" units="cm"/>
      <inkml:brushProperty name="height" value="0.025" units="cm"/>
    </inkml:brush>
  </inkml:definitions>
  <inkml:trace contextRef="#ctx0" brushRef="#br0">18 1 15471,'0'0'8845,"0"11"-7563,0 26 330,-8 45 1,3-44-789,2 0-1,2 55 1,1-92-812,0 1 0,0 0 0,1 0 0,-1 0 0,0 0 0,1-1 1,0 1-1,-1 0 0,1 0 0,0-1 0,0 1 0,0 0 0,0-1 1,0 1-1,0-1 0,0 1 0,0-1 0,1 0 0,-1 0 0,1 1 1,-1-1-1,4 2 0,-2-2-14,0 0 1,0 0 0,1-1-1,-1 1 1,0-1 0,1 1-1,-1-1 1,0 0 0,0 0-1,1 0 1,-1-1 0,4 0-1,3-1-200,-1-1 0,1 0 0,-1 0-1,0-1 1,0 0 0,0-1 0,15-10 0,-15 8-334,0-1 1,0 0 0,-1-1 0,0 0 0,0 0 0,-1 0-1,0-1 1,-1 0 0,0 0 0,-1-1 0,8-20 0,-31 95 1442,-32 126 3086,27-62-9166,20-104-5802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1.907"/>
    </inkml:context>
    <inkml:brush xml:id="br0">
      <inkml:brushProperty name="width" value="0.025" units="cm"/>
      <inkml:brushProperty name="height" value="0.025" units="cm"/>
    </inkml:brush>
  </inkml:definitions>
  <inkml:trace contextRef="#ctx0" brushRef="#br0">1 18 18962,'0'0'8936,"66"-17"-7815,-7 17-544,11 0-481,7 0-32,3 3-32,-3 3-128,-3-1-993,-10-2-929,-9-3-1409,-13 0-1602,-15-5-2690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249"/>
    </inkml:context>
    <inkml:brush xml:id="br0">
      <inkml:brushProperty name="width" value="0.025" units="cm"/>
      <inkml:brushProperty name="height" value="0.025" units="cm"/>
    </inkml:brush>
  </inkml:definitions>
  <inkml:trace contextRef="#ctx0" brushRef="#br0">1 53 16560,'0'0'7975,"62"31"-6565,6-35-1026,9-7-288,4 0-1121,0 0-1377,-2-4-1025,-10 1-2083,-8-4-5957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608"/>
    </inkml:context>
    <inkml:brush xml:id="br0">
      <inkml:brushProperty name="width" value="0.025" units="cm"/>
      <inkml:brushProperty name="height" value="0.025" units="cm"/>
    </inkml:brush>
  </inkml:definitions>
  <inkml:trace contextRef="#ctx0" brushRef="#br0">522 0 14253,'11'6'3204,"107"43"-482,21 10 1042,-135-58-3664,0 1 1,-1 0 0,1 1 0,-1-1-1,0 0 1,1 1 0,-1 0-1,0 0 1,0 0 0,-1 0 0,1 0-1,-1 1 1,0-1 0,1 1 0,1 6-1,-3-7-89,-1 0-1,1 0 0,-1-1 0,0 1 1,0 0-1,0 0 0,-1 0 1,1-1-1,-1 1 0,1 0 0,-1 0 1,0-1-1,0 1 0,0-1 1,0 1-1,-1-1 0,1 1 0,-1-1 1,0 1-1,1-1 0,-1 0 1,0 0-1,0 0 0,0 0 0,-3 1 1,-19 17 244,0-1 0,-2-1 0,-42 22 0,-95 39 723,102-51-766,-222 111 327,168-75-3059,65-34-3864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4.729"/>
    </inkml:context>
    <inkml:brush xml:id="br0">
      <inkml:brushProperty name="width" value="0.025" units="cm"/>
      <inkml:brushProperty name="height" value="0.025" units="cm"/>
    </inkml:brush>
  </inkml:definitions>
  <inkml:trace contextRef="#ctx0" brushRef="#br0">15 335 7591,'0'0'10303,"-4"-8"-6427,2 5-3731,1-1-1,-1 1 1,1 0-1,0 0 1,0 0 0,0-1-1,0 1 1,1 0 0,0-1-1,-1 1 1,1-1-1,0 1 1,1-1 0,-1 1-1,0 0 1,1-1 0,0 1-1,0 0 1,0-1-1,0 1 1,1 0 0,-1 0-1,1 0 1,0 0-1,-1 0 1,1 0 0,1 1-1,-1-1 1,0 1 0,1-1-1,-1 1 1,6-3-1,43-41 164,1 3 0,117-73 0,-167 115-301,29-13-166,-31 13 151,1 1 0,-1 0 0,1 0 0,-1 0 0,1 0 0,-1 0 0,1 0 0,-1 0 0,1 0 0,-1 0 0,1 0 0,-1 0 0,1 0 0,-1 0 0,1 0 0,-1 0 0,0 0 0,1 1 1,-1-1-1,1 0 0,-1 0 0,1 0 0,-1 1 0,0-1 0,1 0 0,-1 1 0,0-1 0,1 0 0,-1 1 0,0-1 0,1 0 0,-1 1 0,0-1 0,0 1 0,1-1 0,-1 1 0,0-1 0,0 0 0,0 1 0,0-1 0,0 1 0,0-1 0,0 1 0,1-1 0,-1 1 0,-1-1 0,1 1 0,0-1 1,0 1-1,0-1 0,0 1 0,0-1 0,0 1 0,0-1 0,-1 0 0,1 1 0,0-1 0,0 1 0,-1-1 0,1 0 0,0 1 0,0-1 0,-1 1 0,-12 30 211,0-1 0,-2-1 1,-28 42-1,-6 11 815,32-51-614,0 0-1,2 1 0,1 1 1,2 0-1,1 1 1,-7 40-1,18-72-394,-1-1 1,1 1-1,-1 0 0,1 0 1,0 0-1,0-1 0,0 1 1,0 0-1,0 0 0,0 0 0,0 0 1,1 0-1,-1-1 0,1 1 1,-1 0-1,1 0 0,0-1 1,-1 1-1,1 0 0,0-1 1,0 1-1,0-1 0,1 1 0,-1-1 1,0 0-1,0 1 0,1-1 1,-1 0-1,1 0 0,-1 0 1,1 0-1,-1 0 0,1 0 1,0 0-1,0-1 0,-1 1 0,1-1 1,0 1-1,0-1 0,0 0 1,-1 1-1,1-1 0,0 0 1,0 0-1,0 0 0,0-1 0,-1 1 1,4-1-1,5-1 12,-1 0 0,1 0 0,-1-1 0,1-1 0,-1 0 1,0 0-1,16-10 0,-1-4-38,-1-1 0,0-1 0,-2-1 0,0-1 0,-1 0 0,-2-2 0,0 0 0,-2-2 1,0 1-1,-2-2 0,16-40 0,-42 99-7,2 0 1,1 1-1,1 0 0,2 1 1,1-1-1,0 43 0,5-72 35,0-1 0,0 0 1,0 0-1,1 1 0,-1-1 0,1 0 0,0 0 0,0 1 0,0-1 0,0 0 0,0 0 0,1 0 0,-1-1 0,1 1 0,4 5 0,-4-6-1,0-1 0,0 1-1,0-1 1,1 0 0,-1 1-1,0-1 1,1 0 0,-1 0-1,1-1 1,-1 1 0,1 0-1,-1-1 1,1 0 0,-1 1-1,1-1 1,0 0 0,-1 0-1,1-1 1,-1 1 0,1-1-1,2 0 1,3-1 11,0-1-1,-1 0 1,0 0-1,0-1 1,0 0 0,0 0-1,0 0 1,-1-1 0,0 0-1,0-1 1,0 1-1,-1-1 1,0 0 0,0 0-1,0-1 1,-1 0-1,4-7 1,2-5 28,0 0-1,-2 0 1,0-1-1,-1 0 1,5-27-1,-7 21-48,-2 1 0,-1 0 0,0-1 0,-4-38 0,-3 49 0,-4 17 0,-6 24 0,12-18 0,1 0 0,1 0 0,-1 0 0,1 0 0,1 0 0,-1 1 0,1-1 0,1 0 0,1 9 0,-2-15 0,1 1 0,0-1 0,-1 0 0,1 0 0,0 0 0,0 0 0,1 0 0,-1 0 0,0 0 0,1 0 0,-1 0 0,1-1 0,-1 1 0,1 0 0,0-1 0,0 1 0,0-1 0,0 0 0,0 0 0,0 0 0,0 0 0,0 0 0,0 0 0,1 0 0,-1-1 0,0 1 0,0-1 0,1 0 0,-1 1 0,0-1 0,1 0 0,-1 0 0,0-1 0,5 0 0,0 0 0,-1-1 0,1 0 0,0-1 0,-1 1 0,1-1 0,-1-1 0,0 1 0,0-1 0,0 0 0,-1 0 0,1-1 0,-1 0 0,8-9 0,-4 5 0,-2 0 0,1-1 0,-2 1 0,1-1 0,-1-1 0,-1 1 0,7-17 0,-12 17 0,-4 14 0,4-4 0,-10 17 0,1 0 0,1 0 0,-11 35 0,16-43 0,1 0 0,-1 1 0,2-1 0,-1 1 0,1-1 0,1 1 0,-1 0 0,2-1 0,2 19 0,-3-27 0,1 0 0,0 1 0,0-1 0,0 0 0,0 1 0,-1-1 0,2 0 0,-1 0 0,0 0 0,0 0 0,0 0 0,0 0 0,1 0 0,-1 0 0,0-1 0,1 1 0,-1 0 0,0-1 0,1 1 0,-1-1 0,1 0 0,-1 1 0,1-1 0,-1 0 0,1 0 0,0 0 0,-1 0 0,1 0 0,-1 0 0,1 0 0,2-2 0,50-12 0,5-17 0,-47 23 0,1 1 0,-1 1 0,1 0 0,0 1 0,0 0 0,1 1 0,21-4 0,-34 8 0,0 0 0,1 0 0,-1 0 0,0 0 0,1 0 0,-1 0 0,0 0 0,0 1 0,1-1 0,-1 0 0,0 1 0,1-1 0,-1 1 0,0-1 0,0 1 0,0 0 0,0 0 0,0-1 0,0 1 0,0 0 0,0 0 0,0 0 0,0 0 0,1 2 0,0 0 0,-1 0 0,1 1 0,-1-1 0,0 0 0,0 1 0,0-1 0,0 1 0,-1-1 0,1 6 0,-1 10 0,-1-1 0,-6 36 0,5-46 0,7-60 0,-4-59 0,-1 58 0,0 7 0,3-56 0,-3 101-64,0 0 1,0 0-1,0 0 1,0 0-1,1 1 1,-1-1-1,0 0 0,1 0 1,-1 0-1,1 0 1,-1 0-1,1 0 1,-1 1-1,1-1 0,0 0 1,-1 0-1,1 1 1,0-1-1,-1 1 1,1-1-1,0 0 0,0 1 1,0-1-1,0 1 1,-1 0-1,1-1 1,0 1-1,0 0 0,1-1 1,31 2-4959,-17 0 1392,-8-1-7335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090"/>
    </inkml:context>
    <inkml:brush xml:id="br0">
      <inkml:brushProperty name="width" value="0.025" units="cm"/>
      <inkml:brushProperty name="height" value="0.025" units="cm"/>
    </inkml:brush>
  </inkml:definitions>
  <inkml:trace contextRef="#ctx0" brushRef="#br0">0 0 13741,'0'0'13773,"44"50"-20147,-10-42-4324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3.946"/>
    </inkml:context>
    <inkml:brush xml:id="br0">
      <inkml:brushProperty name="width" value="0.025" units="cm"/>
      <inkml:brushProperty name="height" value="0.025" units="cm"/>
    </inkml:brush>
  </inkml:definitions>
  <inkml:trace contextRef="#ctx0" brushRef="#br0">0 15 20531,'0'0'5366,"9"-3"-3738,-7 2-1563,5-1 88,-1 0 0,0 0 0,1 1 0,-1 0 0,1 0 0,-1 0 0,8 1 0,-12 0-143,0 0 1,-1 0-1,1 1 1,0-1 0,-1 1-1,1 0 1,0-1-1,-1 1 1,1 0 0,-1 0-1,1 0 1,-1 0 0,1 0-1,-1 1 1,0-1-1,1 0 1,-1 0 0,0 1-1,0-1 1,0 1-1,0-1 1,0 1 0,-1 0-1,1-1 1,0 1-1,-1 0 1,1-1 0,-1 1-1,0 0 1,1 0 0,-1-1-1,0 1 1,0 0-1,0 0 1,0 0 0,-1 2-1,1 0 131,-1-1 0,1 1 0,-1 0 0,0 0 0,0-1 0,0 1 0,0-1 0,-1 1 0,0-1 0,1 0 0,-1 0 0,-1 1 0,1-1 0,0 0-1,-3 2 1,1-1 46,1 0-1,0 0 1,1 0-1,-1 0 1,1 1-1,-4 8 1,7-12-187,1 0 0,0 0 0,-1-1 0,1 1 0,0-1 0,0 1 0,0-1 0,0 0 0,-1 0 0,1 1 0,0-1 0,0-1 0,0 1 0,2 0 0,-3 0 0,17-1-212,-7 1-372,0 0 0,0 0 0,-1 1 0,1 0 0,14 4 1,-23-4 488,1 0 1,-1-1-1,0 1 1,1 1-1,-1-1 1,0 0-1,0 0 1,0 1 0,0 0-1,0-1 1,0 1-1,-1 0 1,1 0-1,0 0 1,-1 0 0,0 0-1,1 0 1,-1 0-1,0 0 1,0 0-1,0 1 1,0-1 0,-1 1-1,1-1 1,-1 0-1,1 1 1,-1-1-1,0 5 1,0-2 253,0 0 1,-1 1 0,0-1-1,0 0 1,0 1-1,-1-1 1,0 0-1,0 0 1,0 0-1,0 0 1,-1-1 0,0 1-1,0-1 1,0 1-1,-1-1 1,1 0-1,-1 0 1,0-1-1,-6 5 1,4-3 73,0 0 0,-1-1 0,1 0 0,-1 0 0,0-1 0,0 0 0,0 0 1,-1 0-1,1-1 0,-1 0 0,1-1 0,-1 0 0,-8 1 0,15-2-374,0 0 0,0 0 0,1-1-1,-1 1 1,0 0 0,0 0 0,0-1 0,0 1 0,0 0 0,0-1 0,1 1-1,-1-1 1,0 1 0,0-1 0,1 0 0,-1 1 0,0-1 0,1 0-1,-1 1 1,0-1 0,1 0 0,-1 0 0,1 1 0,-1-1 0,1 0 0,0 0-1,-1 0 1,1 0 0,0 0 0,0 0 0,-1-1 0,1 0-566,0 0-1,-1-1 1,1 1 0,0 0 0,0-1 0,1 1 0,-1 0 0,0-1 0,1 1-1,-1 0 1,1 0 0,2-4 0,6-7-10119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7.379"/>
    </inkml:context>
    <inkml:brush xml:id="br0">
      <inkml:brushProperty name="width" value="0.025" units="cm"/>
      <inkml:brushProperty name="height" value="0.025" units="cm"/>
    </inkml:brush>
  </inkml:definitions>
  <inkml:trace contextRef="#ctx0" brushRef="#br0">31 1 8648,'0'0'9689,"-5"9"-8883,0 3-614,1-1 0,0 1 0,0 0-1,2 0 1,-1 0 0,2 0 0,-1 0-1,2 1 1,0-1 0,0 0 0,3 14-1,-2-11 77,2 0-1,0 0 1,1 0-1,0 0 1,1-1-1,1 0 1,0 0-1,9 15 1,-14-28-244,0 0-1,0 0 1,-1-1 0,1 1-1,0 0 1,0 0-1,0 0 1,0-1 0,0 1-1,0-1 1,0 1 0,0 0-1,1-1 1,-1 0 0,0 1-1,0-1 1,0 0 0,0 0-1,1 1 1,-1-1 0,0 0-1,0 0 1,0 0 0,1-1-1,-1 1 1,0 0-1,0 0 1,0-1 0,1 1-1,-1 0 1,0-1 0,0 1-1,0-1 1,0 0 0,0 1-1,0-1 1,0 0 0,0 0-1,0 1 1,0-1 0,-1 0-1,2-2 1,6-5 269,0-1 0,-1 1 0,10-17 0,-11 16-235,54-86-555,-25 28-3442,-7 6-3406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433"/>
    </inkml:context>
    <inkml:brush xml:id="br0">
      <inkml:brushProperty name="width" value="0.025" units="cm"/>
      <inkml:brushProperty name="height" value="0.025" units="cm"/>
    </inkml:brush>
  </inkml:definitions>
  <inkml:trace contextRef="#ctx0" brushRef="#br0">149 332 17969,'0'0'7137,"-9"5"-4200,7-4-2861,-17 10 645,1 1 1,0 0-1,-18 17 0,32-26-647,0 0-1,1 0 1,-1 0-1,1 1 0,0-1 1,0 1-1,0 0 1,0 0-1,1 0 1,0 0-1,-1 1 1,2-1-1,-1 1 0,0-1 1,1 1-1,0 0 1,0-1-1,0 1 1,1 0-1,-1 0 1,1-1-1,0 1 1,2 7-1,-2-11-73,0 1 0,1-1 0,-1 0 0,1 0 0,-1 0 0,1 0 0,0 0 0,-1 0 0,1 0 0,0 0 0,0 0 0,0 0 0,0 0 0,-1 0 0,1 0 0,0-1 0,1 1 0,-1 0 0,0-1 0,0 1 0,0-1 0,0 1 0,0-1 0,3 1 0,-1-1 0,0 1 0,1-1 0,-1 0 0,0-1 0,0 1 0,1 0 0,-1-1 0,0 0 0,5-1 0,1-1 0,-1-1 0,0 0 0,0 0 0,0 0 0,-1-1 0,11-9 0,-2-3 0,-1 0 0,0-2 0,-1 0 0,-2 0 0,0-1 0,-1 0 0,0-1 0,11-37 0,-9 18 0,-2 0 0,-1 0 0,7-82 0,-17 88 0,0 34 0,0 0 0,0 1 0,0-1 0,0 0 0,0 0 0,0 0 0,0 0 0,0 0 0,-1 0 0,1 0 0,0 1 0,0-1 0,0 0 0,0 0 0,0 0 0,0 0 0,-1 0 0,1 0 0,0 0 0,0 0 0,0 0 0,0 0 0,0 0 0,-1 0 0,1 0 0,0 0 0,0 0 0,0 0 0,0 0 0,0 0 0,-1 0 0,1 0 0,0 0 0,0 0 0,0 0 0,0 0 0,0 0 0,-1 0 0,1 0 0,0 0 0,0 0 0,0 0 0,0 0 0,0-1 0,0 1 0,0 0 0,-1 0 0,1 0 0,0 0 0,0 0 0,0 0 0,0 0 0,0-1 0,0 1 0,0 0 0,0 0 0,0 0 0,0 0 0,0 0 0,0-1 0,0 1 0,0 0 0,0 0 0,0 0 0,0 0 0,0 0 0,0-1 0,0 1 0,0 0 0,-23 51 0,8-13 0,3 1 0,1 0 0,1 1 0,3 0 0,1 1 0,-1 64 0,7-100 0,1 0 0,-1 1 0,1-1 0,0 0 0,0 0 0,0 0 0,1 0 0,0 0 0,0 0 0,0-1 0,0 1 0,1-1 0,0 1 0,0-1 0,0 0 0,7 7 0,1-1 0,1-2 0,-1 0 0,2 0 0,21 10 0,-22-12 0,-4 0-2259,2 3-5716,-17-9-16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434"/>
    </inkml:context>
    <inkml:brush xml:id="br0">
      <inkml:brushProperty name="width" value="0.025" units="cm"/>
      <inkml:brushProperty name="height" value="0.025" units="cm"/>
    </inkml:brush>
  </inkml:definitions>
  <inkml:trace contextRef="#ctx0" brushRef="#br0">0 0 5157,'0'0'32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994"/>
    </inkml:context>
    <inkml:brush xml:id="br0">
      <inkml:brushProperty name="width" value="0.025" units="cm"/>
      <inkml:brushProperty name="height" value="0.025" units="cm"/>
    </inkml:brush>
  </inkml:definitions>
  <inkml:trace contextRef="#ctx0" brushRef="#br0">0 157 2787,'1'33'3052,"9"-49"321,11-25-1257,34-40 4195,-12 33 1082,-43 48-7304,1 0 1,-1-1 0,0 1-1,0 0 1,0 0 0,0 0-1,0-1 1,1 1 0,-1 0-1,0 0 1,0 0 0,0 0-1,1 0 1,-1-1 0,0 1-1,0 0 1,1 0 0,-1 0 0,0 0-1,0 0 1,1 0 0,-1 0-1,0 0 1,0 0 0,1 0-1,-1 0 1,0 0 0,0 0-1,0 0 1,1 0 0,-1 0-1,0 0 1,0 0 0,1 0-1,-1 1 1,0-1 0,0 0-1,1 0 1,-1 0 0,0 0-1,0 0 1,0 1 0,0-1-1,1 0 1,-1 0 0,0 0-1,0 1 1,0-1 0,0 0-1,0 0 1,0 0 0,1 1-1,-1-1 1,0 0 0,0 0-1,0 1 1,0-1 0,0 0 0,2 26 1606,-9 30-1049,-24 38-525,22-72-126,1 0 0,1 1-1,1 0 1,-4 36 0,9-58 4,1-1 0,0 1 0,0 0 0,0-1 0,0 1 0,0-1 0,-1 1 0,1 0 0,0-1 0,0 1 0,0-1 0,1 1 0,-1 0 0,0-1 0,0 1 0,0-1 0,0 1 0,0-1 0,1 1 0,-1 0 0,0-1 0,1 1 0,-1-1 0,0 1 0,1-1 0,-1 0 0,1 1 0,-1-1 0,0 1 0,1-1 0,-1 0 0,1 1 0,-1-1 0,1 0 0,-1 1 0,2-1 0,21-11 0,20-30 0,2-12 0,-17 19 0,42-41 0,-69 74 0,0 0 0,0 0 0,0 0 0,0 0 0,0 0 0,0 0 0,0 0 0,1 0 0,-1 1 0,0-1 0,0 0 0,1 1 0,-1-1 0,1 1 0,-1-1 0,1 1 0,-1 0 0,0-1 0,1 1 0,2 0 0,-3 1 0,-1-1 0,1 1 0,0 0 0,-1-1 0,1 1 0,-1 0 0,1 0 0,0-1 0,-1 1 0,0 0 0,1 0 0,-1 0 0,0 0 0,1 0 0,-1-1 0,0 1 0,0 0 0,0 0 0,0 0 0,1 0 0,-2 0 0,1 0 0,0 1 0,-1 10 0,0 0 0,-1 0 0,-5 18 0,-1 0 0,2-12 0,1 0 0,1 1 0,-3 23 0,7-41 0,0-1 0,0 1 0,0 0 0,0-1 0,0 1 0,0-1 0,0 1 0,0 0 0,0-1 0,0 1 0,1 0 0,-1-1 0,0 1 0,0-1 0,1 1 0,-1-1 0,0 1 0,0-1 0,1 1 0,-1-1 0,1 1 0,-1-1 0,1 1 0,-1-1 0,0 1 0,1-1 0,-1 0 0,1 1 0,0-1 0,-1 0 0,1 1 0,-1-1 0,1 0 0,-1 0 0,1 0 0,0 1 0,-1-1 0,1 0 0,0 0 0,-1 0 0,1 0 0,-1 0 0,1 0 0,0 0 0,-1 0 0,1-1 0,0 1 0,-1 0 0,1 0 0,-1 0 0,1-1 0,-1 1 0,2-1 0,32-16 0,54-59 0,-70 58 0,0 2 0,1-1 0,1 2 0,1 1 0,29-16 0,-49 29 0,0 1 0,0-1 0,0 0 0,0 1 0,0-1 0,0 1 0,1 0 0,-1-1 0,0 1 0,0 0 0,0 0 0,1-1 0,-1 1 0,0 0 0,0 0 0,0 0 0,1 1 0,-1-1 0,0 0 0,0 0 0,0 1 0,0-1 0,1 0 0,-1 1 0,0-1 0,0 1 0,0 0 0,0-1 0,0 1 0,0 0 0,1 1 0,-1 0 0,0 1 0,0 0 0,0-1 0,0 1 0,0 0 0,0 0 0,-1-1 0,0 1 0,1 0 0,-1 0 0,0 0 0,-1 5 0,-1 11 0,-1-1 0,-11 36 0,1 0-1249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338"/>
    </inkml:context>
    <inkml:brush xml:id="br0">
      <inkml:brushProperty name="width" value="0.025" units="cm"/>
      <inkml:brushProperty name="height" value="0.025" units="cm"/>
    </inkml:brush>
  </inkml:definitions>
  <inkml:trace contextRef="#ctx0" brushRef="#br0">0 155 20211,'0'0'7506,"10"2"-5771,4 2-1540,0-2 0,0 1 0,0-2 0,0 0 0,0-1 0,0 0 0,1-1 0,-1-1 0,0 0 0,0-1 0,-1 0 0,1-1 0,-1-1 0,0 0 0,0-1 0,23-13 0,-32 16-195,1 0 0,-1 0 0,0 0 0,0 0 0,0 0 0,0-1 0,0 0 0,-1 0 0,1 0 0,-1 0 0,0 0 0,-1-1 0,1 1 0,-1-1 0,0 0 0,0 0 0,0 1 0,-1-1 0,1-1 0,0-5 0,-2 10 0,-1-1 0,1 1 0,0 0 0,-1 0 0,1 0 0,-1-1 0,1 1 0,-1 0 0,1 0 0,-1 0 0,0 0 0,0 0 0,1 0 0,-1 0 0,0 0 0,0 0 0,0 1 0,0-1 0,0 0 0,0 0 0,0 1 0,0-1 0,0 1 0,-1-1 0,1 1 0,0 0 0,0-1 0,0 1 0,-1 0 0,1 0 0,0-1 0,0 1 0,-1 0 0,1 1 0,0-1 0,0 0 0,-2 0 0,-5 1 0,1-1 0,0 1 0,0 1 0,0-1 0,-12 6 0,5-1 0,2 1 0,-1 0 0,1 2 0,0-1 0,0 1 0,1 1 0,0 0 0,-16 20 0,20-22 0,0 1 0,1 0 0,0 0 0,0 1 0,1-1 0,0 1 0,1 1 0,0-1 0,1 1 0,0-1 0,0 1 0,-1 12 0,4-21-12,0 0-1,0-1 1,0 1 0,1 0-1,-1-1 1,0 1-1,1 0 1,-1-1 0,1 1-1,-1 0 1,1-1 0,0 1-1,0-1 1,0 1-1,0-1 1,0 1 0,0-1-1,0 0 1,0 0 0,0 0-1,1 1 1,-1-1 0,0 0-1,1 0 1,-1-1-1,1 1 1,-1 0 0,1 0-1,0-1 1,-1 1 0,1-1-1,0 1 1,-1-1-1,1 0 1,0 0 0,-1 0-1,1 0 1,0 0 0,0 0-1,2-1 1,5 1-288,-1-1 1,0 0-1,0-1 0,0 0 1,0 0-1,-1 0 1,13-7-1,23-18-4884,2-7-2551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667"/>
    </inkml:context>
    <inkml:brush xml:id="br0">
      <inkml:brushProperty name="width" value="0.025" units="cm"/>
      <inkml:brushProperty name="height" value="0.025" units="cm"/>
    </inkml:brush>
  </inkml:definitions>
  <inkml:trace contextRef="#ctx0" brushRef="#br0">195 1 17713,'0'0'3747,"-12"11"-10,-28 26-1789,1-3 826,-58 67-1,97-101-2776,-1 0 1,1 1-1,-1-1 0,1 1 0,-1-1 0,1 1 1,-1-1-1,1 1 0,0-1 0,-1 1 0,1 0 1,0-1-1,0 1 0,-1-1 0,1 1 0,0 0 1,0-1-1,0 1 0,0 0 0,0-1 0,0 1 1,0 0-1,0-1 0,0 1 0,0 0 0,0-1 1,0 1-1,0 0 0,1-1 0,-1 1 0,0-1 1,0 1-1,1 0 0,0 0 0,0 0-72,1 0 1,-1 0-1,1-1 0,0 1 0,0 0 1,-1-1-1,1 1 0,0-1 0,0 1 0,0-1 1,-1 0-1,4 0 0,72-6-2973,-60 4 2116,10 0 1265,-1 1 0,40 3-1,-65-2-289,0 0-1,0 0 1,0 0-1,0 0 1,0 0-1,0 0 1,0 1-1,0-1 0,0 0 1,-1 0-1,1 1 1,0-1-1,0 1 1,0-1-1,0 1 1,0-1-1,0 1 1,-1-1-1,1 1 0,0 0 1,-1-1-1,1 1 1,0 0-1,-1 0 1,1-1-1,-1 1 1,1 0-1,-1 0 0,1 0 1,-1 0-1,0 0 1,1 0-1,-1 0 1,0 0-1,0 0 1,0 0-1,0 0 1,1 0-1,-2 0 0,1 0 1,0 0-1,0 0 1,0 0-1,0-1 1,0 1-1,-1 0 1,1 0-1,-1 0 0,1 0 1,0 0-1,-1 0 1,1 0-1,-1-1 1,0 1-1,1 0 1,-2 1-1,-3 5 299,0 0 1,0 0-1,-1-1 1,-12 12-1,-1-2-341,0 0 0,-1-1 0,-1-1 0,0-1 0,-1-1 0,-44 18 0,66-30-23,-1 0 0,1 0-1,0 0 1,0 0 0,-1 0 0,1 0 0,0 1-1,0-1 1,-1 0 0,1 0 0,0 0 0,-1 0-1,1 0 1,0 0 0,-1 0 0,1 0-1,0 0 1,0 0 0,-1 0 0,1 0 0,0 0-1,-1-1 1,1 1 0,0 0 0,0 0 0,-1 0-1,1 0 1,0 0 0,0-1 0,0 1 0,-1 0-1,1 0 1,0 0 0,0-1 0,0 1 0,-1 0-1,1 0 1,0-1 0,0 1 0,0 0 0,0 0-1,0-1 1,0 1 0,-1-1 0,6-16-2727,14-16-5569,8-2-1957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040"/>
    </inkml:context>
    <inkml:brush xml:id="br0">
      <inkml:brushProperty name="width" value="0.025" units="cm"/>
      <inkml:brushProperty name="height" value="0.025" units="cm"/>
    </inkml:brush>
  </inkml:definitions>
  <inkml:trace contextRef="#ctx0" brushRef="#br0">173 1 22197,'-8'0'3769,"-2"0"-3335,1 1-1,-1 1 1,1 0 0,0 0 0,0 1-1,-1 0 1,2 0 0,-1 1 0,-10 6-1,15-8-321,0 0 0,-1 1 0,1 0 0,0 0 0,1 0 0,-1 0 0,1 1 0,-1-1 0,1 1 0,0 0 0,0 0 0,1 0 0,-1 0 0,1 0 0,0 1 0,0-1 0,0 1 0,1 0 0,-1-1 0,1 1 0,-1 8 0,2-11-112,0-1 0,1 0 0,-1 0 0,0 0 0,1 1 0,-1-1 0,0 0 0,1 0 0,-1 0 0,1 0 0,0 0 0,-1 0 0,1 0 0,0 0 0,0 0 0,0 0 0,0 0 0,-1 0 0,1 0 0,0 0 0,1-1 0,-1 1 0,0-1 0,0 1 0,0 0 0,0-1 0,0 0 0,1 1 0,-1-1 0,0 0 0,0 0 0,3 1 0,51 1 0,-31-2 0,-15 1-3,1 0 0,0 1 0,-1 0 0,1 1 0,-1 0 0,1 1 0,-1 0 0,14 8 0,-21-11 3,0 1 1,0-1-1,0 0 0,0 1 0,0-1 0,-1 1 0,1-1 0,0 1 0,-1 0 1,1 0-1,-1-1 0,0 1 0,0 0 0,0 0 0,0 1 0,0-1 0,0 0 1,0 0-1,-1 0 0,1 1 0,-1-1 0,0 0 0,1 0 0,-1 1 0,0-1 1,0 0-1,-1 1 0,1-1 0,0 0 0,-1 0 0,1 1 0,-1-1 0,0 0 1,0 0-1,0 0 0,0 0 0,0 0 0,0 0 0,-1 0 0,1 0 0,-1 0 1,-2 2-1,-4 6 1,-1-1 0,0 0 1,-1-1-1,1 0 1,-2-1-1,1 0 1,-1 0-1,0-1 0,0-1 1,0 0-1,-1 0 1,0-1-1,0 0 1,-22 3-1,33-7-23,1 0 0,0 0 0,-1-1 0,1 1-1,-1 0 1,1 0 0,0 0 0,-1 0 0,1 0 0,-1 0 0,1-1 0,0 1-1,-1 0 1,1 0 0,0-1 0,-1 1 0,1 0 0,0 0 0,0-1 0,-1 1 0,1 0-1,0-1 1,0 1 0,-1 0 0,1-1 0,0 1 0,0-1 0,0 1 0,0 0 0,0-1-1,-1 1 1,1-1 0,0 1 0,0-1 0,2-21-2185,12-17-5820,6 5-3835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526"/>
    </inkml:context>
    <inkml:brush xml:id="br0">
      <inkml:brushProperty name="width" value="0.025" units="cm"/>
      <inkml:brushProperty name="height" value="0.025" units="cm"/>
    </inkml:brush>
  </inkml:definitions>
  <inkml:trace contextRef="#ctx0" brushRef="#br0">1 120 17328,'0'0'3006,"11"0"229,9 2-2246,0-1 0,0-1 0,0 0 0,0-2 1,-1 0-1,27-7 0,-44 8-961,77-32 1350,-75 31-1316,1-1 0,0 1 0,-1-1 0,0 0 0,0 0 0,0-1 0,0 1 0,0-1 0,0 0 0,-1 0 0,0 0 0,0 0 0,5-10 0,-8 14-62,0-1 0,0 1 0,0 0 0,1-1 0,-1 1 0,0-1 0,0 1 0,0-1 0,0 1 0,0-1 0,0 1 0,0-1 0,0 1 0,0-1 0,0 1 0,0-1 0,0 1 0,0-1 0,0 1 0,-1-1 0,1 1 0,0-1 0,0 1 0,-1 0 0,1-1 0,0 1 0,0-1 0,-1 1 0,1 0 0,0-1 0,-1 1 0,0-1 0,-19-2 0,-23 11 0,32-3 0,1 1 0,0 0 0,0 1 0,0 0 0,1 0 0,0 1 0,-11 12 0,14-14 0,1 1 0,-1-1 0,1 1 0,1 0 0,-1 0 0,1 1 0,0-1 0,1 1 0,0 0 0,0 0 0,-2 11 0,5-18 0,0 1 0,0-1 0,0 0 0,0 0 0,0 1 0,0-1 0,0 0 0,0 0 0,0 1 0,1-1 0,-1 0 0,0 0 0,1 0 0,-1 0 0,1 1 0,0-1 0,-1 0 0,1 0 0,0 0 0,-1 0 0,1 0 0,0 0 0,0-1 0,0 1 0,0 0 0,0 0 0,2 0 0,0 1 0,1-1 0,-1 1 0,1-1 0,-1 0 0,1-1 0,0 1 0,0-1 0,-1 1 0,7-1 0,3-1 0,1-1 0,0 1 0,-1-2 0,20-5 0,31-19 0,-48 19 0,0 1 0,0 1 0,0 0 0,1 1 0,0 1 0,0 1 0,17-2 0,-33 5 0,0 1 0,0-1 0,-1 0 0,1 1 0,0-1 0,-1 1 0,1-1 0,-1 1 0,1-1 0,0 1 0,-1-1 0,1 1 0,-1 0 0,0-1 0,1 1 0,-1 0 0,1-1 0,-1 1 0,0 0 0,1-1 0,-1 1 0,0 0 0,0 0 0,0-1 0,0 1 0,0 0 0,0 0 0,0 0 0,0-1 0,0 1 0,0 0 0,0 0 0,0-1 0,0 1 0,-1 0 0,1 0 0,0-1 0,-1 2 0,-9 33 0,8-32 0,-13 43 0,14-45 0,1 0 0,0 0 0,-1 0 0,1 0 0,0 0 0,0 0 0,-1 0 0,1 0 0,0 0 0,0 0 0,0 0 0,0 0 0,0 0 0,0 0 0,1 0 0,-1 0 0,0 0 0,0 0 0,1 0 0,-1 0 0,1 0 0,-1-1 0,1 1 0,-1 0 0,1 0 0,-1 0 0,1 0 0,0-1 0,-1 1 0,1 0 0,0 0 0,0-1 0,0 1 0,0-1 0,-1 1 0,1-1 0,0 1 0,2 0 0,5-1 0,1 1 0,-1-1 0,1-1 0,-1 1 0,1-1 0,-1-1 0,1 0 0,13-5 0,65-32 0,-74 31 0,0 1 0,1 0 0,0 1 0,1 1 0,-1 0 0,1 1 0,0 1 0,27-4 0,-42 8 0,1-1 0,-1 0 0,1 0 0,0 1 0,-1-1 0,1 0 0,-1 1 0,1-1 0,-1 0 0,1 1 0,-1-1 0,1 1 0,-1-1 0,0 1 0,1-1 0,-1 1 0,0-1 0,1 1 0,-1 0 0,0-1 0,0 1 0,1-1 0,-1 1 0,0 0 0,0-1 0,0 1 0,0 0 0,0-1 0,0 1 0,0-1 0,0 1 0,0 0 0,0-1 0,0 1 0,0 0 0,-1-1 0,1 1 0,0-1 0,0 1 0,-1 0 0,1-1 0,0 1 0,-1-1 0,0 1 0,-12 30 0,0-7 218,10-17-459,0-1 0,-1 0 0,0 1 0,0-1 0,-10 11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490"/>
    </inkml:context>
    <inkml:brush xml:id="br0">
      <inkml:brushProperty name="width" value="0.025" units="cm"/>
      <inkml:brushProperty name="height" value="0.025" units="cm"/>
    </inkml:brush>
  </inkml:definitions>
  <inkml:trace contextRef="#ctx0" brushRef="#br0">169 281 4740,'5'-9'7672,"-4"7"-7610,3-5 1400,-1 0 0,0-1-1,0 1 1,-1-1 0,4-16 0,-6 23-1157,0-1-1,0 1 1,0-1 0,0 1 0,0 0 0,0-1 0,0 1 0,-1-1 0,1 1 0,0 0-1,-1-1 1,1 1 0,-1 0 0,0 0 0,1-1 0,-1 1 0,0 0 0,0 0-1,-1-2 1,1 2-74,-1 0 0,0 0 1,0 0-1,0 0 0,0 1 0,0-1 0,0 0 0,0 1 0,0-1 0,0 1 0,0 0 0,0 0 0,-1 0 0,1 0 1,0 0-1,0 0 0,-3 1 0,-4 1-176,1 1 0,0 0 0,-1 0 0,1 1 0,1 0 0,-1 0 0,1 1 0,-1 0 0,1 0 0,1 1 0,-1 0 0,1 0 0,0 1 0,0-1 0,1 1 0,0 1 0,0-1 0,1 1 0,0-1 0,0 1 0,1 0 0,-4 14 0,7-21-55,0 0 0,0 0 0,0 0 0,0-1 0,0 1 0,1 0 0,-1 0 0,0 0 0,1 0 0,-1-1 0,1 1 0,-1 0 0,1 0 0,-1-1 0,1 1 0,-1 0 0,1-1 0,0 1 0,-1 0 0,1-1 0,0 1 0,0-1 0,-1 0 0,1 1 0,0-1 0,0 1 0,0-1 0,0 0 0,-1 0 0,1 1 0,0-1 0,0 0 0,0 0 0,0 0 0,0 0 0,0 0 0,1 0 0,41-2 0,-42 2 0,16-3 0,0-1 0,-1 0 0,1-1 0,-1-1 0,0 0 0,-1-2 0,0 0 0,0 0 0,0-1 0,-1-1 0,24-22 0,-22 17 0,0 0 0,-1-2 0,0 0 0,-2 0 0,0-1 0,-1-1 0,-1 0 0,15-35 0,-17 26 0,-9 15 0,-4 13 0,-4 8 0,-3 9 0,1 0 0,1 1 0,0 0 0,1 1 0,1 0 0,1 0 0,1 1 0,0-1 0,1 1 0,2 0 0,0 0 0,1 32 0,1-48 0,1 0 0,0-1 0,0 1 0,0 0 0,1 0 0,-1 0 0,1-1 0,0 1 0,0-1 0,0 1 0,1-1 0,-1 0 0,1 0 0,-1 0 0,1 0 0,0 0 0,0-1 0,1 0 0,-1 1 0,0-1 0,1 0 0,-1 0 0,1-1 0,0 1 0,0-1 0,0 0 0,-1 0 0,1 0 0,0 0 0,0-1 0,0 1 0,7-1 0,-1 0 0,0 0 0,0-1 0,0 0 0,0-1 0,-1 0 0,1 0 0,0-1 0,-1 0 0,1-1 0,-1 0 0,0 0 0,10-7 0,-7 2 0,0-1 0,-1 0 0,0-1 0,-1 0 0,0 0 0,-1-1 0,0 0 0,-1-1 0,0 0 0,-1 0 0,9-25 0,-15 21 0,-10 21 0,-12 20 0,14-13 0,0-1 0,1 1 0,1 1 0,0-1 0,0 1 0,1-1 0,0 1 0,1 1 0,1-1 0,0 0 0,0 1 0,1 20 0,2-31 0,0 1 0,-1-1 0,1 0 0,0 0 0,0 0 0,0 0 0,0 0 0,1 0 0,-1-1 0,0 1 0,1 0 0,-1 0 0,1-1 0,0 1 0,-1-1 0,1 0 0,0 1 0,0-1 0,0 0 0,0 0 0,0 0 0,0 0 0,0-1 0,1 1 0,-1 0 0,0-1 0,0 0 0,1 1 0,-1-1 0,0 0 0,4-1 0,4 2 0,0-2 0,1 1 0,-1-1 0,0-1 0,18-5 0,-13 2 0,0-1 0,-1-1 0,0-1 0,-1 0 0,1 0 0,-2-2 0,22-18 0,-27 21 0,1 0 0,-2 0 0,1-1 0,-1 1 0,0-1 0,-1-1 0,0 1 0,0-1 0,-1 0 0,0 0 0,-1 0 0,1-1 0,1-13 0,-4 22 0,-1 0 0,0-1 0,1 1 0,-1 0 0,0 0 0,0 0 0,0 0 0,0-1 0,0 1 0,0 0 0,0 0 0,-1 0 0,1 0 0,0-1 0,-1 1 0,1 0 0,-1 0 0,1 0 0,-1 0 0,1 0 0,-1 0 0,0 0 0,-1-1 0,1 1 0,0 1 0,0 0 0,0 0 0,0 0 0,0 0 0,0 0 0,0 0 0,0 0 0,0 0 0,-1 0 0,1 0 0,0 1 0,0-1 0,0 0 0,0 1 0,0-1 0,1 1 0,-1-1 0,0 1 0,-1 0 0,-4 3 0,0 1 0,1-1 0,-1 1 0,1 0 0,0 1 0,-6 7 0,6-4 0,-1 0 0,1 0 0,1 1 0,0 0 0,0 0 0,1 0 0,1 0 0,-1 0 0,1 1 0,1-1 0,0 16 0,1-22 0,0 1 0,1-1 0,0 1 0,0-1 0,0 1 0,0-1 0,1 1 0,-1-1 0,1 0 0,0 0 0,1 0 0,-1 0 0,1 0 0,-1-1 0,1 1 0,0-1 0,1 0 0,-1 1 0,0-1 0,1-1 0,0 1 0,0-1 0,-1 1 0,2-1 0,-1 0 0,0 0 0,0-1 0,7 2 0,-2 0-95,1 0-1,0-1 1,0 0 0,0-1 0,0 0-1,0-1 1,0 0 0,0 0 0,0-1-1,0-1 1,0 1 0,16-6-1,-21 5-83,0 0 0,0-1-1,0 1 1,-1-1-1,1 0 1,-1 0-1,0-1 1,0 1-1,0-1 1,0 0 0,-1 0-1,1 0 1,-1 0-1,0-1 1,0 1-1,-1-1 1,1 0-1,-1 0 1,0 0-1,-1 0 1,1 0 0,-1 0-1,0 0 1,0-1-1,0-7 1,0-42-7722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819"/>
    </inkml:context>
    <inkml:brush xml:id="br0">
      <inkml:brushProperty name="width" value="0.025" units="cm"/>
      <inkml:brushProperty name="height" value="0.025" units="cm"/>
    </inkml:brush>
  </inkml:definitions>
  <inkml:trace contextRef="#ctx0" brushRef="#br0">60 21 15663,'0'0'13132,"-51"-21"-10217,43 23-1858,7 9-1057,1 2 0,0 0 0,4-7-1281,2-6-7528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301"/>
    </inkml:context>
    <inkml:brush xml:id="br0">
      <inkml:brushProperty name="width" value="0.025" units="cm"/>
      <inkml:brushProperty name="height" value="0.025" units="cm"/>
    </inkml:brush>
  </inkml:definitions>
  <inkml:trace contextRef="#ctx0" brushRef="#br0">0 83 10570,'0'0'14451,"5"14"-12054,3 32-1074,-1 0-1,-2 1 1,-3 78-1,-4 48-1263,2-171-59,0 0 0,0 1 0,0-1 0,0 0 0,0 1 0,0-1 0,1 0 0,-1 1 0,1-1 0,0 0 0,-1 0 0,1 0 0,0 0 0,0 0 0,1 0 0,-1 0 0,0 0 0,0 0 0,1 0 0,0 0 0,-1-1 0,1 1 0,2 1 0,-2-2 0,1-1 0,-1 1 0,0-1 0,1 0 0,-1 0 0,1 0 0,-1 0 0,1 0 0,-1 0 0,0-1 0,1 1 0,-1-1 0,1 0 0,-1 0 0,0 0 0,0 0 0,0 0 0,1 0 0,-1 0 0,0-1 0,0 1 0,-1-1 0,3-1 0,18-16 0,-1-1 0,-1 0 0,0-1 0,23-35 0,60-103 0,-87 133 0,117-206 0,-119 216-474,-12 27-846,-14 33-3228,-5-14-2451,-3 1-3042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9.135"/>
    </inkml:context>
    <inkml:brush xml:id="br0">
      <inkml:brushProperty name="width" value="0.025" units="cm"/>
      <inkml:brushProperty name="height" value="0.025" units="cm"/>
    </inkml:brush>
  </inkml:definitions>
  <inkml:trace contextRef="#ctx0" brushRef="#br0">256 26 19827,'0'0'3801,"-9"-5"-2008,-32-13-656,39 17-1103,-1 1 0,1-1 0,-1 1 0,1 0 0,-1 0 0,1 0 0,-1 0 0,0 0 0,1 0 0,-1 1 0,1-1 0,-1 1 0,1 0 0,0 0 0,-1 0 0,1 0 0,0 0 0,-1 0 0,1 1 0,0-1 0,-3 4 0,-38 41 42,35-37-45,1 0-38,1-3 5,0 0-1,1 1 0,0 0 0,0 0 0,0 0 1,0 1-1,1-1 0,1 1 0,-1 0 0,1 0 1,1 1-1,-4 16 0,6-24-28,1 0-1,-1 0 1,1 0 0,-1-1-1,1 1 1,0 0 0,-1 0-1,1-1 1,0 1 0,-1 0 0,1-1-1,0 1 1,0-1 0,-1 1-1,1-1 1,0 1 0,0-1-1,0 0 1,0 1 0,0-1 0,0 0-1,0 0 1,0 1 0,0-1-1,-1 0 1,1 0 0,0 0-1,2 0 1,37 0-500,-31 0 464,128 1-237,-136-1 318,0 0 1,0 0-1,-1 0 0,1 1 1,0-1-1,-1 0 0,1 1 0,0-1 1,-1 1-1,1-1 0,0 1 0,-1-1 1,1 1-1,-1-1 0,1 1 1,-1-1-1,1 1 0,-1 0 0,1-1 1,-1 1-1,0 0 0,1 0 1,-1-1-1,0 1 0,0 0 0,1 0 1,-1-1-1,0 1 0,0 0 0,0 0 1,0-1-1,0 1 0,0 0 1,0 0-1,0 0 0,-1-1 0,1 2 1,-11 31 2069,-5-13-1668,0-2 0,0 0 1,-2-1-1,0 0 1,-1-2-1,-1 0 0,0-1 1,-1-1-1,-1-1 1,-27 11-1,39-16-3698,26-9-3787,7-5-1029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645"/>
    </inkml:context>
    <inkml:brush xml:id="br0">
      <inkml:brushProperty name="width" value="0.025" units="cm"/>
      <inkml:brushProperty name="height" value="0.025" units="cm"/>
    </inkml:brush>
  </inkml:definitions>
  <inkml:trace contextRef="#ctx0" brushRef="#br0">1 0 18001,'0'0'2594,"14"63"-960,-1-29 384,4 3-1474,5-4-415,1-1-97,7-10-929,0-7-2595,3-14-1568,-1-1-5094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001"/>
    </inkml:context>
    <inkml:brush xml:id="br0">
      <inkml:brushProperty name="width" value="0.025" units="cm"/>
      <inkml:brushProperty name="height" value="0.025" units="cm"/>
    </inkml:brush>
  </inkml:definitions>
  <inkml:trace contextRef="#ctx0" brushRef="#br0">148 0 6246,'0'0'10426,"-8"4"-7052,0 0-3107,1-1 1,0 2 0,-1-1-1,2 1 1,-1 0-1,1 1 1,0 0 0,0 0-1,0 0 1,1 0 0,0 1-1,0 0 1,1 0-1,-5 8 1,2-2-34,1 0-1,0 0 0,1 1 1,0-1-1,1 1 1,0 0-1,2 0 1,-1 1-1,2-1 0,-1 17 1,2-29-211,0 0 0,1-1 0,-1 1 0,0-1 0,1 1 1,-1-1-1,1 1 0,-1-1 0,1 1 0,0-1 0,-1 1 0,1-1 0,0 0 1,0 1-1,0-1 0,0 0 0,0 0 0,0 0 0,1 0 0,-1 0 0,0 0 1,0 0-1,1 0 0,-1 0 0,1-1 0,-1 1 0,1 0 0,-1-1 0,1 0 1,-1 1-1,1-1 0,-1 0 0,1 0 0,0 1 0,-1-1 0,1 0 0,-1-1 1,1 1-1,0 0 0,-1 0 0,1-1 0,2 0 0,3-1 88,0 0 0,0 0-1,0-1 1,0 1 0,-1-2 0,1 1 0,-1-1-1,8-5 1,-5 1 68,-1 0-1,0 0 1,0 0-1,0-1 1,-1-1-1,-1 1 1,1-1-1,-2 0 1,1-1-1,-2 1 1,1-1 0,-1 0-1,-1 0 1,0 0-1,0-1 1,-2 1-1,2-22 1,-2 31-161,-1 1 0,0 0 0,0 0 0,0 0 0,0-1 0,0 1 0,0 0 0,0 0 0,0-1 0,0 1 0,-1 0 0,1 0 0,0 0 0,-1 0 0,1-1 0,-1 1 0,1 0 0,-1 0 0,0 0 0,1 0 0,-1 0 1,0 0-1,0 0 0,0 0 0,0 1 0,1-1 0,-1 0 0,0 0 0,-1 1 0,1-1 0,0 0 0,0 1 0,0 0 0,0-1 0,0 1 0,-1-1 0,1 1 0,0 0 0,0 0 0,0 0 0,-1 0 0,1 0 0,0 0 0,0 0 0,-1 0 0,1 0 0,-2 1 0,-1 0-44,0 1-1,0-1 0,0 1 0,1 0 1,-1 0-1,1 0 0,-1 0 0,1 1 1,-1-1-1,1 1 0,0 0 0,0 0 1,-2 4-1,0 0-223,1 0 1,0 0-1,1 0 0,0 0 1,-3 8-1,6-13-48,-1 1 0,0-1 0,1 1 0,0-1 1,-1 1-1,1-1 0,0 0 0,0 1 0,1-1 0,-1 1 0,0-1 0,2 4 1,-2-5 7,1-1 1,0 1 0,0 0 0,0 0 0,0 0 0,0-1 0,0 1 0,0-1 0,0 1 0,0 0-1,1-1 1,-1 0 0,0 1 0,0-1 0,0 0 0,1 0 0,-1 1 0,0-1 0,0 0 0,1 0 0,-1 0-1,0-1 1,2 1 0,31-5-6209,5-12-4777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344"/>
    </inkml:context>
    <inkml:brush xml:id="br0">
      <inkml:brushProperty name="width" value="0.025" units="cm"/>
      <inkml:brushProperty name="height" value="0.025" units="cm"/>
    </inkml:brush>
  </inkml:definitions>
  <inkml:trace contextRef="#ctx0" brushRef="#br0">137 1 15375,'0'0'3096,"-10"4"-742,-60 38 536,65-39-2606,0 0 0,1 1 1,-1-1-1,1 1 0,0 0 0,0 1 1,1-1-1,-1 1 0,1-1 0,0 1 1,0 0-1,1 0 0,-1 1 0,-2 8 0,5-14-275,0 1 0,1-1 0,-1 1 0,0 0 0,1-1-1,-1 1 1,0-1 0,1 1 0,-1-1 0,0 1-1,1-1 1,-1 1 0,1-1 0,-1 1 0,1-1-1,-1 0 1,1 1 0,0-1 0,-1 0 0,1 1-1,-1-1 1,1 0 0,0 0 0,-1 0 0,1 1-1,0-1 1,-1 0 0,1 0 0,-1 0 0,1 0-1,0 0 1,1-1 0,30 3 65,-23-2-43,1 0 10,116 11-955,-114-9 817,0 0 0,0 1 0,0 1 0,-1 0 0,1 0 0,-1 1 0,0 1 0,12 7 0,-21-11 170,0-1 1,0 1-1,0-1 1,0 1-1,0 0 1,-1 0 0,1 0-1,-1 0 1,1 0-1,-1 0 1,0 0-1,0 0 1,0 1-1,0-1 1,0 0-1,0 1 1,-1-1-1,1 1 1,-1-1-1,0 0 1,0 1-1,0-1 1,0 1-1,0-1 1,0 1-1,0-1 1,-1 1 0,0-1-1,1 1 1,-1-1-1,0 0 1,0 1-1,0-1 1,0 0-1,-1 0 1,1 0-1,0 0 1,-1 0-1,-2 3 1,-5 6 408,-1-1 0,0 0 1,0 0-1,-1-1 0,-19 13 1,16-13-449,1 0-1,-2-1 1,1-1 0,-1 0 0,0-1 0,-1 0-1,1-1 1,-23 3 0,37-7-56,0-1 1,0 0-1,0 0 0,1 0 1,-1 0-1,0 0 1,0 0-1,0 0 0,0 0 1,0 0-1,0 0 0,0 0 1,0 0-1,0-1 0,0 1 1,0 0-1,0-1 1,1 1-1,-1-1 0,0 1 1,0-1-1,0 1 0,1-1 1,-1 0-1,0 1 0,1-1 1,-1 0-1,1 0 1,-1 1-1,1-1 0,-1 0 1,1 0-1,-1 0 0,1 0 1,0 0-1,-1 1 0,1-1 1,0 0-1,0 0 1,0 0-1,0 0 0,-1 0 1,1 0-1,1 0 0,-1 0 1,0 0-1,0 0 0,0 0 1,0 0-1,1 0 1,0-1-1,1-6-660,0 0 1,1 0 0,1 0-1,7-13 1,21-32-5101,4-7-2065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765"/>
    </inkml:context>
    <inkml:brush xml:id="br0">
      <inkml:brushProperty name="width" value="0.025" units="cm"/>
      <inkml:brushProperty name="height" value="0.025" units="cm"/>
    </inkml:brush>
  </inkml:definitions>
  <inkml:trace contextRef="#ctx0" brushRef="#br0">101 1 19731,'0'0'1329,"0"13"1377,-4 24-1625,-2 0-1,-2 0 0,-22 64 0,-11 51 2141,37-132-2978,0 1 0,2-1 1,1 0-1,0 1 0,4 30 0,-3-49-243,0 0 0,0-1 0,1 1 0,-1 0 0,0-1 0,1 1 0,-1-1 0,1 1 0,0-1 0,0 1 0,-1-1 0,1 1 0,0-1 0,0 1 0,2 0 0,-3-1 0,1-1 0,-1 0 0,1 1 0,0-1 0,-1 0 0,1 1 0,0-1 0,0 0 0,-1 0 0,1 0 0,0 0 0,-1 0 0,1 0 0,0 0 0,0 0 0,-1 0 0,1 0 0,0 0 0,-1 0 0,1 0 0,0 0 0,-1-1 0,1 1 0,0-1 0,2 0 0,0-1 0,-1 0 0,0 1 0,1-1 0,-1-1 0,0 1 0,0 0 0,0 0 0,0-1 0,-1 1 0,1-1 0,0 1 0,-1-1 0,2-5 0,6-29-681,-1-2 1,-3 1-1,3-73 0,-6 116 727,0 0-1,0 0 1,0-1-1,1 0 0,0 1 1,0-1-1,0 0 0,1 0 1,-1 0-1,1-1 1,0 1-1,0-1 0,0 0 1,0 0-1,0 0 0,1-1 1,0 1-1,-1-1 1,1 0-1,0-1 0,0 1 1,0-1-1,0 0 0,0 0 1,0-1-1,0 1 1,1-1-1,-1 0 0,7-1 1,-5 1 19,0 0-1,0-1 1,0 0 0,0 0 0,0-1 0,0 1-1,0-2 1,0 1 0,-1-1 0,1 0 0,-1 0 0,0 0-1,0-1 1,0 0 0,0-1 0,-1 1 0,1-1 0,-1 0-1,0 0 1,7-11 0,-11 15-65,0 0 0,0 0 0,-1 0 0,1 0 0,0-1 0,-1 1 0,1 0 0,-1 0 0,1 0 0,-1 0 0,1-1 0,-1 1 0,0 0 0,0-1 0,0 1 0,0 0 0,0 0 0,0-1 0,0 1 0,0 0 0,0-1 0,0 1 0,-1 0 0,1 0 0,-1 0 0,1-1 0,-1 1 0,1 0 0,-1 0 0,1 0 0,-1 0 0,0 0 0,-1-2 0,0 3 0,0-1 0,0 1 0,0-1 0,1 1 0,-1 0 0,0 0 0,0 0 0,0 0 0,1 1 0,-1-1 0,0 0 0,0 1 0,1-1 0,-1 1 0,0-1 0,1 1 0,-1 0 0,0 0 0,1 0 0,-1 0 0,1 0 0,0 0 0,-1 0 0,-1 2 0,-3 3 0,0-1 0,0 1 0,0 0 0,1 0 0,0 1 0,0-1 0,1 1 0,0 0 0,0 0 0,1 1 0,0-1 0,0 1 0,0 0 0,1 0 0,0 0 0,1 0 0,-1 8 0,2-15 0,0 1 0,0-1 0,0 0 0,0 0 0,1 0 0,-1 0 0,0 0 0,1 0 0,-1 0 0,1 0 0,-1 0 0,1 0 0,0 0 0,-1 0 0,1 0 0,0 0 0,-1 0 0,1 0 0,0-1 0,0 1 0,0 0 0,0-1 0,0 1 0,0 0 0,0-1 0,1 1 0,2 0 0,-1 0 0,1 0 0,-1-1 0,1 1 0,-1-1 0,1 0 0,-1 0 0,8-1 0,1-1 0,0 0 0,-1-1 0,1-1 0,15-6 0,31-21 0,-45 22 0,1 1 0,0 1 0,0 0 0,0 1 0,1 1 0,-1 0 0,1 1 0,1 0 0,15-1 0,-30 6 0,0-1 0,0 1 0,0-1 0,0 1 0,0 0 0,0 0 0,0-1 0,-1 1 0,1 0 0,0 0 0,-1 0 0,1 0 0,0 0 0,-1 0 0,1 0 0,-1 0 0,0 0 0,1 0 0,-1 0 0,0 0 0,1 0 0,-1 0 0,0 1 0,0-1 0,0 0 0,0 0 0,0 0 0,0 0 0,-1 2 0,-2 39 0,-4-11 0,-2 21 0,9-52 0,0 1 0,0-1 0,1 0 0,-1 1 0,1-1 0,-1 0 0,0 1 0,1-1 0,-1 0 0,0 0 0,1 1 0,-1-1 0,1 0 0,-1 0 0,1 0 0,-1 1 0,1-1 0,-1 0 0,1 0 0,-1 0 0,1 0 0,-1 0 0,1 0 0,-1 0 0,1 0 0,-1 0 0,1 0 0,-1 0 0,0-1 0,1 1 0,-1 0 0,1 0 0,-1 0 0,1-1 0,-1 1 0,1 0 0,-1 0 0,1-1 0,20-9 0,57-41 0,-61 38 0,1 0 0,1 1 0,0 1 0,0 1 0,1 1 0,37-13 0,-56 22 2,0 0 0,0-1-1,0 1 1,0 0 0,0 0 0,0 0-1,0 0 1,0 0 0,0 0 0,0 0-1,0 0 1,0 0 0,0 0 0,0 0-1,0 1 1,0-1 0,0 0 0,0 1 0,0-1-1,0 1 1,0-1 0,0 1 0,-1-1-1,1 1 1,0 0 0,0-1 0,-1 1-1,1 0 1,0 0 0,0 1 0,0 1 2,0 0 1,0-1-1,0 1 1,-1 0 0,1 0-1,-1-1 1,0 1-1,0 0 1,0 0-1,0 0 1,-1 3-1,-1 5-95,0-1 0,-1 1 0,0-1 0,-1 0-1,-8 16 1,9-23-3523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560"/>
    </inkml:context>
    <inkml:brush xml:id="br0">
      <inkml:brushProperty name="width" value="0.025" units="cm"/>
      <inkml:brushProperty name="height" value="0.025" units="cm"/>
    </inkml:brush>
  </inkml:definitions>
  <inkml:trace contextRef="#ctx0" brushRef="#br0">65 1 10602,'-2'18'10461,"-3"0"-4147,-3 3-2519,-7 12-2947,-9 26-202,15-6-520,8-51-126,1-1-1,0 0 0,0 1 0,0-1 1,0 1-1,0-1 0,0 1 0,0-1 0,0 1 1,1-1-1,-1 0 0,1 1 0,-1-1 1,1 1-1,-1-1 0,1 0 0,0 0 1,-1 1-1,1-1 0,0 0 0,0 0 0,0 0 1,0 0-1,0 0 0,0 0 0,0 0 1,1 0-1,-1 0 0,0-1 0,0 1 1,1 0-1,1 0 0,4 0 1,1 0 0,-1-1 0,1 0 0,0 0 0,-1 0 0,1-1 0,-1-1 0,1 1 0,-1-1 0,1 0 0,-1-1 0,0 1 0,0-2 0,11-5 0,5-7 0,0 0 0,36-34 0,4-3 0,-62 53 0,-1-1 0,0 1 0,0 0 0,1-1 0,-1 1 0,0 0 0,1-1 0,-1 1 0,0 0 0,1-1 0,-1 1 0,0 0 0,1 0 0,-1-1 0,1 1 0,-1 0 0,1 0 0,-1 0 0,1 0 0,-1 0 0,0-1 0,1 1 0,-1 0 0,1 0 0,-1 0 0,1 0 0,-1 0 0,1 0 0,-1 1 0,1-1 0,-1 0 0,1 0 0,-1 0 0,0 0 0,1 1 0,-1-1 0,1 0 0,-1 0 0,0 1 0,1-1 0,-1 0 0,0 0 0,1 1 0,-1-1 0,0 0 0,1 1 0,-1-1 0,0 1 0,0-1 0,1 0 0,-1 1 0,0-1 0,0 2 0,2 35 0,-2-34 0,-1-1 0,1 1 0,0 0 0,-1 0 0,1 0 0,1 0 0,-1 0 0,0 0 0,1 0 0,0-1 0,-1 1 0,1 0 0,0 0 0,0-1 0,1 1 0,2 4 0,-1-6 0,0 0 0,0 0 0,1 0 0,-1 0 0,1-1 0,-1 1 0,0-1 0,1 0 0,-1 0 0,1 0 0,-1-1 0,1 1 0,-1-1 0,0 0 0,1 0 0,-1 0 0,5-2 0,56-33 0,-46 25 0,8-5 0,63-34 0,-82 47 0,0 0 0,0 0 0,0 1 0,0 0 0,0 0 0,1 0 0,-1 1 0,1 0 0,-1 1 0,12 0 0,-17 1 0,-1 0 0,0 0 0,0 0 0,1 0 0,-1 0 0,0 1 0,0-1 0,0 0 0,0 1 0,-1-1 0,1 0 0,0 1 0,0-1 0,-1 1 0,1-1 0,-1 1 0,0 0 0,1-1 0,-1 1 0,0-1 0,0 1 0,0 0 0,0-1 0,0 1 0,0 0 0,0-1 0,-2 4 0,-5 50 0,-54 138 0,60-236-5475,0 21-496,-2-22-7791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903"/>
    </inkml:context>
    <inkml:brush xml:id="br0">
      <inkml:brushProperty name="width" value="0.025" units="cm"/>
      <inkml:brushProperty name="height" value="0.025" units="cm"/>
    </inkml:brush>
  </inkml:definitions>
  <inkml:trace contextRef="#ctx0" brushRef="#br0">1 1 23702,'0'0'9065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6.866"/>
    </inkml:context>
    <inkml:brush xml:id="br0">
      <inkml:brushProperty name="width" value="0.025" units="cm"/>
      <inkml:brushProperty name="height" value="0.025" units="cm"/>
    </inkml:brush>
  </inkml:definitions>
  <inkml:trace contextRef="#ctx0" brushRef="#br0">2 214 3716,'1'-6'126,"0"0"0,0 0 1,0 1-1,1-1 0,0 0 0,0 1 1,0-1-1,1 1 0,-1 0 1,6-7-1,42-55 3936,-21 30 395,-21 24-3657,5-9 4666,-9 16-656,-14 22-3315,-64 125-325,65-121-890,1 0 0,1 0 1,1 0-1,1 1 0,-4 30 0,9-50-263,-1 1-1,1-1 1,0 0-1,-1 1 1,1-1 0,0 0-1,0 1 1,0-1-1,0 1 1,0-1-1,0 0 1,0 1 0,1-1-1,-1 0 1,0 1-1,1-1 1,-1 0-1,1 1 1,0-1-1,-1 0 1,1 0 0,0 0-1,0 0 1,-1 0-1,1 1 1,0-1-1,0-1 1,0 1 0,0 0-1,1 0 1,-1 0-1,0 0 1,0-1-1,0 1 1,1-1 0,-1 1-1,0-1 1,1 1-1,-1-1 1,0 0-1,1 0 1,-1 1-1,0-1 1,1 0 0,-1 0-1,0 0 1,1-1-1,-1 1 1,1 0-1,0-1 1,7-1 54,-1-1-1,0 1 1,0-2 0,0 1 0,0-1-1,13-9 1,0-3-42,0 0 1,-1-1-1,-1-1 1,0 0-1,-2-2 0,0 0 1,-1-1-1,-1 0 0,-1-2 1,-1 1-1,14-35 0,-22 38-12,-12 21 101,-17 29 105,9-7-108,2 0 0,-11 28 0,20-41-44,0-1 0,1 1 0,0 0 0,1 0 0,0 1 0,1-1 0,0 22 0,1-32-65,0 0-1,0 0 1,0 0-1,0 0 1,0 0-1,1 0 1,-1 0 0,0 0-1,1 0 1,-1 0-1,1 0 1,-1 0-1,1 0 1,-1 0 0,1-1-1,-1 1 1,1 0-1,0 0 1,0-1-1,-1 1 1,1 0 0,0-1-1,0 1 1,0-1-1,0 1 1,0-1-1,0 1 1,-1-1 0,3 1-1,0-1 12,0 1-1,1-1 0,-1 0 1,0 0-1,1 0 1,-1 0-1,1-1 1,-1 1-1,4-2 0,5-2 25,-1 0-1,1 0 1,-1-1-1,14-8 1,35-30 37,-40 27-61,1 2-1,43-24 1,-63 37-17,-1 1 1,1 0 0,0-1-1,-1 1 1,1 0-1,0-1 1,0 1-1,-1 0 1,1 0 0,0 0-1,0 0 1,0 0-1,-1-1 1,1 1-1,0 1 1,0-1 0,-1 0-1,1 0 1,0 0-1,0 0 1,-1 0-1,1 1 1,0-1 0,0 0-1,-1 1 1,1-1-1,0 1 1,-1-1-1,1 0 1,0 1-1,-1 0 1,1-1 0,-1 1-1,1-1 1,-1 1-1,1 0 1,-1-1-1,0 1 1,1 0 0,-1-1-1,0 1 1,1 0-1,-1-1 1,0 1-1,0 0 1,0 0 0,1 0-1,-1-1 1,0 1-1,0 0 1,0 0-1,0-1 1,-1 1 0,1 0-1,0 0 1,0 0-1,-1 0 1,-9 64 51,5-42-41,5-22-11,0-1 0,0 0 0,0 1 0,0-1 0,0 0 0,0 1 0,0-1 0,0 1 0,0-1 0,0 0 0,0 1 0,0-1 0,1 0 0,-1 1 0,0-1 0,0 0 0,0 1 0,0-1 0,1 0 0,-1 1 0,0-1 0,0 0 0,1 1 0,-1-1 0,0 0 0,1 0 0,-1 1 0,0-1 0,1 0 0,-1 0 0,0 0 0,1 0 0,-1 0 0,1 1 0,17-3 0,17-12 0,55-45 0,-68 43 0,0 1 0,0 1 0,29-12 0,-50 25 0,-1 1 0,1 0 0,-1-1 0,1 1 0,-1 0 0,1-1 0,0 1 0,-1 0 0,1 0 0,0 0 0,-1-1 0,1 1 0,0 0 0,-1 0 0,1 0 0,0 0 0,-1 0 0,1 0 0,0 1 0,-1-1 0,1 0 0,0 0 0,-1 0 0,1 1 0,0-1 0,-1 0 0,1 1 0,-1-1 0,1 0 0,0 1 0,-1-1 0,1 1 0,-1-1 0,0 1 0,2 0 0,-2 1 0,1 1 0,0-1 0,-1 0 0,0 0 0,1 0 0,-1 1 0,0-1 0,0 0 0,0 0 0,-1 1 0,0 1 0,-16 59 0,2-28 0,10-25 0,0 1 0,1 0 0,0 0 0,1 0 0,-3 16 0,24-40-4297,1-10-198,4-7-1671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585"/>
    </inkml:context>
    <inkml:brush xml:id="br0">
      <inkml:brushProperty name="width" value="0.025" units="cm"/>
      <inkml:brushProperty name="height" value="0.025" units="cm"/>
    </inkml:brush>
  </inkml:definitions>
  <inkml:trace contextRef="#ctx0" brushRef="#br0">279 1 23542,'0'0'3209,"-8"11"-476,-149 225-431,138-202-2138,1 1-1,1 1 1,2 1-1,2 1 1,-13 56-1,21-63-161,5-29 0,2-7 0,13-46-10,-8 25-17,35-121-1154,-42 152 1217,0 0 1,0 0 0,1 1 0,-1-1-1,1 0 1,0 0 0,1 0 0,-1-1 0,1 1-1,0 0 1,0 0 0,1-1 0,-1 1-1,1-1 1,0 0 0,5 6 0,-3-6-3,-1-1 1,1 1-1,0-1 1,1 0-1,-1 0 1,1 0-1,-1-1 1,1 1-1,0-2 1,0 1-1,-1 0 1,1-1-1,1 0 1,5-1-1,5 2-36,0-2 0,-1 0 0,1-1 0,0 0 0,-1-2 0,27-6 0,-36 7 0,-1 0 0,0 0 0,1-1 0,-1 0 0,0 0 0,0 0 0,-1-1 0,1 1 0,-1-1 0,0-1 0,0 1 0,0-1 0,0 0 0,-1 0 0,0 0 0,0-1 0,0 1 0,-1-1 0,5-9 0,-8 14 0,1 0 0,-1 0 0,1 0 0,-1 0 0,1 0 0,-1 0 0,0 0 0,1 0 0,-1 0 0,0 0 0,0 0 0,0 0 0,1 0 0,-1 0 0,0 0 0,-1 0 0,1 0 0,0 0 0,0 0 0,0-1 0,-1 1 0,1 0 0,0 0 0,-1 0 0,1 1 0,-1-1 0,1 0 0,-1 0 0,1 0 0,-1 0 0,0 0 0,0 1 0,1-1 0,-1 0 0,0 0 0,0 1 0,0-1 0,0 1 0,0-1 0,0 1 0,1-1 0,-1 1 0,0-1 0,-1 1 0,1 0 0,0 0 0,0 0 0,0-1 0,0 1 0,0 0 0,0 0 0,0 0 0,0 1 0,0-1 0,-2 0 0,-3 1 0,1 0 0,-1 0 0,0 0 0,0 1 0,1 0 0,-1 0 0,1 0 0,-11 6 0,-31 30 0,45-35 0,-1-1 0,1 1 0,0 0 0,0-1 0,0 1 0,0 0 0,0 0 0,1 0 0,-1 0 0,1 0 0,0 1 0,0-1 0,0 0 0,0 1 0,0 4 0,2-7 0,-1 0 0,1 0 0,-1 0 0,1-1 0,0 1 0,-1 0 0,1 0 0,0 0 0,-1-1 0,1 1 0,0 0 0,0-1 0,0 1 0,0-1 0,0 1 0,-1-1 0,1 1 0,0-1 0,0 1 0,0-1 0,0 0 0,1 0 0,-1 0 0,0 1 0,1-1 0,38 4 0,-29-3 0,25 4 0,63 17 0,-84-18 0,0 1 0,0 1 0,0 0 0,-1 2 0,0-1 0,21 16 0,-15-11 0,-24-28 0,-3-7 0,-67-190 0,74 213 0,-1-1 0,1 0 0,0 0 0,-1 1 0,1-1 0,0 0 0,-1 0 0,1 0 0,0 1 0,0-1 0,0 0 0,0 0 0,0 0 0,0 1 0,0-1 0,0 0 0,0 0 0,0 0 0,0 0 0,1 1 0,-1-1 0,0 0 0,0 0 0,1 1 0,-1-1 0,1 0 0,-1 0 0,0 1 0,1-1 0,0 0 0,30 0 0,54 17-2726,16 2-4210,-46-14-730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942"/>
    </inkml:context>
    <inkml:brush xml:id="br0">
      <inkml:brushProperty name="width" value="0.025" units="cm"/>
      <inkml:brushProperty name="height" value="0.025" units="cm"/>
    </inkml:brush>
  </inkml:definitions>
  <inkml:trace contextRef="#ctx0" brushRef="#br0">173 13 17713,'0'0'7623,"-11"-3"-4367,2 0-2867,0 1 0,-1 0-1,1 1 1,0 0-1,-1 1 1,-9 0 0,16 0-347,-1 0 1,1 1 0,0-1-1,0 1 1,-1 0-1,1 0 1,0 0-1,0 0 1,0 1 0,0-1-1,0 1 1,1 0-1,-1 0 1,0 0 0,1 0-1,-1 0 1,1 0-1,0 1 1,0-1-1,0 1 1,0 0 0,0-1-1,0 1 1,1 0-1,-3 5 1,4-7-116,0 0 0,0 0 0,0 0 0,0 1 0,0-1 0,0 0 0,0 0 1,0 0-1,0 0 0,0 0 0,0 0 0,1 0 0,-1 0 0,0 1 0,1-1 0,-1 0 0,1 0 0,-1 0 0,1-1 0,0 1 0,-1 0 1,1 0-1,0 0 0,0 0 0,-1-1 0,1 1 0,0 0 0,0 0 0,0-1 0,0 1 0,0-1 0,0 1 0,0-1 0,0 0 0,0 1 0,0-1 1,0 0-1,1 0 0,-1 1 0,1-1 0,61 8-1807,-44-7 1316,-5 1 501,-3-1 292,0 0 0,0 0 0,-1 1 0,1 1 0,-1 0 0,0 0-1,1 1 1,-2 0 0,1 1 0,12 7 0,-21-11-180,0 0 1,0 0-1,0 0 0,0 1 0,-1-1 1,1 0-1,0 1 0,0-1 0,-1 0 1,1 1-1,-1-1 0,1 1 0,-1-1 1,0 1-1,0-1 0,1 1 0,-1 0 1,0-1-1,0 1 0,-1-1 0,1 1 1,0-1-1,0 1 0,-1-1 1,1 1-1,-1-1 0,1 1 0,-1-1 1,0 0-1,1 1 0,-1-1 0,0 0 1,0 1-1,0-1 0,0 0 0,0 0 1,0 0-1,-3 2 0,-4 4 297,0 1 1,-1-1-1,-20 11 1,25-15-328,-14 9-19,-1 0 0,-1-1 0,0-1 0,0-1 0,-1-1 0,-43 11 0,64-18-36,-1-1 0,1 0 0,-1 0 0,1 0 0,-1 1 0,0-1 0,1 0 0,-1 0 0,1 0-1,-1 0 1,1 0 0,-1 0 0,1 0 0,-1 0 0,1-1 0,-1 1 0,1 0 0,-1 0 0,1 0 0,-1 0 0,1-1 0,-1 1 0,1 0 0,-1-1 0,1 1 0,-1 0 0,1-1-1,-1 1 1,1 0 0,0-1 0,-1 1 0,1-1 0,0 1 0,0-1 0,-1 1 0,1-1 0,0 1 0,0-1 0,-1 1 0,1-1 0,0 1 0,0-1 0,0 1 0,0-1 0,0 1-1,0-1 1,0 1 0,0-1 0,0 1 0,0-1 0,0 1 0,0-1 0,1 0 0,-1 1 0,0-1 0,0 1 0,0-1 0,1 1 0,-1 0 0,0-1 0,1 1 0,-1-1 0,0 1-1,1-1 1,22-31-5766,8 0-3039,9-3-6042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376"/>
    </inkml:context>
    <inkml:brush xml:id="br0">
      <inkml:brushProperty name="width" value="0.025" units="cm"/>
      <inkml:brushProperty name="height" value="0.025" units="cm"/>
    </inkml:brush>
  </inkml:definitions>
  <inkml:trace contextRef="#ctx0" brushRef="#br0">126 196 20339,'0'0'8077,"-10"5"-7180,0 2-699,-1 0 0,1 0 0,0 1 1,1 0-1,0 1 0,-15 18 0,20-23-103,1 0 0,0 1 0,0-1 1,0 1-1,0 0 0,1 0 0,0 0 0,0 0 0,0 0 0,1 1 0,-1-1 1,1 1-1,0-1 0,1 1 0,0-1 0,0 1 0,0-1 0,0 1 0,1-1 1,2 11-1,-1-12-92,0-1 1,0 0 0,0 1 0,1-1-1,0 0 1,-1 0 0,1 0 0,0-1 0,0 1-1,0-1 1,1 1 0,-1-1 0,1 0-1,-1-1 1,1 1 0,-1 0 0,1-1-1,0 0 1,0 0 0,0 0 0,0 0 0,5-1-1,3 2-5,0-1-1,0 0 1,1-1-1,-1 0 1,0-1-1,14-3 1,-14 0 2,-1 0 0,1 0 0,-1-1 0,0 0 0,-1-1 0,1-1 0,-1 1 0,-1-2 0,1 1 0,-1-1 0,11-14 0,-4 5 0,-2 0 0,0-1 0,-2-1 0,0-1 0,11-23 0,-17 30 0,0 0 0,-2-1 0,0 1 0,0-1 0,-1 0 0,-1 0 0,1-20 0,-3 30 0,0 1 0,0-1 0,0 1 0,0-1 0,0 1 0,-1-1 0,0 1 0,0-1 0,0 1 0,0 0 0,0-1 0,0 1 0,-1 0 0,0 0 0,0 0 0,0 0 0,0 0 0,0 0 0,0 1 0,-1-1 0,1 1 0,-1-1 0,0 1 0,0 0 0,0 0 0,0 0 0,0 1 0,0-1 0,0 1 0,0-1 0,-1 1 0,1 0 0,-8-1 0,3 2 0,0 0 0,0 0 0,0 0 0,0 1 0,0 0 0,0 1 0,0 0 0,0 0 0,0 0 0,0 1 0,1 1 0,-1-1 0,1 1 0,0 0 0,0 1 0,1-1 0,-1 2 0,1-1 0,0 0 0,1 1 0,-1 0 0,1 1 0,0-1 0,-7 15 0,11-21 0,1 1 0,-1 0 0,1 0 0,-1 0 0,1 0 0,0-1 0,0 1 0,-1 0 0,1 0 0,0 0 0,0 0 0,0 0 0,0 0 0,0 0 0,0 0 0,0 0 0,0 0 0,0 0 0,1-1 0,-1 1 0,0 0 0,1 0 0,-1 0 0,0 0 0,1 0 0,-1-1 0,1 1 0,-1 0 0,1 0 0,0-1 0,-1 1 0,1 0 0,0-1 0,-1 1 0,1-1 0,0 1 0,0-1 0,0 1 0,-1-1 0,1 0 0,0 1 0,0-1 0,0 0 0,0 1 0,0-1 0,0 0 0,0 0 0,-1 0 0,3 0 0,57 1 0,-44-2 0,-4 1 0,0 0 0,1 1 0,-1 0 0,0 1 0,0 0 0,0 0 0,-1 2 0,15 5 0,-22-7 0,0 1 0,0-1 0,0 1 0,0 0 0,-1 0 0,1 0 0,-1 0 0,0 1 0,0-1 0,0 1 0,0 0 0,-1 0 0,1 0 0,-1 0 0,0 1 0,-1-1 0,1 0 0,-1 1 0,1-1 0,-2 1 0,1 0 0,0-1 0,-1 1 0,0 8 0,0 11 0,-2 0 0,-5 26 0,1-4 0,6-46-85,0 1 0,-1 0-1,1-1 1,0 1 0,0-1 0,0 1-1,-1-1 1,1 1 0,0 0 0,0-1-1,0 1 1,0-1 0,0 1 0,0-1-1,0 1 1,0 0 0,1-1 0,-1 1-1,0-1 1,0 1 0,0-1 0,1 1 0,-1 0-1,0-1 1,0 1 0,1-1 0,-1 0-1,1 1 1,-1-1 0,0 1 0,1-1-1,-1 1 1,1-1 0,-1 0 0,1 1-1,-1-1 1,1 0 0,1 0-399,-1-1 1,1 1-1,-1-1 1,1 0-1,-1 0 0,1 0 1,-1 0-1,0 0 1,1 0-1,-1 0 0,0 0 1,0 0-1,2-3 1,17-20-7637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09.803"/>
    </inkml:context>
    <inkml:brush xml:id="br0">
      <inkml:brushProperty name="width" value="0.025" units="cm"/>
      <inkml:brushProperty name="height" value="0.025" units="cm"/>
    </inkml:brush>
  </inkml:definitions>
  <inkml:trace contextRef="#ctx0" brushRef="#br0">1 446 19603,'0'0'7249,"10"-5"-7382,1-2 68,-1 0 1,0 0-1,0-1 0,-1 0 1,0-1-1,-1 0 1,0 0-1,0 0 1,0-1-1,10-21 1,-5 4 230,-1 1 0,-1-1 0,-2-1 0,-1 0 0,-1 0 0,-1-1 0,-2 0 0,-1 0 0,0-46 0,-3 75-164,-1 0-1,1 0 1,0 0 0,0-1 0,0 1 0,-1 0 0,1 0-1,0 0 1,0 0 0,-1 0 0,1 0 0,0 0 0,0 0-1,-1 0 1,1 0 0,0 0 0,0 0 0,-1 0-1,1 0 1,0 0 0,0 1 0,-1-1 0,1 0 0,0 0-1,0 0 1,-1 0 0,1 0 0,0 0 0,0 1 0,0-1-1,0 0 1,-1 0 0,1 0 0,0 1 0,0-1-1,0 0 1,0 0 0,0 0 0,-1 1 0,1-1 0,-9 20 24,0 1-1,1 0 1,1 0 0,1 1 0,1 0 0,-3 39 0,6-52 92,1 1 0,0-1 0,0 0 0,1 1 0,1-1 1,2 15-1,-3-22-106,1-1 0,-1 1 0,1-1 1,-1 1-1,1-1 0,0 0 0,0 1 1,-1-1-1,1 0 0,0 0 1,0 0-1,0 1 0,1-1 0,-1 0 1,0 0-1,0 0 0,1-1 0,1 2 1,-1-1-7,1 0 1,0-1-1,0 1 1,-1-1 0,1 0-1,0 1 1,-1-1-1,1-1 1,0 1 0,0 0-1,-1-1 1,1 1-1,0-1 1,2-1 0,2-1 26,-1 0 0,1 0 1,-1-1-1,0 0 1,0 0-1,0-1 0,-1 0 1,9-9-1,-10 9-26,1 1-1,0-1 1,-1 1 0,2 0-1,-1 0 1,0 0 0,1 1-1,0 0 1,0 0 0,11-4-1,-16 7-5,0 0 0,0 1 0,0-1 0,0 0 0,-1 1 0,1-1 0,0 0 0,0 1 0,0-1 0,0 1 0,0-1 0,-1 1 0,1 0 0,0-1 0,0 1 0,-1 0 0,1 0 0,0-1 0,-1 1 0,1 0 0,-1 0 0,1 0 0,-1 0 0,0 0 0,1 0 0,-1 0 0,0-1 0,1 1 0,-1 0 0,0 0 0,0 0 0,0 0 0,0 0 0,0 0 0,0 0 0,-1 2 0,1 51 695,0-40-537,-1-13-135,1 1-1,0 0 1,0 0 0,0 0 0,0-1 0,0 1 0,0 0 0,0 0 0,1-1-1,-1 1 1,1 0 0,-1 0 0,1-1 0,-1 1 0,1 0 0,0-1 0,0 1-1,0-1 1,0 1 0,0-1 0,0 1 0,2 0 0,-1-2-5,0 0 0,-1 0 0,1-1 0,0 1 0,-1 0 0,1-1 0,-1 0 0,1 1 0,-1-1 0,1 0 0,-1 0 0,0 0 0,1 0 0,-1 0 0,0 0 0,1 0 0,-1 0 0,0-1 1,0 1-1,0 0 0,0-1 0,-1 1 0,1-1 0,1-2 0,100-159-2208,-102 163 2183,0-1 0,1 1 0,-1-1 0,0 1 0,0 0 0,0-1 1,1 1-1,-1 0 0,0-1 0,0 1 0,1 0 0,-1-1 0,0 1 0,1 0 0,-1 0 0,0-1 0,1 1 1,-1 0-1,1 0 0,-1 0 0,0-1 0,1 1 0,-1 0 0,1 0 0,-1 0 0,0 0 0,1 0 0,-1 0 1,1 0-1,-1 0 0,1 0 0,-1 0 0,0 0 0,1 0 0,-1 0 0,1 0 0,0 1 0,7 16 67,-4 30 123,-4-45-209,0 0 26,0 0 0,0 0 1,0 0-1,0 0 1,0 0-1,1 0 1,-1 0-1,1 0 0,0 0 1,-1 0-1,1 0 1,0 0-1,0 0 1,0 0-1,0-1 0,0 1 1,1 0-1,-1-1 1,0 1-1,1-1 1,-1 1-1,1-1 0,0 0 1,-1 0-1,1 1 1,0-1-1,0-1 0,0 1 1,0 0-1,0 0 1,3 0-1,18-4-3207,0-12-4727,-8 3 3588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716"/>
    </inkml:context>
    <inkml:brush xml:id="br0">
      <inkml:brushProperty name="width" value="0.025" units="cm"/>
      <inkml:brushProperty name="height" value="0.025" units="cm"/>
    </inkml:brush>
  </inkml:definitions>
  <inkml:trace contextRef="#ctx0" brushRef="#br0">4 1 15887,'0'0'16047,"-2"54"-15214,1-31-833,1 3 0,0-1 0,0-3 0,3-1 0,4-3 0,1-5 0,-3-6 0,0-2-1986,1-5-1185,-2-5-1185,2-14-3043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046"/>
    </inkml:context>
    <inkml:brush xml:id="br0">
      <inkml:brushProperty name="width" value="0.025" units="cm"/>
      <inkml:brushProperty name="height" value="0.025" units="cm"/>
    </inkml:brush>
  </inkml:definitions>
  <inkml:trace contextRef="#ctx0" brushRef="#br0">0 74 11435,'0'0'6038,"8"1"-5387,19 2 30,6 1 3351,55-1 1,-79-3-3580,-1-1 1,0 1 0,0-1-1,0-1 1,0 0-1,-1 0 1,1 0 0,0-1-1,-1 0 1,0-1 0,1 0-1,11-8 1,-18 12-454,0-1 0,0 1 0,0-1 0,-1 0 0,1 0 0,0 1 0,0-1 0,0 0 0,-1 0 0,1 0 0,0 0 0,-1 0 0,1 0 0,-1 0 0,1 0 0,-1 0 0,1 0 0,-1 0 0,0 0 0,1 0 0,-1 0 0,0 0 0,0 0 0,0-1 0,0 1 0,0 0 0,0 0 0,0 0 0,-1 0 0,1 0 0,0 0 0,0-1 0,-1 1 0,1 0 0,-1 0 0,1 0 0,-1 0 0,1 0 0,-1 1 0,0-1 0,0 0 0,1 0 0,-1 0 0,0 0 0,0 1 0,0-1 0,0 0 0,0 1 0,0-1 0,0 1 0,0-1 0,0 1 0,0-1 0,0 1 0,0 0 0,0-1 0,0 1 0,0 0 0,0 0 0,-3 0 0,-4 0 0,-1 1 0,0-1 0,1 1 0,-1 1 0,1 0 0,0 0 0,-1 1 0,1 0 0,0 0 0,1 1 0,-1 0 0,1 0 0,-1 1 0,1 0 0,-10 9 0,11-9 0,0 0 0,0 1 0,0 0 0,1 0 0,0 0 0,0 1 0,1 0 0,-1 0 0,1 0 0,1 0 0,0 1 0,0-1 0,0 1 0,1 0 0,0 0 0,-1 14 0,2-20 0,1 0 0,1-1 0,-1 1 0,0 0 0,0 0 0,1 0 0,-1 0 0,1-1 0,-1 1 0,1 0 0,0-1 0,0 1 0,0 0 0,0-1 0,0 1 0,0-1 0,0 0 0,1 1 0,-1-1 0,0 0 0,2 2 0,1-1 0,0 0 0,-1 0 0,1 0 0,0-1 0,0 1 0,0-1 0,0 0 0,9 1 0,5 0 0,0-1 0,0-1 0,24-3 0,-40 3 0,6-1-229,0 0-1,0-1 1,-1 1 0,1-2-1,-1 1 1,1-1 0,-1 0 0,0 0-1,0-1 1,11-8 0,-13 8-243,0 0 0,0 0 0,-1-1 0,1 0 0,-1 0 0,0 0 0,-1 0 1,1-1-1,-1 1 0,0-1 0,0 0 0,-1 0 0,3-8 0,3-28-8913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419"/>
    </inkml:context>
    <inkml:brush xml:id="br0">
      <inkml:brushProperty name="width" value="0.025" units="cm"/>
      <inkml:brushProperty name="height" value="0.025" units="cm"/>
    </inkml:brush>
  </inkml:definitions>
  <inkml:trace contextRef="#ctx0" brushRef="#br0">0 0 20563,'0'0'9898,"75"26"-17041,-36-10 929,-1 2-6214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793"/>
    </inkml:context>
    <inkml:brush xml:id="br0">
      <inkml:brushProperty name="width" value="0.025" units="cm"/>
      <inkml:brushProperty name="height" value="0.025" units="cm"/>
    </inkml:brush>
  </inkml:definitions>
  <inkml:trace contextRef="#ctx0" brushRef="#br0">114 167 17104,'0'0'9882,"-5"9"-8527,-28 49-298,23-44-751,1 1 1,0 0-1,1 0 0,1 1 0,0 0 1,2 0-1,-1 0 0,2 1 0,0 0 1,-2 23-1,6-38-306,0-1 0,0 1 0,0-1 0,0 1 0,0-1 0,0 1 0,1-1 0,-1 1 0,0-1 0,1 0 0,-1 1 0,1-1 0,-1 1 0,1-1 0,0 0 0,-1 0 0,1 1 0,0-1 0,0 0 0,0 0 0,0 0 0,0 0 0,0 0 0,0 0 0,1 0 0,-1 0 0,0-1 0,0 1 0,1 0 0,-1-1 0,0 1 0,1-1 0,-1 1 0,1-1 0,-1 0 0,1 1 0,-1-1 0,1 0 0,-1 0 0,1 0 0,-1 0 0,0-1 0,1 1 0,-1 0 0,1 0 0,-1-1 0,1 1 0,1-2 0,4 0 0,0-1 0,0 1 0,0-2 0,0 1 0,-1-1 0,0 0 0,0 0 0,11-9 0,0-7 0,0 0 0,-2-1 0,0 0 0,-1-2 0,19-41 0,-11 12 0,25-87 0,-43 125 0,-2 10 0,0-1 0,-1 0 0,0 0 0,0 1 0,0-1 0,0 0 0,-1 0 0,0 0 0,0-6 0,-25 52 0,14-11 0,2 0 0,1 1 0,1 0 0,2 0 0,1 0 0,2 1 0,1 0 0,3 45 0,-1-73-61,-1 0 0,1 0-1,-1 0 1,1 0 0,1 0 0,-1 0 0,0-1 0,1 1-1,0 0 1,0-1 0,0 1 0,4 5 0,-4-8-137,-1 1 0,1 0 0,0-1 1,0 1-1,0-1 0,0 1 0,0-1 0,1 0 1,-1 0-1,0 0 0,1 0 0,-1 0 1,0-1-1,1 1 0,-1-1 0,1 1 1,-1-1-1,1 0 0,-1 0 0,1 0 1,2-1-1,19-4-8877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418"/>
    </inkml:context>
    <inkml:brush xml:id="br0">
      <inkml:brushProperty name="width" value="0.025" units="cm"/>
      <inkml:brushProperty name="height" value="0.025" units="cm"/>
    </inkml:brush>
  </inkml:definitions>
  <inkml:trace contextRef="#ctx0" brushRef="#br0">57 0 8168,'0'0'19848,"-8"14"-18620,1-2-967,1 0-1,0 1 1,1-1 0,0 1 0,1 0 0,1 0 0,-4 26 0,2 19 457,4 95 0,2-149-718,-1 0 0,1 0 0,0-1 0,0 1 0,0 0 0,1 0 0,-1 0 0,1-1 0,0 1 0,0-1 0,0 1 0,1-1 0,-1 0 0,1 0 0,-1 0 0,1 0 0,0-1 0,0 1 0,1-1 0,-1 1 0,0-1 0,1 0 0,-1-1 0,1 1 0,0 0 0,0-1 0,-1 0 0,1 0 0,0 0 0,0-1 0,0 1 0,0-1 0,0 0 0,0 0 0,0 0 0,0 0 0,0-1 0,0 0 0,0 0 0,0 0 0,0 0 0,0 0 0,-1-1 0,1 0 0,-1 0 0,1 0 0,-1 0 0,0 0 0,1-1 0,2-3 0,2-2 0,-1 0 0,0-1 0,-1 0 0,0-1 0,0 0 0,-1 0 0,-1 0 0,1 0 0,-2 0 0,5-17 0,-24 96 0,12-59 0,1 0 0,0 1 0,0-1 0,1 1 0,1 0 0,0 0 0,0 0 0,1 0 0,0-1 0,3 15 0,-2-24 0,-1 0 0,1 1 0,0-1 0,0 0 0,-1 0 0,1 0 0,0 0 0,0 0 0,0 0 0,0 0 0,1 0 0,-1-1 0,0 1 0,0 0 0,0-1 0,1 1 0,-1-1 0,0 1 0,1-1 0,-1 1 0,0-1 0,1 0 0,-1 0 0,0 0 0,1 0 0,-1 0 0,1 0 0,-1 0 0,0 0 0,1 0 0,-1-1 0,0 1 0,1-1 0,-1 1 0,0-1 0,3 0 0,1-1 0,1 0 0,-1-1 0,1 1 0,-1-1 0,0 0 0,0 0 0,7-6 0,-8 4-291,1 0-1,-1 0 1,-1 0-1,1 0 1,-1-1-1,0 0 1,0 0-1,0 0 1,-1 0-1,0 0 1,0 0-1,-1-1 1,0 1-1,0-1 1,0 1-1,-1-1 1,0 1-1,0-1 1,-2-8-1,0-1-1039,-2 0-1,0 1 1,0-1-1,-2 1 1,0 0-1,-13-24 1,6 16-6741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749"/>
    </inkml:context>
    <inkml:brush xml:id="br0">
      <inkml:brushProperty name="width" value="0.025" units="cm"/>
      <inkml:brushProperty name="height" value="0.025" units="cm"/>
    </inkml:brush>
  </inkml:definitions>
  <inkml:trace contextRef="#ctx0" brushRef="#br0">0 1 22101,'0'0'8200,"50"-1"-16176,-39 12-608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123"/>
    </inkml:context>
    <inkml:brush xml:id="br0">
      <inkml:brushProperty name="width" value="0.025" units="cm"/>
      <inkml:brushProperty name="height" value="0.025" units="cm"/>
    </inkml:brush>
  </inkml:definitions>
  <inkml:trace contextRef="#ctx0" brushRef="#br0">164 319 18706,'0'0'2039,"-9"5"11,-10 4-669,1 2-1,0 0 1,-29 24-1,43-31-1177,-1-1-1,1 1 0,0 0 0,1 0 1,-1 0-1,1 1 0,-1-1 0,1 1 1,0 0-1,1 0 0,-1 0 0,1 0 1,0 0-1,1 1 0,-1-1 0,1 1 1,0-1-1,0 1 0,1-1 0,0 1 1,0 9-1,1-12-202,0-1 0,0 0 0,0 0 0,1 1 0,-1-1 0,1 0 0,-1 0 0,1 0 0,0-1 0,-1 1 0,1 0 0,0 0 0,0-1 0,0 0 0,1 1 0,-1-1 0,0 0 0,0 0 0,1 0 0,-1 0 0,1 0 0,-1-1 0,1 1 0,-1-1 0,1 0 0,-1 1 0,1-1 0,3-1 0,3 2 0,0-1 0,0-1 0,0 1 0,0-2 0,0 1 0,0-1 0,9-3 0,-7-1 0,0 0 0,0 0 0,-1-1 0,0 0 0,0-1 0,-1 0 0,0 0 0,0-1 0,-1-1 0,0 1 0,-1-1 0,0 0 0,0-1 0,-1 0 0,0 0 0,-1 0 0,6-22 0,-1 2 0,-2 0 0,-1-1 0,-1 0 0,-2 0 0,0-53 0,-4 78 0,0 1 0,-1 0 0,0 0 0,0-1 0,0 1 0,-1 0 0,0 0 0,0 0 0,0 0 0,-1 1 0,-6-11 0,7 14 0,1 0 0,-1 0 0,0 0 0,0 0 0,0 0 0,0 0 0,-1 0 0,1 1 0,0 0 0,-1-1 0,1 1 0,-1 0 0,1 0 0,-1 0 0,1 0 0,-1 1 0,0-1 0,1 1 0,-1-1 0,0 1 0,0 0 0,1 0 0,-1 0 0,0 1 0,0-1 0,1 1 0,-1-1 0,0 1 0,1 0 0,-4 1 0,2 0-3,-1 1 0,1-1-1,0 1 1,-1 0 0,1 0 0,0 0-1,1 0 1,-1 1 0,1-1 0,-1 1 0,1 0-1,0 0 1,0 1 0,1-1 0,0 0 0,-3 6-1,4-7-1,0-1 0,0 1 0,0 0 0,0 0 0,0 0 0,1 0 0,-1 0-1,1 0 1,0 0 0,0 0 0,0 0 0,0 0 0,0 0 0,1 0 0,-1 0 0,1 0 0,0 0-1,0 0 1,0-1 0,0 1 0,1 0 0,-1-1 0,1 1 0,0 0 0,-1-1 0,1 0 0,4 4-1,63 44-1235,-54-40 1083,0 0 0,-1 0 0,26 26 0,-35-31 184,-1 0 0,0 1 1,0 0-1,-1-1 0,1 1 1,-1 1-1,-1-1 0,1 0 1,-1 1-1,0-1 0,-1 1 1,1-1-1,-1 1 0,0 10 1,-1-6 112,0 0 1,-1 0 0,0-1-1,-1 1 1,0 0 0,-1-1 0,0 1-1,-1-1 1,0 0 0,0 0-1,-9 14 1,7-4-1699,20-27-2410,21-27-6956,-11 2-2666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561"/>
    </inkml:context>
    <inkml:brush xml:id="br0">
      <inkml:brushProperty name="width" value="0.025" units="cm"/>
      <inkml:brushProperty name="height" value="0.025" units="cm"/>
    </inkml:brush>
  </inkml:definitions>
  <inkml:trace contextRef="#ctx0" brushRef="#br0">4 3 18706,'0'0'4366,"1"10"-2006,-1-6-2146,6 37 2075,-6-40-2172,0 0 0,0 1-1,1-1 1,-1 0-1,1 1 1,-1-1-1,1 0 1,-1 0-1,1 1 1,0-1-1,-1 0 1,1 0-1,0 0 1,0 0-1,0 0 1,0 0 0,0 0-1,0 0 1,0 0-1,0-1 1,1 1-1,-1 0 1,0-1-1,0 1 1,0-1-1,1 1 1,-1-1-1,2 1 1,-1-1-88,-1-1-1,0 1 1,1 0 0,-1-1 0,0 1-1,1-1 1,-1 1 0,0-1 0,0 0-1,0 1 1,1-1 0,-1 0 0,0 0-1,0 0 1,0 0 0,0 0 0,-1 0-1,1 0 1,0 0 0,0 0-1,0-1 1,-1 1 0,1 0 0,-1 0-1,1-1 1,-1 1 0,0 0 0,1-1-1,-1-1 1,5-42 561,-5 45-590,0-1-1,0 1 1,0-1 0,0 1 0,0 0-1,0-1 1,0 1 0,0-1 0,0 1-1,0 0 1,0-1 0,0 1 0,0 0-1,0-1 1,0 1 0,-1-1 0,1 1-1,0 0 1,0-1 0,0 1-1,-1 0 1,1-1 0,0 1 0,0 0-1,0 0 1,-1-1 0,1 1 0,0 0-1,-1 0 1,1-1 0,0 1 0,-1 0-1,1 0 1,0 0 0,-1 0-1,1-1 1,-1 1 0,-14 8-22,-11 22-10,22-21 37,1 0-1,0 0 1,0 1-1,1-1 1,0 1-1,-1 16 1,2-24-4,1 0 0,0 0 0,-1 0 0,1 0-1,0 0 1,0 0 0,1 0 0,-1 1 0,0-1 0,1 0 0,-1 0 0,1 0 0,0 0-1,-1 0 1,1 0 0,0-1 0,0 1 0,0 0 0,1 0 0,-1-1 0,0 1 0,1 0-1,-1-1 1,1 0 0,-1 1 0,1-1 0,0 0 0,-1 0 0,1 1 0,0-1 0,0-1-1,0 1 1,0 0 0,0 0 0,3 0 0,1-1-1,0 1 0,1-1 0,-1 0 0,1-1 0,-1 0 0,0 0 0,1 0 0,-1-1 0,0 1 0,0-1 0,0-1 0,6-3 0,3-3 0,0 0 0,-1-2 0,13-12 0,-17 15 0,-14 39 0,-1-18 0,1-5 0,0 0 0,1-1 0,1 1 0,-1 0 0,1 0 0,0 1 0,1-1 0,0 0 0,1 0 0,-1 1 0,1-1 0,2 12 0,0-19 14,-1 1 0,1-1 0,0 0-1,-1 1 1,1-1 0,0 0 0,0 0 0,0 0 0,0-1-1,0 1 1,0 0 0,0-1 0,0 1 0,0-1 0,0 0-1,1 1 1,-1-1 0,2-1 0,0 2-146,0-1 1,0 1 0,0-1-1,0-1 1,0 1-1,0 0 1,0-1-1,0 0 1,5-1-1,-6-3-6236,-2-4-5494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2.306"/>
    </inkml:context>
    <inkml:brush xml:id="br0">
      <inkml:brushProperty name="width" value="0.025" units="cm"/>
      <inkml:brushProperty name="height" value="0.025" units="cm"/>
    </inkml:brush>
  </inkml:definitions>
  <inkml:trace contextRef="#ctx0" brushRef="#br0">43 397 18161,'-8'1'1303,"-26"4"-353,106 0 2563,471-20 1414,272-45-3599,-446 30-1161,991-104-467,-387 34 509,-886 92-50,226-30 1187,-304 36-1117,-4 2-159,-1-1 1,0 0-1,0 0 1,0 0-1,0 0 1,0-1-1,0 1 1,-1-1-1,1 0 1,4-3-1,-28 2-2675,2 4-3748,24-1-2466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272"/>
    </inkml:context>
    <inkml:brush xml:id="br0">
      <inkml:brushProperty name="width" value="0.025" units="cm"/>
      <inkml:brushProperty name="height" value="0.025" units="cm"/>
    </inkml:brush>
  </inkml:definitions>
  <inkml:trace contextRef="#ctx0" brushRef="#br0">47 0 15182,'0'0'8136,"-12"83"-6598,4-30-481,-2 6-257,2 6-543,1-5-161,5-9-64,2-11 0,0-10-417,0-12-319,11-13-417,-4-5-833,1-16-1634,-6-16-4836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0.834"/>
    </inkml:context>
    <inkml:brush xml:id="br0">
      <inkml:brushProperty name="width" value="0.025" units="cm"/>
      <inkml:brushProperty name="height" value="0.025" units="cm"/>
    </inkml:brush>
  </inkml:definitions>
  <inkml:trace contextRef="#ctx0" brushRef="#br0">1 362 18129,'0'0'10725,"9"6"-10650,30 13 26,-38-19-91,0 0 0,0 0 0,0 0 0,0 0 0,1 0 0,-1 0 0,0 0 0,0-1 0,0 1 0,0 0-1,0-1 1,0 1 0,0-1 0,0 1 0,0-1 0,0 1 0,-1-1 0,1 0 0,0 1 0,0-1 0,0 0 0,-1 0 0,1 0 0,0 0 0,-1 1 0,1-1 0,-1 0-1,1 0 1,-1 0 0,1 0 0,-1 0 0,1-2 0,10-34 238,-11 34-231,2-5-41,-1 0 0,1 1 0,-2-1 0,1 0 0,-2-15 0,1 23 5,0 0 1,-1 0 0,1-1 0,0 1-1,0 0 1,0 0 0,0-1-1,-1 1 1,1 0 0,0 0 0,0 0-1,-1-1 1,1 1 0,0 0 0,0 0-1,-1 0 1,1 0 0,0 0 0,-1-1-1,1 1 1,0 0 0,0 0 0,-1 0-1,1 0 1,0 0 0,-1 0-1,1 0 1,0 0 0,-1 0 0,1 0-1,0 0 1,-1 0 0,1 0 0,0 1-1,0-1 1,-1 0 0,1 0 0,0 0-1,0 0 1,-1 0 0,1 1 0,0-1-1,0 0 1,-1 0 0,1 1-1,-13 9-235,6-1 269,1 1 1,0 0-1,1 0 0,0 0 0,1 0 0,0 1 1,0 0-1,1 0 0,1 0 0,0 0 0,0 0 1,1 20-1,1-29-14,0-1 0,0 0 1,0 0-1,1 0 0,-1 0 0,0 0 1,1 0-1,-1 0 0,1 0 1,-1 0-1,1 0 0,0 0 0,-1 0 1,1 0-1,0 0 0,0 0 1,-1-1-1,1 1 0,0 0 0,0 0 1,0-1-1,0 1 0,0-1 1,0 1-1,0-1 0,0 1 0,0-1 1,0 0-1,0 1 0,1-1 0,-1 0 1,0 0-1,0 0 0,0 0 1,0 0-1,0 0 0,0 0 0,1 0 1,-1 0-1,0-1 0,0 1 1,0 0-1,2-2 0,3 1 8,-1 0 0,0-1 1,1 0-1,-1 0 0,0 0 0,0-1 0,0 0 0,5-4 0,4-6 15,-2-1 0,1 0-1,-2-1 1,0 0 0,-1-1-1,-1 0 1,0 0-1,-1-1 1,-1 0 0,8-28-1,-3 1 20,-2-1 1,-2 0-1,3-51 0,-31 181 276,9-47 77,-11 70-1,22-100-239,-2 6-8,1-1-1,1 1 0,0 0 0,4 26 1,-4-38-145,0 0 1,0 0 0,1 0 0,-1 0-1,1 0 1,0-1 0,0 1 0,-1 0-1,1 0 1,0 0 0,0-1 0,1 1-1,-1-1 1,0 1 0,0-1-1,1 1 1,-1-1 0,1 0 0,-1 0-1,1 1 1,0-1 0,-1 0 0,1 0-1,0-1 1,0 1 0,0 0 0,0-1-1,0 1 1,0-1 0,-1 1 0,1-1-1,0 0 1,0 0 0,0 0 0,0 0-1,0 0 1,0-1 0,0 1 0,0 0-1,0-1 1,0 0 0,0 1 0,2-2-1,1-1 45,0 0 0,1 0 0,-1 0 0,-1-1 0,1 1 0,0-1 0,-1 0 0,0-1 0,0 1 0,0-1 0,-1 0 0,1 0 0,-1 0 0,0 0 0,2-7 0,6-12 178,-1 0 1,7-27-1,32-147-226,-56 240 0,-5 23 0,3-1 0,-2 70 0,11-130-5,1-1 1,-1 1-1,0-1 0,1 1 1,0-1-1,-1 1 1,1-1-1,1 0 0,-1 0 1,0 1-1,1-1 0,0 0 1,-1 0-1,1 0 0,1-1 1,-1 1-1,0 0 1,3 2-1,-3-4-3,-1 0 0,1 0 0,0 0 0,0 0 0,0 0 0,0-1 0,-1 1 0,1-1 0,0 1 0,0-1 0,0 0 0,0 1 0,0-1 0,0 0 0,0 0 0,0-1 0,0 1 0,0 0 0,0-1 0,0 1 0,0-1 0,0 1 0,0-1 0,0 0 0,-1 0 0,1 0 0,0 0 0,0 0 0,-1 0 0,1-1 0,-1 1 0,3-3 0,3-4-123,-1-1 1,1 1 0,-1-2 0,-1 1-1,0-1 1,0 1 0,-1-1 0,0-1-1,-1 1 1,0 0 0,-1-1 0,0 0-1,0 1 1,-1-1 0,0 0 0,-1 0-1,-1 0 1,0 0 0,-2-11 0,3 21 148,0 0 1,0 0-1,-1 0 1,1 0 0,0 1-1,0-1 1,-1 0-1,1 0 1,0 0 0,-1 1-1,1-1 1,-1 0-1,1 1 1,-1-1 0,1 0-1,-1 1 1,1-1 0,-1 0-1,0 1 1,1-1-1,-1 1 1,0-1 0,0 1-1,1 0 1,-1-1-1,0 1 1,0 0 0,0-1-1,0 1 1,1 0-1,-1 0 1,0 0 0,0 0-1,0 0 1,0 0 0,0 0-1,1 0 1,-1 0-1,0 0 1,0 1 0,0-1-1,0 0 1,1 0-1,-1 1 1,0-1 0,0 0-1,1 1 1,-1-1-1,0 1 1,1-1 0,-1 1-1,-1 1 1,-2 1 72,-1 1 0,1-1 0,-1 1 0,1 1 0,1-1-1,-6 7 1,4-4 12,1 0 0,0 0-1,0 0 1,1 1 0,0 0-1,0-1 1,1 1 0,-1 0-1,2 0 1,-1 1 0,1-1-1,0 14 1,2-20-103,-1-2 0,1 1 0,-1 0 0,1 0 0,-1 0 0,1 0 0,-1 0 0,1 0 0,0 0 0,-1-1 0,1 1 0,0 0 0,0 0 0,-1-1 0,1 1 0,0-1 0,0 1 0,0-1 0,0 1 0,0-1 0,0 1 0,0-1 0,0 0 0,0 0 0,0 1 0,0-1 0,0 0 0,2 0 0,36 0 0,-31-1 0,6-1 0,-1 0 0,1-1 0,-1-1 0,1 0 0,22-11 0,-24 10 0,0 0 0,0 0 0,1 1 0,-1 1 0,1 0 0,26-2 0,-38 2 0,0 0 0,0-1 0,0 1 0,-1 0 0,1 0 0,-1 0 0,0 0 0,0-1 0,0 1 0,-1-5 0,1 6 0,-12-129 0,12 130-96,0 0-1,0 0 1,0 0-1,1 0 1,-1 0-1,0 0 1,1 0-1,-1 0 1,1 0 0,-1 0-1,1 0 1,-1 0-1,1 1 1,0-1-1,-1 0 1,1 0 0,0 0-1,0 1 1,-1-1-1,1 1 1,0-1-1,0 0 1,0 1-1,0 0 1,0-1 0,0 1-1,0-1 1,2 1-1,3-3-1574,14-6-6321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600"/>
    </inkml:context>
    <inkml:brush xml:id="br0">
      <inkml:brushProperty name="width" value="0.025" units="cm"/>
      <inkml:brushProperty name="height" value="0.025" units="cm"/>
    </inkml:brush>
  </inkml:definitions>
  <inkml:trace contextRef="#ctx0" brushRef="#br0">1 0 13293,'0'0'11306,"63"0"-9800,-28 0-193,3 3-865,4-3-384,0 0-160,-4 0-736,-7 0-450,-8 0-383,-13 0-1250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992"/>
    </inkml:context>
    <inkml:brush xml:id="br0">
      <inkml:brushProperty name="width" value="0.025" units="cm"/>
      <inkml:brushProperty name="height" value="0.025" units="cm"/>
    </inkml:brush>
  </inkml:definitions>
  <inkml:trace contextRef="#ctx0" brushRef="#br0">111 33 5317,'0'0'20948,"79"7"-19347,-38-21-576,2 0-832,-4 5-226,-6 7-1408,-9 2-961,-14 7-1057,-10 12-1090,-8 4-4259</inkml:trace>
  <inkml:trace contextRef="#ctx0" brushRef="#br0" timeOffset="1">1 374 15599,'0'0'9609,"67"8"-7527,-31-22-705,2-1-993,1 1-351,-2 2-322,-3 4-1857,-4 0-1729,-3-1-1699,-5-2-5540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336"/>
    </inkml:context>
    <inkml:brush xml:id="br0">
      <inkml:brushProperty name="width" value="0.025" units="cm"/>
      <inkml:brushProperty name="height" value="0.025" units="cm"/>
    </inkml:brush>
  </inkml:definitions>
  <inkml:trace contextRef="#ctx0" brushRef="#br0">75 0 16752,'0'0'1057,"-9"13"-240,6-10-786,-8 14 688,0 1-1,-13 26 0,22-38-442,-1 0-1,0 0 1,1 0-1,1 1 0,-1-1 1,1 1-1,0-1 1,0 1-1,1 0 1,-1-1-1,2 1 1,-1 0-1,3 12 1,-2-17-239,0 0 0,0 0 0,1 0 1,-1 0-1,0 0 0,1 0 0,0 0 1,-1 0-1,1 0 0,0-1 0,0 1 1,0-1-1,0 0 0,0 1 0,0-1 1,0 0-1,0 0 0,1 0 0,-1 0 1,0-1-1,1 1 0,-1-1 0,0 1 0,1-1 1,-1 0-1,1 0 0,-1 0 0,0 0 1,1 0-1,-1-1 0,5 0 0,2 0 45,0-1 0,-1 0 0,1-1 0,-1 1 0,1-2 0,-1 1 0,12-8 0,-6 1-63,0-2 0,-1 0 1,0 0-1,12-16 0,-12 12-47,1 2-1,21-19 0,-35 33 28,1 0-1,-1 0 1,0 0-1,0 0 0,0 0 1,1 0-1,-1 0 0,0 0 1,0 0-1,0 0 1,0 0-1,1 0 0,-1 0 1,0 0-1,0 0 1,0 0-1,1 0 0,-1 0 1,0 0-1,0 0 0,0 0 1,0 0-1,1 0 1,-1 0-1,0 1 0,0-1 1,0 0-1,0 0 0,0 0 1,1 0-1,-1 0 1,0 1-1,0-1 0,0 0 1,0 0-1,0 0 1,0 0-1,0 1 0,0-1 1,0 0-1,0 0 0,0 0 1,0 0-1,0 1 1,0-1-1,0 0 0,0 0 1,0 0-1,0 1 0,0-1 1,0 0-1,0 0 1,1 22 411,-3 21 862,-3-16-717,2-12-4,0 0 0,2 0 0,-1 22 1,2-36-516,1 0 1,-1-1 0,0 1 0,1 0-1,-1 0 1,0-1 0,1 1 0,-1 0-1,1-1 1,-1 1 0,1 0 0,-1-1-1,1 1 1,0-1 0,-1 1 0,1-1-1,0 1 1,0-1 0,-1 1 0,1-1-1,0 0 1,0 1 0,-1-1 0,1 0-1,0 0 1,0 1 0,0-1 0,0 0-1,-1 0 1,1 0 0,0 0 0,0 0-1,0 0 1,0 0 0,-1-1 0,1 1-1,0 0 1,1-1 0,35-11 297,-15-3-309,-1-1 0,-1 0 1,21-22-1,-23 20-190,1 1-1,0 1 1,30-19-1,-48 34 148,0 1 1,0-1-1,-1 0 0,1 1 1,0-1-1,0 1 1,0-1-1,0 1 0,0-1 1,0 1-1,0 0 0,0 0 1,0-1-1,0 1 0,0 0 1,0 0-1,0 0 0,0 0 1,0 0-1,0 0 1,0 0-1,0 0 0,0 1 1,0-1-1,0 0 0,-1 1 1,1-1-1,0 0 0,1 1 1,-1 1-1,0-1-1,-1 1 1,1-1 0,0 1 0,-1-1 0,0 1-1,1-1 1,-1 1 0,0 0 0,0-1-1,0 1 1,0-1 0,0 1 0,0 0 0,-1 2-1,-1 8-233,-1 0-1,0 0 1,-8 18-1,9-24-91,-16 26-1737,18-31 1662,-1 0 1,0 0-1,0 0 0,0 0 1,1-1-1,-1 1 0,0 0 1,0 0-1,0-1 1,-1 1-1,1-1 0,0 1 1,0-1-1,0 1 0,-2-1 1,-6 1-5759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667"/>
    </inkml:context>
    <inkml:brush xml:id="br0">
      <inkml:brushProperty name="width" value="0.025" units="cm"/>
      <inkml:brushProperty name="height" value="0.025" units="cm"/>
    </inkml:brush>
  </inkml:definitions>
  <inkml:trace contextRef="#ctx0" brushRef="#br0">0 0 19410,'0'0'5734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041"/>
    </inkml:context>
    <inkml:brush xml:id="br0">
      <inkml:brushProperty name="width" value="0.025" units="cm"/>
      <inkml:brushProperty name="height" value="0.025" units="cm"/>
    </inkml:brush>
  </inkml:definitions>
  <inkml:trace contextRef="#ctx0" brushRef="#br0">84 1 15407,'-4'10'3261,"2"-4"-2906,-58 197 8143,54-180-8015,2 1-1,1 0 1,0 0-1,2 0 1,1 1-1,5 47 1,-4-69-479,-1-1 1,1 1-1,-1-1 0,1 0 1,0 1-1,0-1 1,0 0-1,0 1 1,0-1-1,0 0 1,1 0-1,-1 0 1,1 0-1,0 0 0,2 3 1,-2-5 4,-1 1 1,1 0-1,-1 0 1,1-1-1,-1 1 1,1-1-1,0 1 1,-1-1-1,1 0 1,0 1-1,-1-1 1,1 0-1,0 0 1,-1 0-1,1-1 1,-1 1-1,1 0 1,1-1-1,3-1 11,-1 0 0,1-1 0,-1 1 0,0-1 0,0 0 0,0-1 0,0 1 0,-1-1 0,1 0 0,-1 0 0,5-6 0,12-22 21,-18 26-36,1 0 0,-1 0 0,1 1 0,0-1 0,1 1 0,0 0 0,-1 0-1,2 0 1,6-4 0,-12 9-8,1 0-1,-1 0 1,0 0-1,1 0 1,-1 1-1,0-1 0,1 0 1,-1 0-1,0 1 1,1-1-1,-1 0 1,0 1-1,1-1 0,-1 0 1,0 1-1,0-1 1,1 0-1,-1 1 0,0-1 1,0 1-1,0-1 1,0 0-1,0 1 1,0-1-1,1 1 0,-1-1 1,0 1-1,0-1 1,0 0-1,0 1 1,0-1-1,-1 1 0,1-1 1,0 1-1,1 22 31,-1-21-19,-12 238 467,12-239-502,0-1 1,0 1-1,0 0 1,0 0-1,0 0 0,0-1 1,0 1-1,0 0 1,1 0-1,-1-1 1,0 1-1,0 0 1,1 0-1,-1-1 0,0 1 1,1 0-1,-1-1 1,1 1-1,-1 0 1,1-1-1,-1 1 1,1-1-1,-1 1 0,1-1 1,0 1-1,-1-1 1,1 1-1,0-1 1,-1 0-1,1 1 1,0-1-1,0 0 0,-1 0 1,1 1-1,0-1 1,0 0-1,-1 0 1,1 0-1,0 0 1,0 0-1,0 0 0,-1 0 1,1 0-1,0 0 1,0 0-1,-1-1 1,1 1-1,0 0 0,0-1 1,-1 1-1,1 0 1,1-1-1,2-1-640,0 0-1,0 0 1,0 0-1,-1 0 1,1-1-1,0 1 1,-1-1-1,5-4 1,13-21-4832,0-5-896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369"/>
    </inkml:context>
    <inkml:brush xml:id="br0">
      <inkml:brushProperty name="width" value="0.025" units="cm"/>
      <inkml:brushProperty name="height" value="0.025" units="cm"/>
    </inkml:brush>
  </inkml:definitions>
  <inkml:trace contextRef="#ctx0" brushRef="#br0">7 94 7335,'0'0'13068,"-2"9"-10799,-3 27-214,6-34-1939,-1-1 1,0 0-1,1 0 0,-1 1 0,1-1 0,-1 0 0,1 0 0,0 0 0,-1 1 0,1-1 0,0 0 0,0 0 0,0 0 1,0 0-1,0 0 0,0-1 0,0 1 0,0 0 0,0 0 0,0-1 0,1 1 0,-1-1 0,0 1 0,0-1 1,1 1-1,-1-1 0,0 0 0,1 0 0,-1 1 0,0-1 0,1 0 0,-1 0 0,0 0 0,2-1 0,44-3 1128,-41 1-1148,0 0 0,0 0 0,0-1 0,-1 0 0,1 0 0,-1 0 0,0-1 0,0 1 1,-1-1-1,1-1 0,-1 1 0,0-1 0,-1 1 0,1-1 0,-1 0 0,0 0 0,0 0 0,-1-1 0,0 1 1,0-1-1,-1 1 0,0-1 0,0 0 0,0-9 0,-1 15-107,0 0 0,0 0 0,0 0 0,0 0 0,-1 1 0,1-1 0,0 0 0,-1 0 0,1 1 1,0-1-1,-1 0 0,1 1 0,-1-1 0,1 0 0,-1 1 0,1-1 0,-1 0 0,1 1 0,-1-1 0,0 1 0,1-1 0,-1 1 0,0 0 0,0-1 0,1 1 0,-1 0 0,0-1 0,0 1 0,1 0 0,-1 0 1,0 0-1,0 0 0,0-1 0,1 1 0,-1 0 0,0 0 0,0 1 0,0-1 0,0 0 0,1 0 0,-1 0 0,0 1 0,-1-1 0,-1 1-82,-1 0 1,0 0-1,1 0 0,-1 1 0,1 0 1,-1-1-1,1 1 0,0 0 0,-4 3 1,-2 4 22,0 1 1,0 0 0,1 0 0,0 1 0,1 0 0,0 0-1,-9 24 1,12-26 95,0 0-1,1 0 1,0 1 0,1 0-1,0-1 1,1 1 0,0 0-1,0 0 1,1 0 0,0 0-1,2 13 1,-1-22-6,-1 1-1,0-1 1,1 1-1,-1-1 1,1 1 0,-1-1-1,1 0 1,-1 1-1,1-1 1,0 0-1,0 0 1,0 1 0,0-1-1,0 0 1,0 0-1,0 0 1,0 0-1,0 0 1,0 0 0,1-1-1,-1 1 1,0 0-1,1-1 1,1 2-1,0-2 19,0 1-1,0-1 1,0 0-1,0 0 1,0 0-1,0 0 1,0 0-1,0-1 1,0 1-1,0-1 1,4-1-1,1-1 7,0-1-1,0 0 1,0 0-1,0 0 0,0-1 1,-1 0-1,9-8 1,3-7-50,-1 0 0,-1 0 0,0-2 0,-2 0 0,-1-1 0,-1 0 0,12-28 0,-39 132-523,11-68 622,1 1 0,0 0 0,1 0 0,1 0-1,0 0 1,3 18 0,-3-29-78,1-1 1,-1 1-1,1-1 0,0 1 0,0 0 1,0-1-1,0 0 0,0 1 0,0-1 1,1 0-1,-1 0 0,1 1 1,0-1-1,-1 0 0,1-1 0,0 1 1,0 0-1,0 0 0,0-1 0,1 1 1,-1-1-1,0 0 0,1 0 0,-1 0 1,1 0-1,-1 0 0,1 0 1,-1-1-1,1 1 0,0-1 0,-1 0 1,1 0-1,-1 0 0,1 0 0,0 0 1,-1 0-1,1-1 0,0 1 0,-1-1 1,4-1-1,0 0-15,0 0 0,0 0 0,-1-1 0,1 0 0,0 0 0,-1-1 0,0 0 0,0 0 0,0 0 0,0 0 0,-1-1 0,1 1 0,-1-1 0,0 0 0,4-8 0,2-3 0,-1-1 0,0 0 0,12-34 0,-18 41-363,-1 0 0,0 0 0,0 0 0,-1 0 0,0-17 0,-1 26 308,1 1 1,-1 0-1,0-1 1,0 1-1,0 0 0,0-1 1,0 1-1,0-1 0,-1 1 1,1 0-1,0-1 1,0 1-1,0 0 0,0-1 1,0 1-1,0 0 1,-1-1-1,1 1 0,0 0 1,0-1-1,-1 1 1,1 0-1,0 0 0,0-1 1,-1 1-1,1 0 0,0 0 1,0 0-1,-1-1 1,1 1-1,0 0 0,-1 0 1,1 0-1,-1 0 1,1 0-1,0 0 0,-1-1 1,1 1-1,0 0 1,-1 0-1,1 0 0,0 0 1,-1 0-1,1 0 1,-1 1-1,1-1 0,0 0 1,-1 0-1,1 0 0,0 0 1,-1 0-1,1 0 1,0 1-1,-1-1 0,1 0 1,0 0-1,0 1 1,-1-1-1,1 0 0,0 0 1,0 1-1,-1-1 1,1 0-1,0 0 0,0 1 1,0-1-1,-1 0 0,1 1 1,0 0-1,-19 21-2149,-1 19-3321,13-23-924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275"/>
    </inkml:context>
    <inkml:brush xml:id="br0">
      <inkml:brushProperty name="width" value="0.025" units="cm"/>
      <inkml:brushProperty name="height" value="0.025" units="cm"/>
    </inkml:brush>
  </inkml:definitions>
  <inkml:trace contextRef="#ctx0" brushRef="#br0">112 1 16015,'0'0'9556,"-4"14"-8211,-13 44-529,4 1-1,2 0 0,-6 102 1,18 197 1773,-51-632-2589,52 271 0,5 7 0,10 11 0,-15-13 0,5 4 0,0 0 0,0-1 0,1 0 0,0 0 0,0-1 0,0 0 0,0 0 0,1-1 0,0 0 0,-1 0 0,1-1 0,0 0 0,0-1 0,0 0 0,0-1 0,0 1 0,0-2 0,1 1 0,10-3 0,-14 2 0,1-1 0,0 0 0,-1-1 0,1 1 0,-1-1 0,0 0 0,0-1 0,0 0 0,0 0 0,-1 0 0,1 0 0,-1-1 0,0 0 0,-1 0 0,1 0 0,-1-1 0,0 1 0,0-1 0,-1 0 0,0 0 0,0-1 0,0 1 0,-1-1 0,0 1 0,3-12 0,-5 15 0,1 1 0,-1-1 0,1 1 0,-1-1 0,0 1 0,0-1 0,0 1 0,0-1 0,-1 1 0,1-1 0,-1-2 0,0 4 0,1 1 0,0-1 0,0 1 0,-1-1 0,1 1 0,0-1 0,-1 1 0,1-1 0,0 1 0,-1-1 0,1 1 0,-1 0 0,1-1 0,-1 1 0,1 0 0,-1-1 0,1 1 0,-1 0 0,1 0 0,-1 0 0,1-1 0,-1 1 0,0 0 0,1 0 0,-1 0 0,1 0 0,-1 0 0,1 0 0,-2 0 0,-1 1 0,0 0 0,0 0 0,0 0 0,0 1 0,1-1 0,-1 1 0,0 0 0,1 0 0,-1 0 0,1 0 0,0 0 0,-1 0 0,1 1 0,0-1 0,-2 4 0,-3 5 0,0 0 0,0 1 0,1-1 0,1 1 0,0 0 0,1 1 0,0-1 0,0 1 0,2-1 0,0 1 0,-2 25 0,4-37 0,0 1 0,0-1 0,0 1 0,1-1 0,-1 1 0,0-1 0,0 1 0,1-1 0,-1 1 0,1-1 0,-1 1 0,1-1 0,0 0 0,0 1 0,-1-1 0,1 0 0,0 0 0,0 0 0,0 1 0,0-1 0,0 0 0,1 0 0,-1 0 0,0-1 0,2 2 0,0-1 0,0 0 0,0 0 0,0 0 0,1 0 0,-1-1 0,0 0 0,1 1 0,-1-1 0,0 0 0,1-1 0,2 1 0,8-3 0,0 0 0,0-1 0,0 0 0,18-9 0,19-13 0,-30 15 0,0 1 0,1 0 0,0 1 0,0 2 0,25-6 0,-47 13 0,1 0 0,0 0 0,0 0 0,-1 0 0,1 0 0,0 0 0,0 0 0,-1 0 0,1 0 0,0 0 0,0 1 0,-1-1 0,1 0 0,0 0 0,0 1 0,-1-1 0,1 0 0,0 1 0,-1-1 0,1 1 0,-1-1 0,1 1 0,0-1 0,-1 1 0,1-1 0,-1 1 0,0 0 0,1-1 0,-1 1 0,1 0 0,-1 0 0,4 31 0,-17 31 0,12-59 0,-2 5 0,0 1 0,1-1 0,0 1 0,0 0 0,1 0 0,0 0 0,1 0 0,0 0 0,1 12 0,0-22 0,-1 1 0,1 0 0,-1 0 0,1 0 0,0 0 0,-1 0 0,1 0 0,0-1 0,0 1 0,0 0 0,-1-1 0,1 1 0,0 0 0,0-1 0,0 1 0,0-1 0,0 0 0,0 1 0,0-1 0,0 0 0,0 1 0,0-1 0,0 0 0,0 0 0,0 0 0,1 0 0,-1 0 0,0 0 0,0 0 0,0 0 0,0-1 0,0 1 0,0 0 0,1-1 0,38-15 0,-19 2 0,-1-1 0,0-1 0,-1-1 0,-1 0 0,-1-1 0,0-1 0,-2-1 0,22-33 0,-52 83 26,-13 47 0,8-21-425,20-55 189,0-1 0,0 1 0,0 0-1,-1-1 1,1 1 0,0-1 0,0 1 0,-1 0 0,1-1-1,0 1 1,-1-1 0,1 1 0,-1-1 0,1 1 0,-1-1 0,1 1-1,-1-1 1,1 0 0,-1 1 0,1-1 0,-1 0 0,1 1-1,-1-1 1,1 0 0,-1 0 0,0 1 0,1-1 0,-1 0 0,-1 0-1,-8 0-6750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601"/>
    </inkml:context>
    <inkml:brush xml:id="br0">
      <inkml:brushProperty name="width" value="0.025" units="cm"/>
      <inkml:brushProperty name="height" value="0.025" units="cm"/>
    </inkml:brush>
  </inkml:definitions>
  <inkml:trace contextRef="#ctx0" brushRef="#br0">41 82 15663,'0'0'2018,"-40"-57"-1185,40 41 2049,0 8-1953,16 8-897,7 0-769,5 5-3298,2 11-6952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024"/>
    </inkml:context>
    <inkml:brush xml:id="br0">
      <inkml:brushProperty name="width" value="0.025" units="cm"/>
      <inkml:brushProperty name="height" value="0.025" units="cm"/>
    </inkml:brush>
  </inkml:definitions>
  <inkml:trace contextRef="#ctx0" brushRef="#br0">1 31 23574,'0'0'3967,"0"12"-2889,-1 37-280,3 0-1,1 0 1,3 0-1,17 71 1,-19-108-788,28 80 83,-28-83-86,0 0 0,0 0 0,1-1 1,0 1-1,1-1 0,0 0 0,11 11 0,-14-17-7,-1 0 0,1-1 0,0 1 0,-1-1 0,1 0 0,0 1 0,0-2 0,0 1 0,0 0 0,0 0 0,0-1 0,0 0 0,0 1 0,0-1 0,0 0 0,0-1 0,0 1 0,0 0 0,0-1 0,0 0 0,0 0 0,-1 1 0,1-2 0,0 1 0,0 0 0,-1-1 0,1 1 0,0-1 0,2-2 0,11-7 0,-1-1 0,0 0 0,18-21 0,-18 18 0,-3 4 0,-1-1 0,0 0 0,-1-1 0,0 0 0,-1 0 0,0-1 0,-1-1 0,8-20 0,-13 26 0,0 0 0,-1 0 0,0-1 0,-1 1 0,0 0 0,0-1 0,-1 1 0,0 0 0,-1-1 0,0 1 0,0 0 0,-1-1 0,0 1 0,-1 0 0,0 0 0,-4-9 0,2 7-649,0 0-1,-1 1 1,0-1 0,-1 1 0,0 0-1,0 1 1,-1 0 0,0 0-1,-16-13 1,16 17-6,0 0-1,0 0 1,0 1 0,-1 0-1,1 1 1,-1 0 0,0 0-1,0 0 1,0 1-1,0 1 1,0 0 0,0 0-1,-11 0 1,-31 10-11301,27-4 8763,0-3 12539,33-3-1146,27 0-6022,1 1-1926,0 2 0,0 1 0,-1 3 0,71 18 0,-67-12-2943,-5-3-3074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402"/>
    </inkml:context>
    <inkml:brush xml:id="br0">
      <inkml:brushProperty name="width" value="0.025" units="cm"/>
      <inkml:brushProperty name="height" value="0.025" units="cm"/>
    </inkml:brush>
  </inkml:definitions>
  <inkml:trace contextRef="#ctx0" brushRef="#br0">63 1 17777,'-7'14'3491,"6"-13"-3443,-8 16 1277,0 1 1,1 0-1,0 0 0,-7 32 0,14-45-1169,0-1 0,0 0-1,0 1 1,0-1 0,1 1-1,0-1 1,0 1-1,0-1 1,0 0 0,1 1-1,-1-1 1,1 1 0,0-1-1,1 0 1,-1 1 0,1-1-1,0 0 1,0 0-1,0 0 1,1-1 0,-1 1-1,1 0 1,0-1 0,0 0-1,0 1 1,0-1-1,1 0 1,-1-1 0,1 1-1,7 3 1,3 1-156,1-2 0,0 0 0,0-1 0,1 0 0,-1-1 0,28 1 0,-37-3 0,0-1 0,1 1 0,-1-1 0,0-1 0,0 1 0,0-1 0,0 0 0,0 0 0,0-1 0,0 0 0,0 0 0,-1 0 0,1-1 0,-1 0 0,1 0 0,-1 0 0,0-1 0,0 0 0,8-8 0,-11 10 0,0-1 0,0 0 0,0 1 0,0-1 0,-1 0 0,1 0 0,-1 0 0,0 0 0,0-1 0,0 1 0,0 0 0,0 0 0,-1-1 0,0 1 0,1 0 0,-1-1 0,0 1 0,-1 0 0,1-1 0,-1 1 0,0-4 0,-1 3 0,0 0 0,-1 0 0,1 0 0,-1 0 0,1 1 0,-1-1 0,0 1 0,0 0 0,-1 0 0,1 0 0,-1 0 0,0 0 0,-6-3 0,-5-1 0,1 0 0,-1 1 0,0 1 0,-1 0 0,1 1 0,-1 1 0,-25-3 0,30 6 24,-2-2 39,-1 2 1,0 0 0,-15 2 0,27-2-119,0 0 0,-1 0 1,1 1-1,0-1 0,0 1 1,-1 0-1,1-1 0,0 1 1,0 0-1,0 0 0,0 0 1,0 1-1,0-1 0,1 0 1,-1 1-1,0-1 0,1 1 1,-1 0-1,1-1 0,-1 1 1,1 0-1,0 0 1,-1 0-1,1 0 0,-1 3 1,3 9-7062,11-4-6759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2.531"/>
    </inkml:context>
    <inkml:brush xml:id="br0">
      <inkml:brushProperty name="width" value="0.025" units="cm"/>
      <inkml:brushProperty name="height" value="0.025" units="cm"/>
    </inkml:brush>
  </inkml:definitions>
  <inkml:trace contextRef="#ctx0" brushRef="#br0">21 13 16528,'0'0'8877,"-2"8"-8871,-4 18 18,1 0 1,1 0-1,2 0 0,0 1 1,2-1-1,4 34 1,-4-59-14,0-1 0,0 1 0,0 0 0,0 0 1,0 0-1,0-1 0,0 1 0,1 0 1,-1 0-1,0-1 0,1 1 0,-1 0 0,0 0 1,1-1-1,-1 1 0,1 0 0,-1-1 1,1 1-1,-1-1 0,1 1 0,-1 0 1,1-1-1,0 1 0,-1-1 0,1 0 0,0 1 1,-1-1-1,1 0 0,0 1 0,0-1 1,-1 0-1,1 0 0,0 1 0,0-1 0,-1 0 1,1 0-1,0 0 0,0 0 0,0 0 1,-1 0-1,1 0 0,0 0 0,0-1 0,0 1 1,-1 0-1,1 0 0,0-1 0,0 1 1,0-1-1,3-1 106,-1 0 1,1 0-1,-1 0 0,1 0 1,-1-1-1,0 0 0,0 0 1,3-3-1,8-13 324,-1-1-1,-1 0 1,0-1 0,-2 0 0,-1 0-1,0-1 1,-2-1 0,9-36-1,-19 80-570,2 1-1,0-1 0,4 27 1,-1 7 140,-2-45 33,0 10-75,0 0 0,1-1 0,6 28 0,-6-42 40,0-1 1,1 0 0,-1 0-1,1 0 1,0 1-1,0-2 1,0 1 0,1 0-1,3 4 1,-5-6 17,0-1 0,1 0 0,0 1 0,-1-1 1,1 0-1,0 0 0,0 0 0,-1 0 0,1 0 0,0 0 0,0-1 1,0 1-1,0 0 0,0-1 0,0 0 0,0 1 0,0-1 0,0 0 1,0 0-1,4-1 0,-2 0 19,-1 0 1,1 0-1,0-1 1,0 0-1,-1 0 0,1 0 1,-1 0-1,0 0 1,1-1-1,-1 1 1,0-1-1,0 0 1,-1 0-1,1 0 0,-1 0 1,1 0-1,-1-1 1,0 1-1,0-1 1,1-4-1,5-9 108,-1 0-1,-1 0 1,4-19-1,7-56-152,-16 83 0,0 1 0,0-1 0,-1 0 0,-1 0 0,0 0 0,0 1 0,0-1 0,-5-12 0,6 20 2,0 0 0,0 0 0,-1 0 0,1 0 0,-1 0 0,1 0 0,-1 0 0,1 0 0,-1 0 0,0 1 0,1-1 0,-1 0 0,0 0 0,0 1 0,1-1 0,-1 0 0,0 1 0,0-1 0,0 1 0,0-1 0,0 1 0,0-1 0,0 1 0,0 0 0,0-1 0,0 1 0,0 0 0,0 0 0,0 0 0,0 0 0,0 0 0,0 0 0,-1 0 0,1 0 0,0 0 0,0 0 0,-1 1 0,0 0-36,0 0 1,0 0-1,0 0 0,0 1 1,0-1-1,0 0 0,1 1 1,-1-1-1,0 1 0,1 0 1,-1 0-1,1-1 0,0 1 1,0 0-1,0 0 0,-2 3 1,-5 36-4886,9-13-2355,0-9-216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167"/>
    </inkml:context>
    <inkml:brush xml:id="br0">
      <inkml:brushProperty name="width" value="0.025" units="cm"/>
      <inkml:brushProperty name="height" value="0.025" units="cm"/>
    </inkml:brush>
  </inkml:definitions>
  <inkml:trace contextRef="#ctx0" brushRef="#br0">0 145 9641,'0'0'14531,"16"-7"-14253,-12 6-248,16-8 49,0 1 0,1 1 0,33-7 0,-47 12-71,-1 1 0,1 1 0,0-1 0,-1 1 1,1 1-1,-1-1 0,1 1 0,8 2 0,-12-2-8,0 0 1,-1 0-1,1 0 0,-1 0 1,1 1-1,-1-1 1,1 1-1,-1 0 0,0 0 1,1 0-1,-1 0 0,0 0 1,0 0-1,-1 0 1,1 0-1,0 1 0,-1-1 1,0 1-1,1 0 0,0 2 1,2 13 369,0 0 1,-1 0-1,-1 0 1,-1 1-1,-1-1 1,0 1-1,-1-1 1,-4 19-1,-1 48 556,6-84-917,0 0 1,0 0-1,0 0 0,0 0 1,0 0-1,0 0 0,0 0 1,0 0-1,0 0 0,0 0 1,1 0-1,-1 0 0,1 0 1,-1 0-1,0 0 0,1 0 1,0 0-1,-1 0 0,1 0 0,-1 0 1,1-1-1,0 1 0,0 0 1,0 0-1,-1-1 0,1 1 1,0-1-1,0 1 0,2 0 1,-1 0 38,0-1 1,1 0-1,-1 0 1,0 0-1,1 0 1,-1-1 0,0 1-1,1-1 1,-1 1-1,0-1 1,0 0-1,1 0 1,1-1-1,7-4 205,-1 0-1,1 0 0,-1-1 0,13-13 1,-9 7-173,-1 0 0,-1-1 1,0-1-1,-1 0 1,0 0-1,-1-1 0,-1 0 1,-1-1-1,0 0 1,-1 0-1,-1-1 0,0 0 1,-2 0-1,0 0 1,-1-1-1,1-28 0,-4 43-76,0 0 1,-1 0-1,1 0 0,-1 0 0,0 0 0,0 1 0,-1-1 1,1 0-1,-1 1 0,1-1 0,-1 0 0,-1 1 0,1 0 0,0 0 1,-5-5-1,5 6-15,0 0 1,0 1 0,0-1-1,0 1 1,0 0 0,0-1-1,-1 1 1,1 0 0,0 1-1,-1-1 1,1 0-1,-1 1 1,1-1 0,-1 1-1,1-1 1,-1 1 0,1 0-1,-1 0 1,1 1 0,-1-1-1,1 0 1,-1 1 0,1 0-1,-1-1 1,-3 3-1,4-2-30,-1 0-1,1 1 1,0-1-1,0 1 0,0 0 1,0 0-1,0 0 0,0 0 1,0 0-1,1 0 0,-1 0 1,1 0-1,-1 1 1,1-1-1,0 1 0,0-1 1,0 1-1,1-1 0,-1 1 1,0 0-1,1-1 1,0 1-1,-1 0 0,1-1 1,0 1-1,0 0 0,1 3 1,-1-2-154,1 1 0,0 0 1,-1-1-1,2 1 0,-1-1 0,0 1 1,1-1-1,0 0 0,0 1 0,0-1 1,0 0-1,1 0 0,0-1 1,0 1-1,4 4 0,-2-5-525,0 1 1,0-1-1,1 0 1,0 0-1,0-1 0,-1 0 1,1 0-1,1 0 1,-1 0-1,0-1 0,0 0 1,0-1-1,1 1 0,6-2 1,28 2-5773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557"/>
    </inkml:context>
    <inkml:brush xml:id="br0">
      <inkml:brushProperty name="width" value="0.025" units="cm"/>
      <inkml:brushProperty name="height" value="0.025" units="cm"/>
    </inkml:brush>
  </inkml:definitions>
  <inkml:trace contextRef="#ctx0" brushRef="#br0">129 109 12940,'0'0'5024,"-9"11"-2104,5-6-2666,-15 16 1150,0 1 1,2 0-1,1 1 0,1 1 1,-14 31-1,62-95 165,-25 27-1709,1-2-1,-2 1 0,0-1 1,-1 0-1,0-1 0,-1 1 1,-1-1-1,-1 0 0,0 0 0,-1 0 1,0-1-1,-1 1 0,-2-20 1,1 36 52,0-1 1,0 0 0,0 1 0,0-1 0,-1 0-1,1 1 1,0-1 0,0 1 0,0-1 0,0 0-1,-1 1 1,1-1 0,0 1 0,-1-1 0,1 1-1,0-1 1,-1 1 0,1-1 0,-1 1 0,1-1 0,-1 1-1,1-1 1,-1 1 0,1 0 0,-1-1 0,1 1-1,-1 0 1,1-1 0,-1 1 0,0 0 0,1 0-1,-1 0 1,0 0 0,1-1 0,-1 1 0,1 0-1,-1 0 1,0 0 0,-1 1 0,1-1-104,0 0 0,0 1 0,0-1 0,0 1-1,0-1 1,0 1 0,0-1 0,0 1 0,0 0 0,0-1 0,0 1 0,0 0 0,0 0 0,0 0 0,0 0 0,1 0-1,-1 0 1,0 0 0,1 0 0,-1 2 0,-7 45-6418,7-24 1452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011"/>
    </inkml:context>
    <inkml:brush xml:id="br0">
      <inkml:brushProperty name="width" value="0.025" units="cm"/>
      <inkml:brushProperty name="height" value="0.025" units="cm"/>
    </inkml:brush>
  </inkml:definitions>
  <inkml:trace contextRef="#ctx0" brushRef="#br0">233 206 9801,'0'0'10666,"-12"-3"-8600,11 2-2004,-6-1 156,0 1 0,1-1-1,-1 1 1,0 0 0,0 1-1,0 0 1,0 0 0,1 0-1,-1 1 1,0 0 0,0 0-1,1 1 1,-1-1 0,0 2-1,-8 3 1,4 0 69,0 1 0,1 0 0,-14 12 0,22-17-307,0 0 0,0-1 0,0 1 0,0 0 0,0 0 0,1 1 0,-1-1 0,1 0 0,-1 1 0,1-1 0,0 0 0,0 1 0,0-1 0,0 1 1,0 0-1,1-1 0,-1 1 0,1 0 0,-1 0 0,1-1 0,0 1 0,1 5 0,21 31-271,-6-14 251,6 19 63,-2 1 0,-1 0 1,20 81-1,-31-91 576,-2-1 0,-1 1 1,-2 0-1,-1 0 0,-5 69 1,2-95-438,-1-1 0,0 1 0,0-1 0,-1 1 0,0-1 0,0 0 1,-1 0-1,0-1 0,-6 9 0,8-12-118,0-1 1,-1 0-1,1 0 1,-1 0-1,1-1 0,-1 1 1,0-1-1,0 1 1,-1-1-1,1 0 0,0 0 1,-1-1-1,1 1 0,-1 0 1,0-1-1,1 0 1,-1 0-1,0 0 0,0-1 1,1 1-1,-1-1 1,-6 0-1,7-1-43,0 0 0,0 0 0,0 0 1,0-1-1,0 1 0,0-1 0,0 0 0,1 0 0,-1 0 0,1 0 1,-1 0-1,1 0 0,0-1 0,0 1 0,0-1 0,0 1 0,0-1 0,1 0 1,-1 0-1,1 0 0,0 0 0,0 0 0,0 0 0,0 0 0,0 0 1,0-6-1,-3-10-52,1-1-1,-1-38 1,5 43-118,0 1 0,0-1 0,1 0 1,1 1-1,1-1 0,0 1 0,1 0 0,0 0 0,1 1 0,1-1 0,0 1 0,1 1 0,10-14 0,16-17 77,2 2-1,53-47 0,-5 6 99,-38 33-21,52-73-1,-87 107 92,-1-1-1,0 0 0,-1 0 0,-1-1 0,0 0 0,-2-1 0,0 0 0,-1 0 1,5-32-1,-9 49-35,-1-1-1,0 0 1,1 0 0,-1 0 0,0 0 0,0 0 0,-1 0 0,1 0 0,0 0-1,-1 0 1,1 0 0,-1 1 0,1-1 0,-1 0 0,0 0 0,0 0 0,0 1-1,0-1 1,-2-2 0,2 3-27,-1 0-1,1 1 1,0-1-1,0 1 1,-1-1 0,1 1-1,0-1 1,-1 1-1,1 0 1,-1 0-1,1 0 1,0 0-1,-1 0 1,1 0-1,-1 0 1,1 0 0,0 0-1,-1 1 1,1-1-1,-2 1 1,-5 2-9,1 1-1,0-1 1,0 1 0,1 0-1,-1 1 1,1 0 0,0 0-1,-7 7 1,-1 4 59,0 0 0,2 1 0,0 1 0,0 0 0,2 0 0,0 1 0,1 1 0,2 0 0,-1 0 0,2 0 0,1 1 0,1 0 0,0 0 0,-1 33 0,5-50-161,0 0 0,1 0 1,-1 0-1,0 0 0,1 0 0,0 0 1,0 0-1,0 0 0,1 0 0,-1-1 1,1 1-1,0 0 0,0-1 0,0 0 1,1 1-1,-1-1 0,1 0 0,0 0 1,-1 0-1,1-1 0,1 1 0,-1-1 1,4 3-1,0-1-449,0-1 0,1 0 1,0 0-1,-1-1 0,1 0 1,0-1-1,0 1 0,0-1 0,0-1 1,15 0-1,22-2-8133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370"/>
    </inkml:context>
    <inkml:brush xml:id="br0">
      <inkml:brushProperty name="width" value="0.025" units="cm"/>
      <inkml:brushProperty name="height" value="0.025" units="cm"/>
    </inkml:brush>
  </inkml:definitions>
  <inkml:trace contextRef="#ctx0" brushRef="#br0">19 1 24215,'0'0'2722,"-10"60"546,4-38-1283,4-1-1408,2-6-577,0-6 0,9-9-1185,2 0-5285,-1-19-12780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604"/>
    </inkml:context>
    <inkml:brush xml:id="br0">
      <inkml:brushProperty name="width" value="0.025" units="cm"/>
      <inkml:brushProperty name="height" value="0.025" units="cm"/>
    </inkml:brush>
  </inkml:definitions>
  <inkml:trace contextRef="#ctx0" brushRef="#br0">14 261 18289,'0'0'9108,"0"11"-7683,-6 44-202,2-26-969,2 1-1,0-1 0,3 33 1,0-61-252,-1 1-1,0 0 1,1 0 0,-1-1 0,1 1 0,0 0 0,-1-1 0,1 1-1,0-1 1,0 1 0,0-1 0,0 1 0,0-1 0,1 0-1,-1 1 1,0-1 0,1 0 0,-1 0 0,0 0 0,1 0 0,-1 0-1,1 0 1,0-1 0,-1 1 0,1 0 0,0-1 0,-1 1-1,1-1 1,0 0 0,0 1 0,-1-1 0,1 0 0,0 0 0,0 0-1,-1-1 1,1 1 0,0 0 0,0 0 0,-1-1 0,1 1-1,0-1 1,1-1 0,6 0 8,0-1 0,-1 0 0,0-1 1,0 0-1,0 0 0,0-1 0,8-6 0,-6 3-50,0-1 1,0 0-1,-1-1 0,0 0 1,0-1-1,-1 1 1,-1-2-1,0 1 1,0-1-1,-1 0 0,8-22 1,-53 127-372,34-75 340,2 1 0,0-1 1,1 0-1,1 37 0,2-52 56,-1 1-1,0 0 1,1-1-1,0 1 1,0-1-1,0 0 1,0 1-1,0-1 1,1 0-1,0 1 1,-1-1 0,1 0-1,0 0 1,3 3-1,-3-5 13,0 1-1,1-1 1,-1 0 0,0 0-1,0 0 1,1 0-1,-1 0 1,0 0-1,1-1 1,-1 1 0,0-1-1,1 1 1,-1-1-1,1 0 1,-1 0 0,1 0-1,-1-1 1,1 1-1,-1-1 1,1 1 0,-1-1-1,0 0 1,4-1-1,1-1 46,0-1 1,0 0-1,0 0 0,0-1 0,-1 0 0,0 0 0,0 0 0,0-1 0,-1 0 0,0 0 0,0-1 1,0 1-1,6-14 0,2-4 265,-1 0 0,15-46 0,-20 47-54,1-1-346,-14 54-190,-1 2 199,0 1 0,3 1 0,-2 43 0,6-76 94,-1-1 0,1 1 0,0 0 0,0 0 0,0 0 0,0 0 0,0-1 0,0 1 0,0 0 0,0 0 0,0 0 0,0 0 0,0-1 0,0 1 0,0 0 0,1 0 0,-1 0 0,0-1 0,1 1 0,-1 0 0,1 0 0,-1-1 0,0 1 0,1 0 0,0-1 0,-1 1 0,1-1 0,-1 1 0,1-1 0,0 1 0,-1-1 0,1 1 0,0-1 0,0 1 0,-1-1 0,1 0 0,0 1 0,0-1 0,0 0 0,-1 0 0,1 0 0,0 0 0,0 0 0,0 1 0,0-2 0,-1 1 0,1 0 0,0 0 0,0 0 0,0 0 0,0 0 0,-1-1 0,1 1 0,0 0 0,0-1 0,-1 1 0,1 0 0,1-2 0,4-1 123,0-1 0,0 0 0,-1 0 0,1-1 0,7-8 0,5-9-43,-1 0 0,18-31 0,-19 27-465,30-36 0,-46 61 336,0 1 1,0 0-1,1 0 1,-1-1-1,0 1 1,0 0-1,0 0 1,0-1-1,1 1 1,-1 0-1,0 0 1,0-1-1,1 1 1,-1 0-1,0 0 1,0 0-1,1 0 1,-1-1-1,0 1 1,1 0-1,-1 0 1,0 0-1,0 0 1,1 0-1,-1 0 1,0 0-1,1 0 1,-1 0-1,0 0 1,1 0-1,-1 0 1,0 0-1,1 0 1,-1 0-1,0 0 1,0 0 0,1 0-1,-1 1 1,5 13-681,-5 33 483,0-34 188,-1 22 35,0-21 12,0 0-1,1 0 1,1 1-1,1-1 1,4 21 0,-6-33 14,1-1 1,-1 1 0,1-1 0,-1 0 0,1 1 0,-1-1 0,1 0-1,0 1 1,0-1 0,0 0 0,0 0 0,0 0 0,0 0 0,0 0 0,0 0-1,0 0 1,0 0 0,1 0 0,-1 0 0,0-1 0,0 1 0,1-1-1,2 2 1,-2-2 26,1 0-1,0 0 0,-1 0 0,1 0 0,-1-1 0,1 1 0,-1-1 1,1 1-1,-1-1 0,1 0 0,-1 0 0,4-2 0,4-3 83,1-1 1,-1 0-1,-1 0 0,14-14 0,11-13-81,-3-1 1,0-2-1,-3-1 1,25-43-1,-38 54-18,0-1 0,-2-1 0,-1 0-1,-1 0 1,-2-1 0,-1-1 0,5-32-1,-12 58-26,-1-1 0,0 1 0,0 0 0,0 0 0,0 0 0,-3-9 0,3 13 1,0 1-1,0 0 1,0-1-1,0 1 0,0 0 1,0-1-1,0 1 1,-1-1-1,1 1 1,0 0-1,0-1 0,0 1 1,-1 0-1,1 0 1,0-1-1,-1 1 0,1 0 1,0 0-1,0-1 1,-1 1-1,1 0 0,0 0 1,-1 0-1,1-1 1,0 1-1,-1 0 0,1 0 1,-1 0-1,1 0 1,0 0-1,-1 0 0,0 0 1,-16 16-96,9-3 95,1 1 1,0-1-1,1 1 1,1 0 0,0 0-1,1 1 1,1-1-1,0 1 1,-1 16-1,0 26 59,4 58 0,0-97-24,0-2-34,0 0-1,1 0 0,1 0 1,1 0-1,0-1 0,0 1 0,2-1 1,0 1-1,9 17 0,-28-74-5041,-21-23 1774,-23-43 2070,5 0 3645,53 106-2374,0 1 0,-1-1 1,1 1-1,0 0 0,0-1 0,-1 1 1,1-1-1,0 1 0,0-1 0,0 1 1,-1-1-1,1 1 0,0 0 0,0-1 1,0 1-1,0-1 0,0 1 0,0-1 1,0 1-1,0-1 0,0 1 0,0-1 1,1 1-1,-1-1 0,0 1 0,0-1 1,0 1-1,0-1 0,1 1 1,-1 0-1,0-1 0,1 1 0,-1-1 1,0 1-1,1 0 0,-1-1 0,0 1 1,1 0-1,-1-1 0,1 1 0,25 1 672,29 19-727,-55-20-1,6 2-129,11 6-548,0-1 0,31 7 0,-42-13-594,-1 0-1,1 0 0,0-1 0,0 1 0,-1-2 1,1 1-1,11-2 0,-1-5-5687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931"/>
    </inkml:context>
    <inkml:brush xml:id="br0">
      <inkml:brushProperty name="width" value="0.025" units="cm"/>
      <inkml:brushProperty name="height" value="0.025" units="cm"/>
    </inkml:brush>
  </inkml:definitions>
  <inkml:trace contextRef="#ctx0" brushRef="#br0">1 1 12780,'0'0'609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1.839"/>
    </inkml:context>
    <inkml:brush xml:id="br0">
      <inkml:brushProperty name="width" value="0.025" units="cm"/>
      <inkml:brushProperty name="height" value="0.025" units="cm"/>
    </inkml:brush>
  </inkml:definitions>
  <inkml:trace contextRef="#ctx0" brushRef="#br0">184 313 5541,'0'0'5483,"2"-10"-983,6-32-1131,-8 40-3190,0 1 1,0 0-1,0-1 1,0 1-1,0-1 1,0 1-1,-1-1 1,1 1-1,0 0 1,-1-1-1,1 1 1,-1 0 0,1-1-1,-1 1 1,0 0-1,0-1 1,1 1-1,-1 0 1,0 0-1,0 0 1,0 0-1,0 0 1,0 0 0,-1 0-1,1 0 1,0 1-1,0-1 1,-1 0-1,1 1 1,0-1-1,-1 1 1,1-1-1,0 1 1,-1-1-1,1 1 1,-1 0 0,1 0-1,-2 0 1,-1-1-42,-1 1 1,1 0-1,0 0 1,0 0-1,-1 1 1,1-1-1,0 1 1,0 0-1,0 0 1,-1 1-1,-3 1 1,1 2-47,0 1 1,0-1 0,1 1-1,0 0 1,0 1-1,0 0 1,1 0 0,0 0-1,0 0 1,1 1 0,-7 14-1,5-8 76,1 0-1,1 1 1,0-1 0,0 1-1,1-1 1,0 19 0,3-32-157,-1 1 0,1-1 0,1 1 0,-1-1 0,0 1 0,0-1 0,0 1 0,1-1 0,-1 1 0,1-1 0,-1 0 1,1 1-1,-1-1 0,1 0 0,0 1 0,0-1 0,0 0 0,0 0 0,0 0 0,0 0 0,0 1 0,0-1 0,0-1 0,0 1 1,1 0-1,-1 0 0,0 0 0,1-1 0,-1 1 0,0-1 0,1 1 0,-1-1 0,1 1 0,-1-1 0,1 0 0,-1 0 1,1 0-1,-1 0 0,1 0 0,-1 0 0,3 0 0,5-1 35,-1 0-1,0-1 1,1 1-1,-1-1 1,0-1 0,14-6-1,2-3-12,-1-2-1,0 0 1,-1-2 0,-1 0-1,0-1 1,-1-1-1,25-30 1,-24 22 140,0 0-1,-2-2 1,0 0 0,-2-2 0,20-47 0,-33 69-80,-1-1 1,0 1 0,0 0-1,-1-1 1,0 0 0,0 1 0,-1-1-1,0-15 1,-1 24-94,-1 0 0,0 0 0,1 0 0,-1 0 0,0 0 0,1 0 0,-1 1 0,1-1 0,-1 0 0,0 0 0,1 0 0,-1 1 0,1-1 0,-1 0 0,0 1 0,1-1 0,-1 0 0,1 1 0,-1-1 0,1 1 0,0-1 0,-1 1 0,1-1 0,-1 1 0,1-1 0,-1 1 0,-9 19 0,0 1 0,1-1 0,1 1 0,2 1 0,-1 0 0,-4 35 0,3-18 0,2-16 0,1 0 0,1 1 0,2 0 0,-1 37 0,3-60-26,0 0 1,1 0-1,-1 0 0,0 0 1,0 0-1,0 0 0,1 0 1,-1 0-1,0 0 0,1 0 1,-1 0-1,1 0 0,-1 0 0,1-1 1,-1 1-1,1 0 0,0 0 1,0 0-1,-1-1 0,1 1 1,0 0-1,0-1 0,0 1 1,0-1-1,0 1 0,1 0 1,0 0-132,0-1 1,1 0-1,-1 1 1,1-1-1,-1 0 0,1 0 1,-1 0-1,1 0 1,-1-1-1,0 1 1,4-1-1,0-1-606,1 0 0,0-1 1,0 0-1,-1 0 0,0 0 0,1-1 0,7-6 0,18-20-7442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2.556"/>
    </inkml:context>
    <inkml:brush xml:id="br0">
      <inkml:brushProperty name="width" value="0.025" units="cm"/>
      <inkml:brushProperty name="height" value="0.025" units="cm"/>
    </inkml:brush>
  </inkml:definitions>
  <inkml:trace contextRef="#ctx0" brushRef="#br0">47 142 20371,'-6'9'2354,"2"-4"-1968,0 0 188,0 0 1,0 0-1,1 1 0,-1-1 1,1 1-1,1-1 1,-1 1-1,1 0 1,0 0-1,1 0 0,-1 1 1,0 9-1,2-16-544,0 1 0,0 0 0,0 0 0,1 0 0,-1 0 0,0 0 0,1-1 0,-1 1 0,0 0 0,1 0 0,-1-1 0,1 1 0,-1 0 0,1-1 0,0 1 1,-1 0-1,1-1 0,0 1 0,-1-1 0,1 1 0,0-1 0,0 1 0,-1-1 0,1 0 0,0 1 0,1-1 0,31 5 670,34-15-22,-49 5-678,-1-2 0,0 0 0,-1-1 0,1-1 0,-1 0 0,27-22 0,-37 27 0,0 0 0,-1-1 0,0 1 0,1-1 0,-2-1 0,1 1 0,-1-1 0,0 1 0,0-1 0,0-1 0,-1 1 0,0 0 0,0-1 0,-1 0 0,0 1 0,0-1 0,0 0 0,-1 0 0,0 0 0,0-13 0,-1 18 0,-1 0 0,0 0 0,1 0 0,-1 0 0,0 0 0,0 1 0,0-1 0,0 0 0,0 0 0,-1 1 0,1-1 0,-1 0 0,1 1 0,-1-1 0,1 1 0,-1 0 0,0 0 0,0-1 0,1 1 0,-1 0 0,0 1 0,0-1 0,0 0 0,0 0 0,0 1 0,0-1 0,0 1 0,-1 0 0,1 0 0,0-1 0,0 2 0,0-1 0,0 0 0,0 0 0,-3 1 0,-3 0 0,0 0 0,1 0 0,-1 1 0,1-1 0,-1 2 0,1-1 0,0 1 0,-13 7 0,4 1 0,2 1 0,-1 0 0,2 1 0,0 0 0,-16 21 0,22-25 0,1 0 0,0 1 0,0-1 0,1 1 0,0 0 0,1 1 0,0-1 0,1 1 0,0 0 0,-2 14 0,5-23 0,0-1 0,0 1 0,-1-1 0,1 1 0,1-1 0,-1 1 0,0-1 0,0 1 0,1-1 0,-1 1 0,0-1 0,1 0 0,0 1 0,-1-1 0,1 0 0,0 1 0,-1-1 0,1 0 0,0 0 0,0 1 0,0-1 0,0 0 0,3 2 0,-2-2 0,1 1 0,0-1 0,0 0 0,0 0 0,0 0 0,0 0 0,0-1 0,0 1 0,0-1 0,0 0 0,4 0 0,6 0 0,-1-2 0,1 1 0,-1-2 0,0 1 0,13-6 0,14-8 0,-1-2 0,65-41 0,-61 33 0,66-30 0,-108 56 0,1-1 0,0 1 0,-1-1 0,1 1 0,0 0 0,-1 0 0,1-1 0,0 1 0,0 0 0,-1 0 0,1 0 0,0 0 0,-1 0 0,1 0 0,0 0 0,0 0 0,-1 0 0,1 0 0,0 0 0,0 0 0,-1 1 0,1-1 0,0 0 0,-1 0 0,1 1 0,0-1 0,-1 0 0,1 1 0,0 0 0,0 1 0,0-1 0,-1 0 0,1 1 0,-1-1 0,1 1 0,-1-1 0,0 1 0,0-1 0,0 1 0,1-1 0,-2 1 0,1-1 0,0 1 0,0 1 0,-18 63 0,13-51 0,3-9 0,1 0 0,-1 1 0,1-1 0,0 0 0,0 1 0,1-1 0,0 13 0,1-18 0,0 0 0,-1-1 0,1 1 0,0-1 0,0 1 0,-1 0 0,1-1 0,0 1 0,0-1 0,0 0 0,-1 1 0,1-1 0,0 0 0,0 1 0,0-1 0,0 0 0,0 0 0,0 0 0,0 0 0,0 0 0,0 0 0,-1 0 0,1 0 0,2 0 0,23-4 0,-14-1 0,0 0 0,-1 0 0,1-1 0,17-14 0,-21 14 0,-1 1 0,1 0 0,0 0 0,0 0 0,0 1 0,1 1 0,0-1 0,-1 1 0,1 1 0,16-3 0,-24 5 0,0 0 0,-1 1 0,1-1 0,0 0 0,-1 1 0,1-1 0,-1 1 0,1-1 0,-1 1 0,1-1 0,-1 1 0,1-1 0,-1 1 0,0 0 0,1-1 0,-1 1 0,0-1 0,1 1 0,-1 0 0,0-1 0,0 1 0,0 0 0,1 0 0,-1-1 0,0 1 0,0 0 0,0-1 0,0 1 0,-1 1 0,1 31 0,0-23 0,-1 81 0,1-90 0,0-1 0,1 1 0,-1 0 0,0-1 0,1 1 0,-1 0 0,0-1 0,1 1 0,-1-1 0,1 1 0,-1 0 0,1-1 0,0 1 0,-1-1 0,1 0 0,-1 1 0,1-1 0,0 1 0,-1-1 0,1 0 0,0 0 0,-1 1 0,1-1 0,0 0 0,0 0 0,-1 0 0,1 0 0,0 0 0,-1 0 0,1 0 0,0 0 0,0 0 0,-1 0 0,1 0 0,0 0 0,0-1 0,-1 1 0,1 0 0,0 0 0,-1-1 0,2 0 0,35-13 0,62-51 0,-74 47 0,1 0 0,0 2 0,51-23 0,-76 38 0,0 1 0,0-1 0,0 0 0,0 1 0,-1 0 0,1-1 0,0 1 0,0 0 0,0-1 0,0 1 0,0 0 0,0 0 0,0 0 0,0 0 0,0 0 0,0 0 0,1 0 0,-1 0 0,0 0 0,0 0 0,0 0 0,0 1 0,-1-1 0,1 1 0,0-1 0,0 0 0,0 1 0,0-1 0,0 1 0,0 0 0,-1-1 0,1 1 0,0 0 0,0 0 0,-1-1 0,1 1 0,0 0 0,-1 0 0,1 0 0,-1 0 0,1 1 0,0 4 0,0 0 0,-1-1 0,1 1 0,-1 0 0,-1 0 0,0 8 0,0-2 0,-4 17 16,3-23-26,1-1-1,0 0 0,0 1 0,0-1 1,1 1-1,0-1 0,0 1 1,0-1-1,2 10 0,0-15-1863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3.758"/>
    </inkml:context>
    <inkml:brush xml:id="br0">
      <inkml:brushProperty name="width" value="0.025" units="cm"/>
      <inkml:brushProperty name="height" value="0.025" units="cm"/>
    </inkml:brush>
  </inkml:definitions>
  <inkml:trace contextRef="#ctx0" brushRef="#br0">136 402 3299,'7'-9'5547,"5"-5"-4845,55-78 2789,-61 83-2671,-1 0-1,0 0 1,-1 0 0,1-1 0,-2 0-1,1 0 1,-1 0 0,-1 0-1,2-13 1,-4 21-657,0 0-1,0 1 1,0-1-1,-1 0 1,1 1-1,0-1 1,-1 0-1,1 1 1,-1-1-1,0 1 1,1-1 0,-1 1-1,0-1 1,0 1-1,0-1 1,0 1-1,0 0 1,0 0-1,0-1 1,0 1-1,-1 0 1,1 0 0,-1 0-1,1 0 1,0 0-1,-1 1 1,1-1-1,-1 0 1,0 1-1,1-1 1,-1 1-1,1-1 1,-1 1-1,0 0 1,0 0 0,1 0-1,-1 0 1,0 0-1,-1 0 1,-3 0-37,0 1 0,1-1-1,0 1 1,-1 0 0,1 1 0,-1-1 0,1 1 0,0 0 0,0 0 0,0 1 0,-7 3 0,1 4-92,-1 1 0,2 0-1,-1 0 1,1 1 0,1 0 0,0 1 0,1 0-1,1 0 1,-11 26 0,10-19-11,0 0-1,2 1 1,0 0 0,2 1-1,0-1 1,0 29-1,3-47-12,1-1-1,0 1 0,0 0 1,0 0-1,0-1 0,1 1 1,-1 0-1,1 0 0,-1-1 1,1 1-1,0 0 0,0-1 1,0 1-1,1-1 0,-1 0 1,0 1-1,1-1 0,0 0 1,0 0-1,-1 0 0,1 0 1,0 0-1,1 0 0,2 2 1,0-2 10,0 0-1,0 0 1,0-1 0,0 0 0,1 0 0,-1 0 0,0-1-1,0 1 1,1-1 0,-1-1 0,0 1 0,8-2 0,2-1 1,-1-1 1,1-1-1,-1 0 1,0-1-1,-1 0 0,1-1 1,-1-1-1,-1 0 1,1 0-1,-1-1 1,-1-1-1,20-21 1,-17 16-14,-1 0 1,-1 0-1,0-1 0,-1-1 1,-1 0-1,-1 0 0,0-1 1,-2-1-1,9-25 1,-14 27 2,-6 21-132,-10 27-47,3 7-24,1 1 0,2-1-1,2 2 1,-2 76 0,8-112 8,-1-1-1,2 1 1,-1 0 0,0-1-1,1 1 1,-1-1-1,1 1 1,0-1 0,1 1-1,-1-1 1,0 1 0,1-1-1,0 0 1,3 5-1,-3-6 3,0-1 1,0 0-1,-1 1 0,2-1 0,-1 0 0,0 0 0,0 0 0,0 0 0,0 0 0,1-1 0,-1 1 0,0-1 0,1 1 0,-1-1 0,0 0 0,1 0 1,-1 0-1,0 0 0,1 0 0,-1-1 0,0 1 0,1-1 0,2 0 0,5-3-328,0 0-1,-1-1 1,0 1-1,0-2 1,0 1 0,-1-1-1,0-1 1,0 1 0,0-1-1,-1-1 1,0 0-1,11-15 1,3-7-608,-2 0 1,22-45-1,-26 43 1127,-2-1 0,-1 0-1,11-46 1,-17 49 666,-1 0 1,-1 0-1,-2 0 0,-1-34 0,-5 51 1545,-3 19-1380,-5 20-350,0 30 1192,2 1-1,3 0 1,0 112 0,7-166-1626,0-1 0,0 1 0,0 0 0,0-1 0,1 1 0,-1-1 0,1 1 0,-1-1 0,1 1 0,0-1 1,0 0-1,0 1 0,0-1 0,1 0 0,-1 0 0,1 0 0,-1 0 0,1 0 0,0 0 0,0 0 0,-1 0 1,1-1-1,1 1 0,-1-1 0,0 1 0,0-1 0,4 2 0,-1-2-21,1 0 0,-1 0 0,0-1-1,0 1 1,1-1 0,-1 0 0,0-1 0,1 0 0,-1 1-1,0-1 1,0-1 0,10-3 0,24-11-176,-32 12 24,0 0 0,1 1-1,0 0 1,-1 0 0,1 1-1,0 0 1,1 0 0,-1 1-1,0 0 1,0 0 0,1 1 0,13 1-1,-20 0 161,1 0 0,-1 1 0,1-1 0,-1 1 0,0-1 0,0 1 0,0 0 0,0 0 0,0 0 0,0 0 0,-1 0 0,1 0 0,0 0 0,-1 1 0,0-1 0,0 1 0,1-1 0,-2 1 0,1-1 0,0 1 0,0 0-1,-1-1 1,1 1 0,-1 0 0,0-1 0,0 1 0,0 3 0,0-1 182,0 0-1,0 0 1,0 0-1,0 0 0,-1-1 1,0 1-1,0 0 1,0-1-1,-1 1 1,0 0-1,0-1 1,0 0-1,0 1 0,-5 6 1,-2-4-133,1-1 1,-1 0 0,0 0-1,-1-1 1,1 0-1,-1-1 1,0 0 0,0-1-1,0 0 1,-1 0-1,1-1 1,-19 1 0,22-2-61,1 0 0,-1 0 0,1-1 0,-1 0 0,1-1 1,-1 1-1,1-1 0,0 0 0,-1-1 0,1 0 0,0 0 0,0 0 1,0-1-1,0 1 0,0-1 0,0-1 0,1 1 0,0-1 1,-1 0-1,1 0 0,-6-8 0,-1-17-2119,12 26 1584,0 0-1,0 0 0,0 1 0,1-1 0,-1 0 0,1 0 0,-1 1 0,1-1 0,0 0 0,0 1 0,0-1 0,1 1 0,-1-1 0,0 1 1,1-1-1,0 1 0,0 0 0,-1 0 0,1 0 0,0 0 0,1 0 0,3-2 0,25-16-7151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102"/>
    </inkml:context>
    <inkml:brush xml:id="br0">
      <inkml:brushProperty name="width" value="0.025" units="cm"/>
      <inkml:brushProperty name="height" value="0.025" units="cm"/>
    </inkml:brush>
  </inkml:definitions>
  <inkml:trace contextRef="#ctx0" brushRef="#br0">266 4 14574,'0'0'7239,"-12"-1"-4592,4 0-2352,-3 0 66,1 1-1,0-1 1,-1 1-1,1 1 1,0 0-1,-1 1 1,1 0-1,0 0 1,0 1-1,-18 8 1,14-3-90,1 1 1,0 0 0,0 1 0,-12 13-1,22-20-252,-1 1 0,1-1 0,0 1 0,0 0-1,0 0 1,1 0 0,-1 0 0,1 1 0,0-1 0,0 1-1,1-1 1,-1 1 0,1-1 0,0 1 0,0 0-1,1 0 1,-1 9 0,2-13-24,-1 0 0,1 0-1,-1 0 1,1 0 0,-1 0-1,1 0 1,0 0 0,0 0-1,-1 0 1,1 0 0,0 0-1,0 0 1,0 0 0,0-1 0,0 1-1,0 0 1,0-1 0,1 1-1,-1-1 1,0 1 0,0-1-1,0 0 1,3 1 0,36 7-377,-25-6 90,10 3-243,6 0 330,-1 2-1,-1 1 0,1 1 0,49 22 0,-77-30 255,-1 0-1,0 0 1,1-1-1,-1 1 1,0 0-1,0 0 1,0 0-1,0 0 1,0 0-1,0 1 1,0-1-1,0 0 1,0 0-1,0 1 1,0-1 0,-1 1-1,1-1 1,-1 0-1,1 1 1,-1-1-1,0 1 1,1-1-1,-1 2 1,0 0 54,0 0 1,-1 0 0,0 0-1,1 0 1,-1-1 0,0 1-1,0 0 1,0 0 0,-1-1-1,1 1 1,-3 3 0,-6 6 349,0 0 1,-1 0-1,-19 16 1,21-20-321,6-5-85,-6 6-16,-1 0 0,0 0 0,-1 0 0,0-1 0,0-1 0,-1 0 1,-21 9-1,33-16-72,0 0 0,-1 0 0,1 0 0,-1 0 0,1 0 0,0 1 1,-1-1-1,1 0 0,0 0 0,-1-1 0,1 1 0,0 0 0,-1 0 1,1 0-1,-1 0 0,1 0 0,0 0 0,-1 0 0,1-1 0,0 1 1,-1 0-1,1 0 0,0 0 0,0-1 0,-1 1 0,1 0 0,0 0 1,-1-1-1,1 1 0,0 0 0,0-1 0,0 1 0,-1 0 1,1-1-1,0 1 0,0 0 0,0-1 0,0 1 0,0 0 0,0-1 1,0 1-1,0 0 0,0-1 0,0 1 0,0-1 0,0 1 0,0 0 1,0-1-1,0 1 0,0 0 0,0-1 0,0 1 0,0 0 0,0-1 1,1 0-1,7-23-3168,14-12-2430,11-9-1616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2.873"/>
    </inkml:context>
    <inkml:brush xml:id="br0">
      <inkml:brushProperty name="width" value="0.025" units="cm"/>
      <inkml:brushProperty name="height" value="0.025" units="cm"/>
    </inkml:brush>
  </inkml:definitions>
  <inkml:trace contextRef="#ctx0" brushRef="#br0">41 1 19859,'0'0'1980,"-3"9"129,-2 4-1736,-2 1 305,2 1 0,0 0 1,0 0-1,2 0 0,-4 28 0,7-42-665,0-1 0,0 0 1,0 1-1,0-1 0,0 1 1,0-1-1,0 0 0,0 1 1,0-1-1,1 0 0,-1 1 1,0-1-1,0 0 0,0 1 1,1-1-1,-1 0 0,0 1 1,0-1-1,1 0 0,-1 1 1,0-1-1,1 0 0,-1 0 1,0 0-1,1 1 0,-1-1 1,0 0-1,1 0 0,-1 0 1,0 0-1,1 0 1,-1 1-1,1-1 0,-1 0 1,0 0-1,1 0 0,-1 0 1,1 0-1,-1 0 0,0 0 1,1 0-1,-1-1 0,0 1 1,1 0-1,-1 0 0,1 0 1,-1 0-1,0 0 0,1-1 1,-1 1-1,0 0 0,1 0 1,-1-1-1,21-13 1188,-14 3-894,0-1 0,0 1 0,-1-1 0,-1 0 0,0-1 0,0 1 0,4-25 0,-10 46-1272,1 1 1,0-1-1,0 1 0,3 17 1,-2-24 722,-1-1 0,0 0 0,1 0 1,0 0-1,-1 0 0,1-1 0,0 1 1,0 0-1,0 0 0,0 0 0,0-1 0,1 1 1,-1 0-1,3 1 0,-3-2 160,0-1 0,0 1-1,1-1 1,-1 0 0,0 1 0,0-1 0,1 0-1,-1 0 1,0 0 0,0 0 0,1 0 0,-1 0-1,0 0 1,0 0 0,1 0 0,-1-1 0,0 1-1,0-1 1,0 1 0,1-1 0,-1 1 0,0-1-1,0 0 1,0 1 0,0-1 0,0 0 0,1-1 0,6-5-1516,-1-1 0,1 0 0,-1 0 1,-1 0-1,0-1 0,7-12 1,5-9-7441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974"/>
    </inkml:context>
    <inkml:brush xml:id="br0">
      <inkml:brushProperty name="width" value="0.025" units="cm"/>
      <inkml:brushProperty name="height" value="0.025" units="cm"/>
    </inkml:brush>
  </inkml:definitions>
  <inkml:trace contextRef="#ctx0" brushRef="#br0">168 260 10474,'0'0'11355,"-11"14"-9343,-15 18-802,1 2 0,-24 45 1,40-64-861,1 0 1,1 1 0,0-1-1,2 1 1,-1 1 0,2-1 0,0 1-1,1 0 1,-1 29 0,4-44-326,0 1 0,1 0 0,-1-1 1,0 1-1,1-1 0,0 1 0,0-1 1,0 0-1,0 1 0,0-1 0,0 0 1,0 0-1,1 1 0,-1-1 0,1 0 1,-1 0-1,1-1 0,0 1 0,0 0 1,0-1-1,0 1 0,0-1 0,0 1 0,1-1 1,-1 0-1,0 0 0,1 0 0,-1 0 1,1 0-1,-1-1 0,1 1 0,-1-1 1,1 0-1,-1 1 0,1-1 0,-1 0 1,1-1-1,-1 1 0,4-1 0,3 0 19,1 0-1,-1 0 0,0-1 0,0-1 0,0 1 0,0-2 1,0 1-1,-1-1 0,16-10 0,-13 5-27,-1 0 0,0-1-1,-1 0 1,-1 0 0,1-1 0,-1-1-1,-1 1 1,0-1 0,-1 0 0,0-1 0,-1 1-1,-1-1 1,0 0 0,0 0 0,-1-1-1,-1 1 1,0-1 0,-1 0 0,-1 1-1,0-1 1,-3-22 0,3 35-16,0 0 0,0 1 0,0-1 0,0 0 0,0 1 0,0-1 0,0 0 0,0 1 0,0-1 0,0 0 0,-1 1 0,1-1 0,0 0 0,0 1 0,-1-1 0,1 1 0,-1-1 0,1 0 0,0 1 0,-1-1 0,1 1 0,-1-1 0,1 1 0,-1 0 0,1-1 0,-1 1 0,0-1 0,1 1 0,-1 0 0,1 0 0,-1-1 0,0 1 0,1 0 0,-1 0 0,0 0 0,1 0 0,-1 0 0,0 0 0,0 0 0,0 0 0,-1 0 0,1 1 0,0-1 0,0 0 0,0 1 0,0 0 0,0-1 0,0 1 0,0 0 0,0-1 0,0 1 0,0 0 0,0 0 0,0 0 0,0 0 0,1 0 0,-1 0 0,0 0 0,1 0 0,-2 2 0,-1 5 0,0 1 0,1-1 0,0 1 0,0 0 0,1 0 0,-1 14 0,2-21 0,0 1 0,0-1 0,0 0 0,0 0 0,0 1 0,0-1 0,1 0 0,-1 0 0,1 1 0,0-1 0,-1 0 0,1 0 0,0 0 0,0 0 0,0 0 0,1 0 0,-1 0 0,0 0 0,1-1 0,0 1 0,-1 0 0,1-1 0,0 1 0,-1-1 0,1 0 0,0 0 0,0 0 0,0 1 0,0-2 0,5 3 0,2-2 0,-1-1 0,1 0 0,0 0 0,0-1 0,0 0 0,0 0 0,0-1 0,-1 0 0,1-1 0,-1 0 0,0 0 0,0-1 0,0 0 0,0 0 0,0-1 0,-1 0 0,0 0 0,10-10 0,9-8 0,-2-1 0,0-2 0,29-40 0,-35 42 0,-2-1 0,24-47 0,-34 60 0,-1-1 0,0 0 0,-1 0 0,-1 0 0,0 0 0,0-1 0,-2 0 0,1-16 0,-2 29 0,0 0 0,1 0 0,-1 0 0,0 1 0,0-1 0,-1 0 0,1 0 0,0 0 0,0 0 0,0 0 0,-1 1 0,1-1 0,0 0 0,-1 0 0,1 0 0,0 1 0,-1-1 0,1 0 0,-1 0 0,1 1 0,-1-1 0,0 0 0,1 1 0,-1-1 0,0 1 0,1-1 0,-1 1 0,-1-1 0,1 1 0,-1-1 0,1 1 0,-1 0 0,1 0 0,-1 1 0,0-1 0,1 0 0,-1 0 0,1 1 0,0-1 0,-1 1 0,1-1 0,-1 1 0,-1 1 0,-5 3 0,1-1 0,0 1 0,0 1 0,-12 12 0,-7 12 0,2 1 0,0 2 0,3 0 0,-21 43 0,29-50 0,1 0 0,2 1 0,1 1 0,1-1 0,1 1 0,-5 45 0,12-70 0,-1 1 0,1-1 0,0 1 0,0-1 0,0 1 0,0-1 0,1 0 0,-1 1 0,1-1 0,0 1 0,0-1 0,0 0 0,0 0 0,1 0 0,-1 1 0,1-1 0,0-1 0,0 1 0,0 0 0,0 0 0,1-1 0,-1 1 0,0-1 0,1 0 0,4 3 0,-1-2 0,0-1 0,0 0 0,0 0 0,0-1 0,0 1 0,1-1 0,-1-1 0,0 1 0,1-1 0,-1 0 0,1-1 0,11-1 0,-4-2 0,0 1 0,0-2 0,-1 0 0,0-1 0,0 0 0,0-1 0,-1 0 0,0-1 0,0 0 0,-1-1 0,18-18 0,-14 12 0,-1 0 0,0-1 0,-1 0 0,-1-2 0,-1 1 0,0-1 0,12-29 0,-13 17 0,-8 14 0,-6 14 0,-4 9 0,-6 13 0,0 1 0,2 0 0,0 1 0,2 0 0,0 0 0,2 1 0,-11 44 0,17-60 0,1 1 0,-1-1 0,1 0 0,0 1 0,1-1 0,0 1 0,1 7 0,-1-13 0,1 0 0,-1-1 0,1 1 0,0-1 0,-1 1 0,1-1 0,0 1 0,0-1 0,0 1 0,0-1 0,0 0 0,1 1 0,-1-1 0,0 0 0,0 0 0,1 0 0,-1 0 0,1 0 0,-1 0 0,1-1 0,-1 1 0,1 0 0,0-1 0,-1 1 0,1-1 0,0 0 0,-1 1 0,1-1 0,0 0 0,0 0 0,-1 0 0,1 0 0,0-1 0,2 1 0,2-1 0,1-1 0,0 1 0,-1-1 0,1 0 0,-1 0 0,0-1 0,0 0 0,0 0 0,0-1 0,0 1 0,-1-1 0,0-1 0,1 1 0,-2-1 0,1 0 0,6-7 0,5-8 0,-1-1 0,-1 0 0,11-23 0,-14 25 0,-2 0 0,-1 0 0,11-33 0,-34 95 0,5-15 0,-14 55 0,23-75 0,0-1 0,0 0 0,0 0 0,1 1 0,0-1 0,0 0 0,1 1 0,0-1 0,0 0 0,3 9 0,-3-14 0,0 0 0,0-1 0,0 1 0,0 0 0,0-1 0,0 1 0,0-1 0,1 1 0,-1-1 0,1 1 0,-1-1 0,1 0 0,-1 0 0,1 0 0,0 0 0,2 1 0,-1-1 0,1 0 0,0 0 0,0 0 0,-1-1 0,1 0 0,0 1 0,0-2 0,-1 1 0,1 0 0,0-1 0,4 0 0,-5 0-122,0 1 1,0-1-1,0 0 1,0 0-1,0-1 1,0 1-1,-1 0 1,1-1-1,0 0 1,-1 1-1,1-1 1,-1 0-1,1-1 1,-1 1-1,0 0 1,0-1-1,0 1 1,0-1-1,-1 1 1,1-1-1,-1 0 1,0 0-1,2-4 1,0-3-1426,-1 0 0,0-1 0,0 1 0,-1-1 0,-1-17 0,0-18-14762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5.660"/>
    </inkml:context>
    <inkml:brush xml:id="br0">
      <inkml:brushProperty name="width" value="0.025" units="cm"/>
      <inkml:brushProperty name="height" value="0.025" units="cm"/>
    </inkml:brush>
  </inkml:definitions>
  <inkml:trace contextRef="#ctx0" brushRef="#br0">142 0 23510,'0'0'1837,"-2"8"-924,-41 152 559,15-63 207,4 0-1,-18 162 0,39-227-1678,5 64 0,-2-95 0,0-1 0,0 1 0,0-1 0,0 1 0,0-1 0,0 0 0,0 1 0,0-1 0,0 1 0,0-1 0,0 1 0,1-1 0,-1 1 0,0-1 0,0 0 0,0 1 0,1-1 0,-1 1 0,0-1 0,0 0 0,1 1 0,-1-1 0,0 0 0,1 1 0,-1-1 0,0 0 0,1 0 0,-1 1 0,1-1 0,-1 0 0,0 0 0,1 0 0,-1 1 0,1-1 0,-1 0 0,1 0 0,-1 0 0,0 0 0,1 0 0,-1 0 0,1 0 0,-1 0 0,1 0 0,-1 0 0,1 0 0,0 0 0,0-1 0,0 0 0,0 1 0,0-1 0,0 0 0,0 1 0,0-1 0,0 0 0,0 0 0,0 0 0,-1 0 0,1 0 0,0 0 0,0 0 0,-1 0 0,1 0 0,0-2 0,5-19-106,-1 0-1,0-1 1,-2 0-1,0-27 1,-1-71-584,-2 110 652,0 19 100,0 0 1,0 0-1,1 0 0,0 0 0,1 0 0,-1 0 0,1-1 1,1 1-1,5 12 0,-6-17-35,0 0-1,0 0 1,1 0-1,-1-1 1,1 1 0,0-1-1,0 1 1,-1-1-1,2 0 1,-1 0-1,0 0 1,0 0 0,1-1-1,-1 1 1,1-1-1,-1 0 1,1 0 0,-1 0-1,1-1 1,0 1-1,-1-1 1,1 0-1,4 0 1,-3 0-27,0-1 0,0 1 0,0-1 0,0 0 0,-1 0 0,1-1 0,-1 0 0,1 1 0,-1-1 0,1-1 0,-1 1 0,0-1 0,0 1 0,0-1 0,0-1 0,-1 1 0,1 0 0,-1-1 0,0 0 0,0 1 0,0-1 0,-1 0 0,1-1 0,-1 1 0,0 0 0,0-1 0,0 1 0,1-8 0,-3 12 0,0 0 0,1 0 0,-1-1 0,0 1 0,0 0 0,0-1 0,0 1 0,1 0 0,-1-1 0,0 1 0,0 0 0,0-1 0,0 1 0,0 0 0,0-1 0,0 1 0,0 0 0,0-1 0,0 1 0,0-1 0,0 1 0,0 0 0,0-1 0,0 1 0,-1 0 0,1-1 0,0 1 0,0 0 0,0-1 0,0 1 0,-1 0 0,1 0 0,0-1 0,0 1 0,-1 0 0,1 0 0,0-1 0,0 1 0,-1 0 0,1 0 0,-1-1 0,-4 4 0,1 2 0,0-1 0,0 1 0,0 0 0,0 1 0,1-1 0,0 1 0,0-1 0,0 1 0,1 0 0,0 0 0,0 0 0,0 0 0,1 0 0,0 1 0,0-1 0,1 0 0,0 1 0,0-1 0,0 0 0,2 9 0,-1-14 0,0 1 0,1 0 0,-1-1 0,1 1 0,-1-1 0,1 0 0,0 1 0,-1-1 0,1 0 0,0 0 0,0 0 0,0 0 0,0-1 0,0 1 0,0 0 0,0-1 0,0 1 0,0-1 0,0 0 0,0 0 0,0 0 0,0 0 0,1 0 0,-1 0 0,0 0 0,3-2 0,5 1 0,-1 0 0,0-1 0,0-1 0,15-5 0,23-17 0,-39 19 0,1 0 0,-1 1 0,1 1 0,1-1 0,-1 1 0,1 1 0,-1 0 0,1 0 0,0 1 0,0 0 0,0 1 0,14-1 0,-23 3 0,0-1 0,1 1 0,-1 0 0,0-1 0,0 1 0,1 0 0,-1 0 0,0 0 0,0 0 0,0 0 0,0 0 0,0 0 0,0 0 0,0 0 0,-1 0 0,1 1 0,0-1 0,-1 0 0,1 1 0,-1-1 0,1 0 0,-1 1 0,1-1 0,-1 1 0,0-1 0,0 0 0,0 1 0,0 1 0,1 51 0,-2-40 0,1-12 0,0 1 0,0 0 0,0-1 0,0 1 0,0 0 0,0-1 0,1 1 0,-1-1 0,1 1 0,0-1 0,0 1 0,0-1 0,0 1 0,0-1 0,1 0 0,-1 0 0,4 4 0,-3-4 0,1-1 0,-1 0 0,1 0 0,-1 0 0,1 0 0,0-1 0,-1 1 0,1-1 0,0 1 0,-1-1 0,1 0 0,0 0 0,0 0 0,-1-1 0,1 1 0,0-1 0,-1 1 0,4-2 0,4-1-383,0 0-1,0 0 1,0-1-1,0-1 1,-1 0 0,0 0-1,0-1 1,0 0-1,0 0 1,14-15 0,-14 2-7251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256"/>
    </inkml:context>
    <inkml:brush xml:id="br0">
      <inkml:brushProperty name="width" value="0.025" units="cm"/>
      <inkml:brushProperty name="height" value="0.025" units="cm"/>
    </inkml:brush>
  </inkml:definitions>
  <inkml:trace contextRef="#ctx0" brushRef="#br0">144 0 11787,'0'0'11382,"-1"14"-10475,-5 36 355,-3-1 0,-1 0 0,-34 93 0,25-87-803,2 2 1,3 0 0,-8 63 0,21-117-432,1-1 0,0 0 0,-1 0 0,1 1 0,0-1 0,0 0 0,0 1 0,1-1 0,-1 0 0,0 0 1,1 1-1,-1-1 0,1 0 0,0 0 0,0 0 0,0 0 0,0 0 0,0 0 0,1 0 0,-1 0 0,0 0 1,1-1-1,-1 1 0,1 0 0,3 2 0,-2-3 8,1 0 1,0 0-1,-1 0 1,1-1-1,0 1 0,-1-1 1,1 0-1,0 0 1,0 0-1,-1-1 1,1 1-1,0-1 1,-1 0-1,1 0 0,6-3 1,7-3 19,0 0 0,-1-2 0,0 0-1,0 0 1,28-24 0,68-71 96,-93 86-148,36-36-19,-2-2 1,-3-3-1,66-98 0,-113 152-227,0 1-1,0-1 0,0 0 1,-1-1-1,0 1 1,0 0-1,0-1 0,1-8 1,-3 13 96,0 1 0,0-1 0,0 1 0,0 0 0,-1-1 0,1 1 0,0-1 0,0 1 0,0-1 0,0 1 0,-1-1 0,1 1 1,0 0-1,0-1 0,-1 1 0,1-1 0,0 1 0,-1 0 0,1-1 0,0 1 0,-1 0 0,1-1 0,-1 1 0,1 0 0,0 0 0,-1 0 0,1-1 0,-1 1 0,1 0 0,-1 0 0,1 0 0,-1 0 1,1 0-1,-1 0 0,1 0 0,-1 0 0,1 0 0,0 0 0,-1 0 0,1 0 0,-1 0 0,1 0 0,-1 0 0,1 0 0,-1 1 0,0-1 0,-4 0-1883,-26 0-8492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585"/>
    </inkml:context>
    <inkml:brush xml:id="br0">
      <inkml:brushProperty name="width" value="0.025" units="cm"/>
      <inkml:brushProperty name="height" value="0.025" units="cm"/>
    </inkml:brush>
  </inkml:definitions>
  <inkml:trace contextRef="#ctx0" brushRef="#br0">0 1 22069,'0'0'544,"0"76"257,11-45 1537,10-7-1921,9-5-321,9-9 0,9-8-192,6-2-1025,5-9-1217,-2-15-994,-7-5-767,-9-7-6215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959"/>
    </inkml:context>
    <inkml:brush xml:id="br0">
      <inkml:brushProperty name="width" value="0.025" units="cm"/>
      <inkml:brushProperty name="height" value="0.025" units="cm"/>
    </inkml:brush>
  </inkml:definitions>
  <inkml:trace contextRef="#ctx0" brushRef="#br0">144 9 15887,'0'0'2845,"-12"13"-1766,-7 7-213,1 1 0,-25 37 0,36-47-552,1 0 0,0 0 0,0 0 0,1 1 0,0 0 0,1 0 0,0 1 0,1-1 0,-2 21 1,5-31-272,0-1 1,0 0 0,0 0-1,0 1 1,0-1 0,0 0 0,0 0-1,0 1 1,1-1 0,-1 0 0,0 0-1,1 1 1,-1-1 0,1 0-1,0 0 1,-1 0 0,1 0 0,0 0-1,-1 0 1,1 0 0,0 0 0,0 0-1,0 0 1,0 0 0,0-1-1,0 1 1,1 0 0,1 0 38,0 0 0,0 0-1,-1-1 1,1 1 0,0-1 0,0 0-1,0 0 1,0 0 0,-1 0 0,1-1 0,5 0-1,2-2 102,0 1-1,-1-2 0,1 1 0,-1-2 0,0 1 0,10-7 0,-5 1-114,-1-1 0,0 0 1,-1-1-1,0-1 0,13-17 0,-19 22-49,0 0-1,-1-1 1,0 1 0,-1-1-1,0 0 1,0-1-1,-1 1 1,0-1 0,-1 1-1,3-16 1,-5 23-4,0 0 0,0 0-1,0 0 1,0-1 0,0 1-1,0 0 1,-1 0 0,1 0 0,-1 0-1,1 0 1,-1 0 0,0 0 0,0 0-1,0 0 1,0 1 0,0-1-1,0 0 1,0 0 0,-1 1 0,1-1-1,-1 1 1,1-1 0,-1 1 0,1 0-1,-4-2 1,1 1 8,0 0 0,1 1 0,-1 0-1,0 0 1,0 0 0,0 0 0,0 1 0,1-1 0,-1 1 0,0 0-1,0 1 1,0-1 0,-5 1 0,4 0-45,0 0-1,1 0 1,-1 1-1,0 0 1,1-1 0,-1 2-1,1-1 1,0 0-1,0 1 1,-8 6 0,11-8-36,-1 1 1,0 0 0,1-1 0,-1 1 0,1 0-1,0 0 1,-1 0 0,1 0 0,0 0-1,0 0 1,1 0 0,-1 1 0,0-1 0,1 0-1,-1 0 1,1 1 0,0-1 0,-1 0-1,1 1 1,0-1 0,1 0 0,0 5 0,0-5-144,0 0 0,1 0 0,-1 0 0,1-1 1,0 1-1,0 0 0,-1-1 0,1 1 1,0-1-1,0 0 0,1 1 0,-1-1 0,0 0 1,0 0-1,0-1 0,1 1 0,-1 0 1,1-1-1,-1 1 0,0-1 0,1 0 1,-1 0-1,1 0 0,-1 0 0,4-1 0,67-4-6104,-20-13-544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301"/>
    </inkml:context>
    <inkml:brush xml:id="br0">
      <inkml:brushProperty name="width" value="0.025" units="cm"/>
      <inkml:brushProperty name="height" value="0.025" units="cm"/>
    </inkml:brush>
  </inkml:definitions>
  <inkml:trace contextRef="#ctx0" brushRef="#br0">100 0 13933,'0'0'3935,"-11"7"-2371,5-4-1432,1 0 1,0 1-1,0-1 0,0 1 1,0 0-1,0 1 1,1-1-1,0 1 1,0 0-1,0 0 1,0 0-1,1 0 0,0 1 1,0 0-1,0-1 1,1 1-1,0 0 1,0 0-1,0 0 1,0 11-1,1-14-120,1 0 0,0 0-1,0 0 1,0 1 0,0-1 0,1 0 0,-1 0-1,1 0 1,0 0 0,0 0 0,0 0 0,0 0-1,0 0 1,1 0 0,-1 0 0,4 4 0,0-2-256,0-1 0,1 0 0,-1-1 0,1 1 0,-1-1 0,1 0 0,9 4 0,60 21-1993,-54-21 2270,1 1 0,-2 1 0,1 0 0,-1 2 0,19 12 0,-38-22 89,0 0 0,0 0 0,1 0 0,-1 0 0,0 0 0,0 0 0,0 0 0,0 1 0,0-1 0,0 0 0,0 1 0,-1-1 0,1 0 1,0 1-1,-1-1 0,1 1 0,-1-1 0,1 1 0,-1-1 0,0 1 0,0-1 0,0 1 0,1 0 0,-2-1 0,1 1 0,0-1 0,0 1 0,0-1 0,-1 1 0,1-1 1,-1 1-1,1-1 0,-1 1 0,0-1 0,1 1 0,-1-1 0,0 0 0,0 0 0,0 1 0,0-1 0,0 0 0,0 0 0,0 0 0,-1 0 0,1 0 0,0 0 0,-3 1 0,-8 6 1141,0 0 0,0 0-1,-27 10 1,33-15-972,-83 31 1757,81-32-1926,-1 1 0,1-2 0,-1 1-1,1-1 1,-1 0 0,1-1 0,-1 0-1,-16-3 1,23 2-258,0 0 0,0 0 0,0 0 0,0-1 0,0 1 0,1-1-1,-1 1 1,1-1 0,-1 0 0,1 0 0,-1 0 0,1 1 0,0-1 0,0 0 0,0 0 0,0-1 0,0 1 0,1 0-1,-1 0 1,1 0 0,-1-1 0,1 1 0,0 0 0,0 0 0,0-1 0,0 1 0,1-3 0,-1-9-1780,0-1 1,2 1-1,3-16 1,13-30-6888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720"/>
    </inkml:context>
    <inkml:brush xml:id="br0">
      <inkml:brushProperty name="width" value="0.025" units="cm"/>
      <inkml:brushProperty name="height" value="0.025" units="cm"/>
    </inkml:brush>
  </inkml:definitions>
  <inkml:trace contextRef="#ctx0" brushRef="#br0">26 0 18225,'0'0'8750,"7"9"-7287,-3-3-1321,0-1 1,0 1-1,-1 0 1,1 0-1,-2 1 1,1-1-1,-1 1 1,0-1-1,0 1 1,0 0-1,-1 0 1,0 0 0,-1 0-1,0 0 1,0-1-1,0 1 1,-1 0-1,0 0 1,-3 12-1,-17 80 212,8-44 21,3 1 0,-6 105 0,18-158-375,2-13 0,4-15 0,-4-60-642,-4 64 406,1 0-1,1 1 0,0-1 0,6-21 0,4 64 392,-10-16-105,0-1 0,0 1-1,1 0 1,0-1 0,0 1 0,0-1-1,1 0 1,-1 0 0,1-1 0,0 1-1,1-1 1,-1 1 0,1-1 0,0-1-1,0 1 1,0-1 0,7 4 0,-8-5-21,1-1 1,-1 1 0,0-1 0,0 0 0,1 0 0,-1 0-1,0-1 1,1 1 0,-1-1 0,1 0 0,-1 0-1,0-1 1,1 0 0,-1 1 0,0-1 0,1-1 0,-1 1-1,0-1 1,0 1 0,0-1 0,0 0 0,0-1 0,-1 1-1,1-1 1,3-3 0,-2 3-30,-1-1 0,0 0 0,0 0 0,0 0 0,-1-1 0,0 1 0,0-1 0,0 0 0,0 0 0,0 0 0,-1 0 0,0 0 0,0-1 0,-1 1 0,1-1 0,-1 1 0,-1-1 0,1-8 0,0 14 0,-1 0 0,0-1 0,0 1 0,0 0 0,0-1 0,0 1 0,0 0 0,0-1 0,0 1 0,0 0 0,-1-1 0,1 1 0,0 0 0,0-1 0,0 1 0,0 0 0,0-1 0,0 1 0,-1 0 0,1-1 0,0 1 0,0 0 0,-1 0 0,1-1 0,0 1 0,0 0 0,-1 0 0,1-1 0,0 1 0,-1 0 0,1 0 0,0 0 0,-1 0 0,1 0 0,0-1 0,-1 1 0,0 0 0,-14 6 0,-13 19 0,21-14 0,1-1 0,1 1 0,0 0 0,0 0 0,1 0 0,0 1 0,1-1 0,0 1 0,1 0 0,1 0 0,0 0 0,0 0 0,2 19 0,-1-29 0,1 0 0,-1 0 0,1 0 0,0-1 0,-1 1 0,1 0 0,0 0 0,0 0 0,0 0 0,0-1 0,0 1 0,1 0 0,-1-1 0,0 1 0,1-1 0,-1 1 0,1-1 0,-1 0 0,1 0 0,0 0 0,2 1 0,-1 0 0,1-1 0,-1 0 0,1-1 0,-1 1 0,1-1 0,0 1 0,-1-1 0,1 0 0,0 0 0,-1-1 0,5 0 0,4-2 0,1 0 0,-1-1 0,0 0 0,0-1 0,19-11 0,28-24 0,-45 29 0,0 1 0,0 0 0,1 1 0,1 1 0,-1 0 0,1 1 0,26-7 0,-41 14 0,-1 0 0,0 0 0,1 0 0,-1 0 0,1 0 0,-1 0 0,0 0 0,1 0 0,-1 0 0,1 0 0,-1 0 0,0 0 0,1 1 0,-1-1 0,0 0 0,1 0 0,-1 1 0,0-1 0,1 0 0,-1 0 0,0 1 0,1-1 0,-1 0 0,0 1 0,0-1 0,1 0 0,-1 1 0,0-1 0,0 0 0,0 1 0,0-1 0,0 1 0,1-1 0,-1 0 0,0 1 0,1 24 0,-8 22 0,7-46 0,-2 7 0,0 0 0,1-1 0,0 1 0,1 0 0,0 10 0,0-17 0,0 0 0,0 0 0,0 0 0,1 0 0,-1 0 0,0 0 0,1 0 0,-1-1 0,0 1 0,1 0 0,-1 0 0,1 0 0,-1 0 0,1-1 0,0 1 0,-1 0 0,1-1 0,0 1 0,-1 0 0,3 0 0,-2-1 0,1 1 0,-1-1 0,1 0 0,-1 0 0,1 0 0,0 0 0,-1 0 0,1 0 0,-1 0 0,1 0 0,-1-1 0,1 1 0,-1 0 0,1-1 0,-1 0 0,0 1 0,3-2 0,49-29 46,-46 25-102,1 1 1,0 0-1,-1 0 1,2 1-1,-1 0 1,0 0-1,1 1 1,-1 0-1,1 1 1,0 0-1,0 0 1,0 1-1,17-1 1,-24 3-429,-1-1 0,1 0 1,0 0-1,-1 1 1,1-1-1,0 1 0,-1 0 1,1-1-1,0 1 1,-1 0-1,1 0 0,-1 0 1,0 0-1,1 0 1,-1 0-1,2 3 1,6 5-7477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562"/>
    </inkml:context>
    <inkml:brush xml:id="br0">
      <inkml:brushProperty name="width" value="0.025" units="cm"/>
      <inkml:brushProperty name="height" value="0.025" units="cm"/>
    </inkml:brush>
  </inkml:definitions>
  <inkml:trace contextRef="#ctx0" brushRef="#br0">1 198 5605,'-1'33'10590,"10"18"-5086,1 5-2598,-15 95 919,0-28 277,26-101-3867,-21-21-235,0 0 0,0-1 0,0 1 0,1-1 0,-1 1 0,0-1 0,1 0 0,-1 1 0,0-1 0,1 1 0,-1-1 0,0 1 0,1-1 0,-1 0 0,1 1 0,-1-1 0,0 0 0,1 1 0,-1-1 0,1 0 0,-1 0 0,1 1 0,-1-1 0,1 0 0,0 0 0,-1 0 0,1 0 0,-1 0 0,1 0 0,-1 0 0,1 0 0,0 0 0,16-15 0,17-47 0,-21 36 0,223-344 0,-136 219 0,-86 131-806,-19 34-1157,-20 29-2704,11-30-90,-5-3-2460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939"/>
    </inkml:context>
    <inkml:brush xml:id="br0">
      <inkml:brushProperty name="width" value="0.025" units="cm"/>
      <inkml:brushProperty name="height" value="0.025" units="cm"/>
    </inkml:brush>
  </inkml:definitions>
  <inkml:trace contextRef="#ctx0" brushRef="#br0">8 0 19218,'0'0'1826,"-8"54"256,8-32 416,3-3-1441,15-1-352,4-5-385,8-4-256,3-1-1345,0-7-1762,0-1-2370,-4-9-9129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284"/>
    </inkml:context>
    <inkml:brush xml:id="br0">
      <inkml:brushProperty name="width" value="0.025" units="cm"/>
      <inkml:brushProperty name="height" value="0.025" units="cm"/>
    </inkml:brush>
  </inkml:definitions>
  <inkml:trace contextRef="#ctx0" brushRef="#br0">159 1 16656,'0'0'3817,"-12"-1"-2200,2 1-1275,1 1-1,0 0 1,0 0 0,0 1-1,0 0 1,1 0-1,-1 1 1,-15 7-1,21-8-262,0-1-1,0 1 1,0 0-1,0-1 1,0 1-1,0 1 0,1-1 1,-1 0-1,1 1 1,-1-1-1,1 1 1,0 0-1,0 0 0,0 0 1,0 0-1,1 0 1,-1 0-1,1 0 1,0 1-1,0-1 0,0 1 1,0-1-1,1 0 1,-1 1-1,1-1 1,0 1-1,0-1 0,0 1 1,1-1-1,-1 1 1,2 4-1,-1-7-32,0 1-1,0-1 0,0 1 1,0-1-1,0 0 1,0 1-1,1-1 0,-1 0 1,1 0-1,-1 0 0,1 0 1,-1 0-1,1 0 1,-1-1-1,1 1 0,0-1 1,-1 1-1,1-1 1,0 1-1,0-1 0,-1 0 1,1 0-1,0 0 0,0 0 1,3 0-1,50-5 478,-35-1-434,1-1-1,-1-1 1,36-19 0,-41 18-66,0 1 0,1 1 0,0 0 0,0 1 0,1 1 0,-1 1 0,26-4 0,-41 8-7,1 0 0,0 1 0,-1-1 0,1 0 0,0 1 0,-1-1-1,1 1 1,-1 0 0,1-1 0,-1 1 0,1 0 0,-1 0 0,1 0 0,-1 0-1,0 0 1,0 0 0,1 1 0,-1-1 0,0 0 0,0 1 0,0-1 0,0 0 0,-1 1-1,1-1 1,0 1 0,-1 0 0,1-1 0,-1 1 0,1-1 0,-1 1 0,0 0-1,1-1 1,-1 4 0,2 11 191,-1 0 1,-1 30-1,-1-16-120,1-28-73,0 0-1,1 0 0,-1-1 0,0 1 0,1 0 0,-1 0 0,1 0 0,-1 0 0,1 0 0,0-1 0,0 1 0,0 0 0,0-1 0,1 3 0,-1-4-32,0 1 1,-1-1 0,1 1-1,0-1 1,0 1-1,-1-1 1,1 1 0,0-1-1,0 0 1,-1 0-1,1 1 1,0-1 0,0 0-1,0 0 1,0 0 0,0 0-1,-1 0 1,1 0-1,0 0 1,0 0 0,0 0-1,1-1 1,1 0-426,1-1 1,-1 1-1,1-1 0,-1 0 1,0 0-1,0-1 0,0 1 1,0-1-1,0 1 0,-1-1 1,1 0-1,2-4 0,13-20-4931,-2-4-1384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3.502"/>
    </inkml:context>
    <inkml:brush xml:id="br0">
      <inkml:brushProperty name="width" value="0.025" units="cm"/>
      <inkml:brushProperty name="height" value="0.025" units="cm"/>
    </inkml:brush>
  </inkml:definitions>
  <inkml:trace contextRef="#ctx0" brushRef="#br0">43 238 12748,'-3'9'3635,"-5"13"-1894,2 2-1,0-1 0,2 0 1,-2 38-1,5-60-1734,1 0 0,0-1 0,0 1 0,0 0 0,0 0 0,0-1 0,0 1 0,0 0 0,0 0 0,0-1 0,0 1 1,1 0-1,-1 0 0,0-1 0,0 1 0,1 0 0,-1-1 0,1 1 0,-1 0 0,0-1 0,1 1 0,-1-1 0,1 1 0,-1 0 0,1-1 0,0 1 0,-1-1 0,1 0 0,0 1 0,-1-1 0,1 1 0,0-1 0,-1 0 0,1 0 0,0 1 0,-1-1 1,1 0-1,0 0 0,0 0 0,0 0 0,-1 0 0,1 0 0,0 0 0,0 0 0,-1 0 0,1 0 0,0 0 0,0 0 0,-1-1 0,1 1 0,0 0 0,-1-1 0,1 1 0,1-1 0,2-1 24,0 0 0,-1 0 1,1 0-1,0-1 0,-1 1 0,0-1 0,1 0 0,4-6 0,2-5 146,-1-1 0,0 0-1,-1-1 1,-1 0-1,0 0 1,-2-1-1,1 1 1,3-26 0,-4 8 331,-1 0 0,-2-1 0,-2-44 0,0 76-496,0 1 0,0-1 1,0 0-1,-1 1 0,1-1 0,-1 1 0,0-1 1,0 1-1,0 0 0,0-1 0,-2-2 0,3 4-8,-1 0 0,1 1-1,-1-1 1,0 1 0,1-1-1,-1 1 1,0-1 0,1 1 0,-1-1-1,0 1 1,1-1 0,-1 1-1,0 0 1,0 0 0,1-1-1,-1 1 1,0 0 0,0 0-1,0 0 1,0 0 0,1 0-1,-1 0 1,-2 0 0,1 1-5,-1 0 0,0 0 0,0 1 0,0-1 0,1 1 0,-1-1 0,1 1 0,-1 0 0,1 0 0,0 0 0,-1 1 0,1-1 0,0 0 0,1 1 0,-1-1 0,-2 6 1,-8 11 226,1 0 1,1 1 0,0 0 0,2 0 0,0 1-1,1 1 1,2-1 0,0 1 0,-3 36 0,8-56-221,0-1 0,0 0-1,0 1 1,0-1 0,0 0 0,1 0 0,-1 1 0,0-1 0,1 0 0,-1 0 0,1 0 0,-1 1 0,1-1-1,0 0 1,-1 0 0,1 0 0,0 0 0,0 0 0,0 0 0,0 0 0,0 0 0,0-1 0,0 1 0,0 0-1,0-1 1,0 1 0,2 0 0,1 1-43,0-1 0,0-1 0,1 1 0,-1 0 0,0-1 0,0 0 0,0 0 0,0 0 0,4-1 0,11-3-997,-1 0 0,33-12 1,-34 9-471,-12 5 889,0-1 1,1 1 0,-1 0-1,1 0 1,0 0 0,0 1 0,0 0-1,-1 0 1,1 1 0,0 0-1,8 0 1,-3 16 1597,-11-16-980,0 1-1,0 0 1,0-1 0,0 1-1,1 0 1,-1 0-1,0-1 1,0 1-1,0 0 1,1-1-1,-1 1 1,0 0 0,1-1-1,-1 1 1,1-1-1,-1 1 1,0 0-1,1-1 1,-1 1 0,1-1-1,0 0 1,-1 1-1,1-1 1,-1 1-1,1-1 1,0 0-1,-1 1 1,1-1 0,0 0-1,-1 0 1,1 1-1,0-1 1,-1 0-1,1 0 1,0 0 0,0 0-1,-1 0 1,1 0-1,0 0 1,-1 0-1,1 0 1,0-1-1,0 1 1,-1 0 0,1 0-1,0-1 1,-1 1-1,1 0 1,0-1-1,-1 1 1,1 0 0,-1-1-1,1 1 1,-1-1-1,1 1 1,-1-1-1,1 1 1,-1-1-1,1 0 1,-1 1 0,0-1-1,1 1 1,-1-1-1,1-1 1,5-6 130,15-22-6491,-16 14 14497,-4 56-4871,5-4-1631,3 41 1720,-9-72-3213,0 1 0,0-1 0,0 1-1,-1-1 1,0 1 0,0-1-1,-1 0 1,1 0 0,-1 1 0,0-1-1,-3 5 1,5-10-170,-1 1-1,1 0 1,0 0 0,-1 0-1,1 0 1,-1-1 0,1 1-1,-1 0 1,0 0 0,1-1-1,-1 1 1,0 0 0,1-1-1,-1 1 1,0-1 0,0 1-1,0-1 1,1 1 0,-1-1 0,0 0-1,0 1 1,0-1 0,0 0-1,-2 1 1,3-2-144,-1 1-1,0-1 1,0 1 0,1-1-1,-1 0 1,0 1 0,0-1-1,1 0 1,-1 1 0,1-1 0,-1 0-1,1 0 1,-1 0 0,1 1-1,-1-1 1,1 0 0,0 0-1,-1 0 1,1-1 0,-8-50-7715,8 10 1197,0-7-2018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644"/>
    </inkml:context>
    <inkml:brush xml:id="br0">
      <inkml:brushProperty name="width" value="0.025" units="cm"/>
      <inkml:brushProperty name="height" value="0.025" units="cm"/>
    </inkml:brush>
  </inkml:definitions>
  <inkml:trace contextRef="#ctx0" brushRef="#br0">0 23 6662,'0'0'9759,"8"-3"-5456,3-1-3393,1 0 0,-1 1 0,1 1 0,0-1 0,0 2 0,0 0 0,0 0 0,0 1 0,23 3 0,-32-3-874,1 1-1,0-1 1,-1 1-1,1 0 0,-1 1 1,1-1-1,-1 0 1,1 1-1,-1 0 1,0 0-1,0 0 1,0 0-1,0 1 0,0-1 1,0 1-1,-1-1 1,1 1-1,-1 0 1,0 0-1,0 0 0,0 0 1,0 1-1,0-1 1,-1 1-1,1-1 1,-1 1-1,0-1 0,0 1 1,-1-1-1,1 1 1,-1 0-1,1 0 1,-1-1-1,0 1 1,-1 0-1,1 0 0,-2 4 1,1-1 23,-1 0 1,0 0-1,0 0 1,0-1-1,-1 1 1,0-1-1,-1 0 1,1 0 0,-9 10-1,-48 51 733,25-29-583,30-33-209,-2 3 0,0 1 0,0-1 0,1 1 0,0 0 0,-6 13 0,12-21 0,-1 0 0,1 0 0,-1 1 0,1-1 0,0 0 0,-1 0 0,1 1 0,0-1 0,0 0 0,0 1 0,0-1 0,0 0 0,0 0 0,1 1 0,-1-1 0,0 0 0,1 1 0,-1-1 0,0 0 0,1 0 0,0 1 0,1 0 0,-1-1 0,1 1 0,0-1 0,0 0 0,-1 0 0,1 0 0,0 0 0,0 0 0,0 0 0,0 0 0,0-1 0,0 1 0,1-1 0,-1 0 0,0 1 0,0-1 0,3 0 0,17 1-46,0-1-1,0 0 1,0-2-1,28-5 1,-38 4-69,0 0 1,-1 0-1,1-1 1,-1-1-1,0 0 1,0 0-1,0-1 1,-1 0-1,14-12 1,-22 17-385,1-2 0,-1 1 0,0 0-1,0 0 1,0 0 0,-1-1 0,1 1 0,-1-1 0,3-3 0,-4-16-8273,-9 7-1712</inkml:trace>
  <inkml:trace contextRef="#ctx0" brushRef="#br0" timeOffset="1">93 204 10090,'0'0'15278,"56"-24"-15470,-15 13-1794,-3 0-1986,-2 0-3074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987"/>
    </inkml:context>
    <inkml:brush xml:id="br0">
      <inkml:brushProperty name="width" value="0.025" units="cm"/>
      <inkml:brushProperty name="height" value="0.025" units="cm"/>
    </inkml:brush>
  </inkml:definitions>
  <inkml:trace contextRef="#ctx0" brushRef="#br0">1 132 19635,'0'0'7137,"8"3"-6833,-3-1-306,0 0 0,-1-1 0,1 1-1,0-1 1,0-1 0,-1 1 0,1-1 0,0 1-1,0-1 1,0-1 0,0 1 0,0-1 0,0 0-1,-1 0 1,1 0 0,0-1 0,-1 1 0,1-1-1,-1 0 1,1-1 0,-1 1 0,0-1-1,0 0 1,0 0 0,0 0 0,-1 0 0,1-1-1,4-6 1,-4 5 256,0 1-1,-1-1 0,0 0 1,0 0-1,-1-1 1,1 1-1,-1 0 0,0-1 1,-1 1-1,1-1 1,-1 0-1,0 0 0,0 1 1,-1-12-1,0 16-230,0 1 1,0 0-1,0-1 0,0 1 0,-1 0 0,1-1 0,0 1 1,0 0-1,0-1 0,-1 1 0,1 0 0,0-1 0,0 1 1,-1 0-1,1-1 0,0 1 0,-1 0 0,1 0 1,0-1-1,-1 1 0,1 0 0,0 0 0,-1 0 0,1 0 1,0-1-1,-1 1 0,1 0 0,-1 0 0,1 0 0,0 0 1,-1 0-1,1 0 0,-1 0 0,1 0 0,0 0 1,-1 0-1,1 0 0,-1 0 0,1 0 0,0 1 0,-1-1 1,1 0-1,0 0 0,-1 0 0,1 1 0,0-1 0,-1 0 1,1 0-1,0 1 0,-1-1 0,1 0 0,-1 1 1,-19 13 34,13-6-47,-9 8 83,1 0-1,1 1 1,1 1 0,0 0 0,1 0-1,-17 39 1,28-56-107,1 0 1,0 0-1,-1 0 1,1-1-1,0 1 0,0 0 1,-1 0-1,1 0 1,0 0-1,0-1 0,0 1 1,0 0-1,0 0 1,0 0-1,1 0 0,-1 0 1,0-1-1,0 1 1,0 0-1,1 0 0,-1 0 1,1-1-1,-1 1 1,0 0-1,1 0 0,-1-1 1,1 1-1,0 0 1,-1-1-1,1 1 0,-1-1 1,2 2-1,0-2-62,0 1 0,1 0 0,-1-1 0,0 0 0,0 1 0,0-1 0,1 0 0,-1 0-1,0 0 1,0-1 0,1 1 0,2-1 0,4-2-260,0 1 0,1-1 1,-1-1-1,-1 0 0,12-6 0,-7 1-1023,1-1 0,-2 0 0,1-1 0,16-20 0,-33 64 146,-11 21-29,-3 15-1185,13-20-3361,5-38 219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469"/>
    </inkml:context>
    <inkml:brush xml:id="br0">
      <inkml:brushProperty name="width" value="0.025" units="cm"/>
      <inkml:brushProperty name="height" value="0.025" units="cm"/>
    </inkml:brush>
  </inkml:definitions>
  <inkml:trace contextRef="#ctx0" brushRef="#br0">200 99 18321,'0'0'12305,"-2"10"-12123,-11 52 257,-40 113 0,-42 64 594,74-190-985,9-15-48,9-23 0,6-17 0,69-168 0,-39 89 0,3 1 0,73-123 0,-99 193 0,0 0 0,1 0 0,1 1 0,16-16 0,-24 25 0,1 0 0,0 0 0,0 1 0,0 0 0,0 0 0,0 0 0,1 0 0,-1 1 0,1 0 0,0 0 0,-1 1 0,1-1 0,0 1 0,0 0 0,12 1 0,-16 0 0,0 1 0,0 0 0,1-1 0,-1 1 0,0 0 0,0 1 0,0-1 0,0 0 0,0 1 0,0-1 0,0 1 0,-1-1 0,1 1 0,-1 0 0,1 0 0,-1-1 0,1 1 0,-1 0 0,0 0 0,0 1 0,0-1 0,0 0 0,0 0 0,-1 0 0,1 1 0,-1-1 0,1 0 0,-1 1 0,0-1 0,0 0 0,0 5 0,0 2 0,1 0 0,-2 0 0,1 0 0,-1 0 0,-1 0 0,1-1 0,-6 15 0,2-12 0,-1 0 0,-1 0 0,0-1 0,-1 1 0,1-1 0,-2-1 0,0 0 0,0 0 0,0-1 0,-1 0 0,-1 0 0,1-1 0,-1-1 0,0 1 0,0-2 0,-1 0 0,0 0 0,0-1 0,0-1 0,0 0 0,-24 3 0,34-6-150,0-1-1,0 1 1,0-1-1,0 0 1,0 1 0,0-1-1,0 0 1,0 0-1,0-1 1,0 1 0,1 0-1,-1 0 1,0-1-1,1 1 1,-1-1 0,1 0-1,-1 1 1,1-1-1,0 0 1,0 0 0,0 0-1,0 0 1,0 0 0,0 0-1,0 0 1,1 0-1,-1 0 1,1-3 0,-2 0-494,1 0 1,0 1-1,1-1 1,-1 0-1,1 0 1,0 0-1,1 1 1,-1-1-1,1 0 1,-1 0-1,2 1 1,2-9-1,11-8-8794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886"/>
    </inkml:context>
    <inkml:brush xml:id="br0">
      <inkml:brushProperty name="width" value="0.025" units="cm"/>
      <inkml:brushProperty name="height" value="0.025" units="cm"/>
    </inkml:brush>
  </inkml:definitions>
  <inkml:trace contextRef="#ctx0" brushRef="#br0">359 1 19282,'0'0'12391,"-11"8"-11815,2-2-529,1 1 0,1-1 0,-1 1 0,1 0 1,0 1-1,1 0 0,0 0 0,0 0 0,1 1 0,-8 15 0,-10 40-47,3 0 0,3 2 0,2 0 0,4 1 0,-5 108 0,9-138-3268,-1-29 320,-6-23 137,-17-43-5830,2-4 5533,-3-14 4685,-5-40 6534,35 112-7417,1-1 0,0 1 0,0-1-1,1 1 1,-1-1 0,1 1 0,0-1 0,0 0-1,2-6 1,-2 10-525,1-1 0,0 0 1,0 0-1,0 0 0,0 1 0,0-1 0,1 1 0,-1-1 0,0 1 0,1-1 1,-1 1-1,1 0 0,0-1 0,-1 1 0,1 0 0,0 0 0,0 1 0,-1-1 1,1 0-1,0 0 0,0 1 0,0-1 0,3 1 0,41-9-76,0 2 0,63-2 0,58-8-125,-148 14-1157,-1-2 0,0 0 0,0 0 0,0-2-1,-1 0 1,31-19 0,-3-7-5697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214"/>
    </inkml:context>
    <inkml:brush xml:id="br0">
      <inkml:brushProperty name="width" value="0.025" units="cm"/>
      <inkml:brushProperty name="height" value="0.025" units="cm"/>
    </inkml:brush>
  </inkml:definitions>
  <inkml:trace contextRef="#ctx0" brushRef="#br0">83 1 21652,'0'0'8072,"-12"72"-6663,-2-27-544,0 6-352,1 7-257,-1 0-256,5-2 0,3 1 0,5-7-1730,1-3-1825,0-11-1730,0-6-3427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573"/>
    </inkml:context>
    <inkml:brush xml:id="br0">
      <inkml:brushProperty name="width" value="0.025" units="cm"/>
      <inkml:brushProperty name="height" value="0.025" units="cm"/>
    </inkml:brush>
  </inkml:definitions>
  <inkml:trace contextRef="#ctx0" brushRef="#br0">78 1 21620,'0'0'3171,"-38"65"-1633,23-30 1056,1 2-640,7-5-673,3-4-672,4-3-609,0-4 0,4-8-801,4-7-1409,1-6-2594,-4-3-3716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900"/>
    </inkml:context>
    <inkml:brush xml:id="br0">
      <inkml:brushProperty name="width" value="0.025" units="cm"/>
      <inkml:brushProperty name="height" value="0.025" units="cm"/>
    </inkml:brush>
  </inkml:definitions>
  <inkml:trace contextRef="#ctx0" brushRef="#br0">159 0 10730,'0'0'17163,"6"12"-15385,-2-6-1609,0 1 0,-1-1 0,0 1-1,-1 0 1,1 0 0,-1 0 0,-1 1 0,1-1 0,-1 0 0,-1 1 0,1-1 0,-1 1 0,-1 11 0,-46 196 346,-9 64-299,49-202-1758,3-30-2734,-1-1 0,-17 65-1,16-86-8161</inkml:trace>
  <inkml:trace contextRef="#ctx0" brushRef="#br0" timeOffset="1">11 1071 14478,'0'0'8007,"-11"50"-4996,11-44-577,0-4-1505,1-2-1249,9-13-3171,3-12-5862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256"/>
    </inkml:context>
    <inkml:brush xml:id="br0">
      <inkml:brushProperty name="width" value="0.025" units="cm"/>
      <inkml:brushProperty name="height" value="0.025" units="cm"/>
    </inkml:brush>
  </inkml:definitions>
  <inkml:trace contextRef="#ctx0" brushRef="#br0">160 1 23126,'0'0'8424,"-25"91"-8200,9-25-128,-2 10-64,3 1 0,6-1 0,3 0-32,5-4-256,0-2-449,1-5-896,-1-10-1955,-2-7-2850,0-11-10281</inkml:trace>
  <inkml:trace contextRef="#ctx0" brushRef="#br0" timeOffset="1">1 1113 21909,'0'0'10858,"43"-13"-21492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803"/>
    </inkml:context>
    <inkml:brush xml:id="br0">
      <inkml:brushProperty name="width" value="0.025" units="cm"/>
      <inkml:brushProperty name="height" value="0.025" units="cm"/>
    </inkml:brush>
  </inkml:definitions>
  <inkml:trace contextRef="#ctx0" brushRef="#br0">283 88 10346,'-59'18'3766,"-148"52"2088,190-60-3752,39-8 216,218-41 1246,-63 6-1683,1028-70 427,8 91-6527,-892 12 2959,-306 1 24,-16 1-414,-22 1-557,-19-3-1071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9:26.104"/>
    </inkml:context>
    <inkml:brush xml:id="br0">
      <inkml:brushProperty name="width" value="0.025" units="cm"/>
      <inkml:brushProperty name="height" value="0.025" units="cm"/>
    </inkml:brush>
  </inkml:definitions>
  <inkml:trace contextRef="#ctx0" brushRef="#br0">0 164 5637,'0'0'4869,"9"0"-3118,795-18 4954,101 49-5574,-893-31-1114,825 3 1748,-574-5-1438,375-19 650,-24 1 192,-500 19-1033,2017-40 460,-2091 39-594,591-21 43,2 32-18,-169 2 251,570-60 0,11 8 1142,230 43-1661,-1264 2-319,-11-1-1964,-4-1-3558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4.066"/>
    </inkml:context>
    <inkml:brush xml:id="br0">
      <inkml:brushProperty name="width" value="0.025" units="cm"/>
      <inkml:brushProperty name="height" value="0.025" units="cm"/>
    </inkml:brush>
  </inkml:definitions>
  <inkml:trace contextRef="#ctx0" brushRef="#br0">1 48 9801,'1'-8'5211,"1"-1"-5044,4-22 11372,-5 48-10449,-9 369 591,7-383-1675,1 0-1,0-1 0,1 1 0,-1 0 1,0-1-1,1 1 0,-1 0 0,1-1 1,0 1-1,0-1 0,0 1 0,0-1 1,1 0-1,-1 1 0,0-1 1,1 0-1,0 0 0,1 2 0,-2-3 7,0-1 0,-1 0 0,1 1-1,0-1 1,-1 0 0,1 1 0,0-1-1,-1 0 1,1 0 0,0 0 0,-1 0-1,1 0 1,0 0 0,0 0 0,-1 0-1,1 0 1,0 0 0,0 0 0,-1 0-1,1 0 1,0 0 0,-1-1 0,1 1-1,1-1 1,0 0 24,0-1-1,-1 1 1,1-1 0,0 1-1,0-1 1,-1 0 0,1 0 0,-1 0-1,0 0 1,1 0 0,0-3-1,5-11 100,0 0 0,-1-1 0,7-33 0,-5 18 137,-6 32-317,0 1 0,0 0 0,-1 1-1,1-1 1,0 0 0,-1 1 0,1-1 0,-1 0 0,1 1 0,-1 0 0,0-1 0,1 1 0,0 2 0,17 17 158,-17-20-80,1 1 0,-1-1 0,0 1 0,1-1 1,-1 0-1,1 0 0,0 0 0,-1 0 0,1-1 0,0 1 0,0-1 0,-1 1 1,1-1-1,0 0 0,0 0 0,0 0 0,-1-1 0,6 0 0,-1-2 146,-1 1-1,0-1 0,1 0 0,-1-1 1,9-7-1,26-12 285,-41 23-463,1-1 0,0 1 0,-1 0 0,1 0 0,0 0 0,0-1 0,-1 1 0,1 0 0,0 0 0,0 0 0,-1 0 0,1 0 0,0 0 0,-1 1 0,1-1 0,0 0 0,0 0 0,-1 0 0,1 1 0,0-1 0,-1 0 0,1 1 0,-1-1 0,1 1 0,0-1 0,-1 0 0,1 1 0,-1-1 0,1 1 0,-1 0 0,1-1 0,-1 1 0,0-1 0,1 1 0,-1 0 0,0-1 0,1 2 0,8 35 0,-9-34 0,0-1 0,0 1 0,0 0 0,1 0 0,-1-1 0,1 1 0,0 0 0,0-1 0,0 1 0,0-1 0,0 1 0,0-1 0,0 0 0,1 1 0,0-1 0,-1 0 0,1 0 0,3 2 0,-1-3 0,1-1 0,-1 0 0,1 0 0,0 0 0,-1 0 0,1-1 0,-1 0 0,1 0 0,-1 0 0,1-1 0,-1 1 0,0-1 0,0 0 0,0 0 0,0-1 0,0 1 0,6-6 0,-5 4 0,0 1 0,1 0 0,0 0 0,0 0 0,-1 0 0,2 1 0,-1 0 0,10-2 0,1 4-1630,-16 1 1188,0-1 0,0 0 1,0 1-1,0-1 0,1 0 1,-1 0-1,0 0 0,0 0 1,0 0-1,0 0 0,1 0 1,-1 0-1,0 0 0,0-1 1,0 1-1,0 0 0,1-1 1,-1 1-1,0-1 0,0 1 1,0-1-1,0 0 0,0 1 1,0-1-1,-1 0 0,1 0 1,0 1-1,0-1 0,0 0 1,-1 0-1,1 0 0,0 0 1,-1 0-1,1 0 0,-1 0 1,1 0-1,-1-1 0,0 1 1,1 0-1,-1 0 0,0 0 0,0-2 1,2-20-11704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1.103"/>
    </inkml:context>
    <inkml:brush xml:id="br0">
      <inkml:brushProperty name="width" value="0.025" units="cm"/>
      <inkml:brushProperty name="height" value="0.025" units="cm"/>
    </inkml:brush>
  </inkml:definitions>
  <inkml:trace contextRef="#ctx0" brushRef="#br0">361 110 8456,'0'0'5765,"0"-9"-3389,1-28-363,-1 36-1904,0 0 0,0 0 1,0 0-1,-1 0 0,1 0 1,0 0-1,0 0 0,-1 0 1,1 0-1,0 1 0,-1-1 1,1 0-1,-1 0 0,1 0 1,-1 1-1,1-1 0,-1 0 1,0 0-1,1 1 0,-1-1 1,0 1-1,0-1 0,1 0 1,-1 1-1,0 0 0,0-1 1,0 1-1,0-1 0,1 1 1,-1 0-1,0 0 0,0 0 1,0-1-1,0 1 0,0 0 1,0 0-1,0 0 0,0 0 1,0 0-1,0 1 0,0-1 0,0 0 1,1 0-1,-1 1 0,0-1 1,-1 1-1,-3 0 80,0 1 0,0 0-1,0-1 1,1 2 0,-1-1-1,-6 5 1,-11 14 13,1 0-1,1 2 1,0 0 0,2 1 0,1 1-1,1 1 1,1 0 0,1 1-1,-12 33 1,5-3-76,3 1-1,2 1 1,-13 94 0,21-94-81,2 0 1,3 78 0,4-117-31,1 0 0,0 0 0,1 0 1,2 0-1,0-1 0,1 1 0,0-1 0,2-1 1,0 1-1,17 26 0,-22-40-5,1 0 0,0 0 0,0-1 0,0 1 0,0-1 0,1 0 0,0 0-1,0 0 1,0 0 0,0-1 0,0 0 0,1 0 0,0-1 0,-1 1 0,1-1 0,0-1 0,0 1 0,0-1 0,8 1 0,-7-2 79,0 0 0,0-1 0,0 1 0,0-2 0,0 1 0,0-1 0,0 0 1,0 0-1,-1-1 0,1 0 0,-1 0 0,0 0 0,0-1 0,0 0 0,0-1 1,7-6-1,11-13 284,-1-2 0,-1 0 0,-1-1 0,-1-1 1,17-34-1,71-158 201,-90 175-539,-2-1-1,-2-1 1,-2 0 0,-2-1 0,-2 0-1,-3-1 1,-1 1 0,-3-1-1,-8-93 1,5 128-262,0 1 0,-1-1 0,0 1-1,-1 0 1,-1 0 0,0 0 0,0 1 0,-2 0 0,-14-23 0,18 32 14,0-1 0,0 0 0,0 1 0,0 0 0,0 0 0,-1 0 0,0 0 0,1 1 0,-1-1 0,0 1 0,0 0 0,-1 0 0,1 0 0,0 1 0,-1-1 0,1 1 0,0 0 0,-1 0 0,0 1 0,1 0 0,-1-1 0,1 1 0,-1 1 0,1-1 0,-1 1 0,0 0 0,1 0 0,0 0 0,-1 0 0,1 1 1,0 0-1,-6 3 0,-16 8-11180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27.694"/>
    </inkml:context>
    <inkml:brush xml:id="br0">
      <inkml:brushProperty name="width" value="0.025" units="cm"/>
      <inkml:brushProperty name="height" value="0.025" units="cm"/>
    </inkml:brush>
  </inkml:definitions>
  <inkml:trace contextRef="#ctx0" brushRef="#br0">4 13 5573,'0'0'14713,"0"0"-14710,0 0 0,0 0 1,0 0-1,-1 0 0,1 0 1,0 0-1,0 0 0,0 0 0,-1 0 1,1 0-1,0 1 0,0-1 1,0 0-1,0 0 0,-1 0 0,1 0 1,0 0-1,0 1 0,0-1 1,0 0-1,0 0 0,0 0 0,-1 0 1,1 1-1,0-1 0,0 0 1,0 0-1,0 0 0,0 1 0,0-1 1,0 0-1,0 0 0,0 1 1,0-1-1,0 0 0,0 0 0,0 0 1,0 1-1,8 1 140,0-1 1,0 0-1,0 0 0,-1-1 1,1 0-1,0 0 0,10-2 1,20 1 343,143 8-18,-152-15-374,-29 8-88,1 0 1,0 0-1,-1 0 0,1 0 1,0 0-1,-1 0 0,1-1 0,-1 1 1,1 0-1,0 0 0,-1-1 1,1 1-1,-1 0 0,1-1 0,-1 1 1,1-1-1,-1 1 0,1-1 1,-1 1-1,1-1 0,-1 1 0,1-1 1,-1 1-1,0-1 0,1 1 1,-1-1-1,0 0 0,0 1 0,0-1 1,1 0-1,-1 1 0,0-1 1,0 0-1,0 1 0,0-1 0,0 0 1,0 1-1,0-2 0,-4 2 113,0-1 0,0 1-1,1 0 1,-1 0 0,0 0-1,0 1 1,0-1 0,1 1-1,-1 0 1,0 0 0,-3 2-1,-21 8 256,-44 25-1,57-26-154,-1-2-1,0 0 1,0 0 0,0-2 0,-1 0 0,0-1 0,0 0-1,-1-2 1,-17 2 0,35-6-299,-1 0 0,1 0-1,0 0 1,0-1 0,0 1 0,0 0-1,0 0 1,0-1 0,0 1-1,0 0 1,0 0 0,0-1 0,1 1-1,-1 0 1,0 0 0,1-1-1,-1 1 1,1 0 0,0-1 0,30-34-4324,-11 16-291,-3-3-2935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2.528"/>
    </inkml:context>
    <inkml:brush xml:id="br0">
      <inkml:brushProperty name="width" value="0.025" units="cm"/>
      <inkml:brushProperty name="height" value="0.025" units="cm"/>
    </inkml:brush>
  </inkml:definitions>
  <inkml:trace contextRef="#ctx0" brushRef="#br0">0 91 4516,'0'0'833,"0"-23"-417,0 33 1218,15-51-1858,-11 37 192,0-2 0,-1 1 0,-1-2-64,0 0-1410,-2 0-2658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203"/>
    </inkml:context>
    <inkml:brush xml:id="br0">
      <inkml:brushProperty name="width" value="0.025" units="cm"/>
      <inkml:brushProperty name="height" value="0.025" units="cm"/>
    </inkml:brush>
  </inkml:definitions>
  <inkml:trace contextRef="#ctx0" brushRef="#br0">70 93 6726,'0'-13'10770,"-1"1"-7225,1 0-4380,-1-2 5714,-1 23-1667,0 19-2530,1-20-76,-3 31-288,-16 241 2546,0-388-6857,4-47-9643,14 122 14357,2-1 3284,0 33-3766,0 0-1,1 0 0,-1-1 1,1 1-1,0 0 1,-1 0-1,1 0 1,0 0-1,0-1 1,0 1-1,0 0 0,0 1 1,0-1-1,0 0 1,0 0-1,0 0 1,0 1-1,1-1 0,-1 0 1,0 1-1,0-1 1,2 0-1,38-13 1144,-27 10-651,14-7-397,-19 6-264,1 1 0,-1 1-1,1-1 1,0 2 0,0-1-1,14-1 1,-23 5-70,-1-1 0,1 1 0,0-1 0,0 1 0,0-1 0,0 1 0,0 0 0,-1-1 1,1 1-1,0 0 0,0-1 0,-1 1 0,1 0 0,-1 0 0,1 0 0,-1 0 0,1 0 0,-1 0 0,1 0 1,-1 0-1,0 0 0,0 0 0,1 0 0,-1 0 0,0 0 0,0 0 0,0 2 0,3 37 195,-3-34-83,0 180 2634,0-99-9031,-2-83 1263,-5-1 2156,5-3 1871,-12 1-4893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815"/>
    </inkml:context>
    <inkml:brush xml:id="br0">
      <inkml:brushProperty name="width" value="0.025" units="cm"/>
      <inkml:brushProperty name="height" value="0.025" units="cm"/>
    </inkml:brush>
  </inkml:definitions>
  <inkml:trace contextRef="#ctx0" brushRef="#br0">1 309 12396,'0'0'12673,"10"3"-11157,-5-1-1468,-1-1 1,0 0-1,1 0 0,-1 0 0,1-1 0,-1 0 1,1 1-1,-1-2 0,1 1 0,-1 0 0,1-1 1,-1 0-1,1 0 0,-1 0 0,0 0 0,1-1 1,-1 0-1,0 0 0,0 0 0,0 0 0,-1-1 1,1 0-1,0 1 0,-1-1 0,0 0 0,1-1 0,-1 1 1,-1-1-1,1 1 0,0-1 0,-1 0 0,0 0 1,0 0-1,3-7 0,-3 2-301,-1 1 1,0-1-1,-1 1 0,0-1 1,0 1-1,0-1 0,-1 1 1,-1-1-1,1 1 0,-1-1 1,-1 1-1,0 0 0,0 0 1,0 0-1,-1 0 0,0 1 0,-1 0 1,1-1-1,-2 1 0,-6-7 1,11 13 351,0 0 0,0 0 0,0 0 0,0 1 0,0-1 1,0 0-1,0 0 0,0 1 0,-1-1 0,1 1 0,0-1 0,0 1 1,-1-1-1,1 1 0,0 0 0,-1 0 0,1 0 0,0 0 0,-1 0 1,1 0-1,0 0 0,-1 0 0,1 0 0,0 0 0,-2 1 0,1 1-7,0-1 0,0 0 0,0 1-1,0-1 1,0 1 0,1-1 0,-1 1-1,0 0 1,1 0 0,0 0 0,-1 0 0,-1 4-1,-1 3 181,1-1 0,-1 1 0,2-1 0,-1 1 0,1 0 0,-1 11 0,3-18-211,2 38 939,-2-39-974,0 0-1,0-1 1,1 1 0,-1 0-1,0 0 1,1-1 0,-1 1-1,1 0 1,-1-1 0,1 1-1,-1 0 1,1-1 0,-1 1 0,1-1-1,0 1 1,-1-1 0,1 1-1,0-1 1,0 1 0,-1-1-1,1 0 1,0 1 0,0-1-1,-1 0 1,1 0 0,0 0-1,0 1 1,0-1 0,-1 0 0,1 0-1,0 0 1,0 0 0,0 0-1,0-1 1,-1 1 0,1 0-1,0 0 1,0 0 0,0-1-1,-1 1 1,1 0 0,0-1-1,0 1 1,-1-1 0,2 0 0,1-1 36,0 0 0,-1 0 1,1-1-1,-1 1 0,1-1 1,-1 1-1,0-1 1,0 0-1,0 0 0,-1 0 1,1 0-1,0 0 0,-1 0 1,0 0-1,0-1 1,0 1-1,0 0 0,0-5 1,5-64 305,-20 136-587,14-61 225,0 4-6,-1 0 0,1 0 0,0 1 0,1-1-1,2 10 1,-3-16 9,0 0-1,0 0 0,1 0 0,-1 0 0,1 0 0,-1 0 1,1-1-1,-1 1 0,1 0 0,-1 0 0,1 0 0,0-1 1,0 1-1,-1 0 0,1-1 0,0 1 0,0 0 1,0-1-1,-1 1 0,1-1 0,0 0 0,0 1 0,0-1 1,0 0-1,0 1 0,0-1 0,0 0 0,0 0 0,0 0 1,0 0-1,0 0 0,0 0 0,0 0 0,0 0 0,0 0 1,0 0-1,0-1 0,0 1 0,0 0 0,0-1 0,0 1 1,0-1-1,0 1 0,-1-1 0,1 1 0,0-1 1,0 0-1,1 0 0,2-3-2,0 1 0,0-1 0,0 0 0,-1 1 0,1-2 1,-1 1-1,0 0 0,0-1 0,-1 1 0,1-1 0,-1 0 0,0 0 0,0 0 0,-1 0 1,1 0-1,-1 0 0,0 0 0,0-8 0,0 7-4,0-1 0,-1 1 0,0-1-1,0 0 1,0 1 0,-1-1 0,0 1 0,0-1 0,-1 1 0,0 0 0,0-1-1,0 1 1,-1 0 0,-5-9 0,8 14-1,-1 1-1,1-1 1,-1 0-1,0 0 1,1 0-1,-1 0 1,0 0-1,1 1 1,-1-1-1,0 0 1,0 0-1,0 1 1,0-1 0,0 1-1,0-1 1,0 1-1,0-1 1,0 1-1,0 0 1,0-1-1,0 1 1,0 0-1,0 0 1,0 0-1,0 0 1,0 0-1,0 0 1,0 0 0,-2 0-1,2 1 1,-1 0 0,1 0 0,0 1 0,-1-1 0,1 0 0,0 1 0,0-1 0,0 0 0,0 1 0,0 0 0,0-1 0,0 1 0,0-1 0,0 1 0,0 2 0,-1 3-19,0 0 0,0 0 1,1 0-1,0 0 0,0 0 0,0 0 0,1 0 1,1 9-1,-1-14-111,1-1 1,-1 1 0,1-1-1,-1 1 1,1-1-1,0 0 1,0 1-1,0-1 1,-1 0-1,1 1 1,0-1-1,1 0 1,-1 0-1,0 0 1,2 1 0,14 5-4458,9-6-5685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232"/>
    </inkml:context>
    <inkml:brush xml:id="br0">
      <inkml:brushProperty name="width" value="0.025" units="cm"/>
      <inkml:brushProperty name="height" value="0.025" units="cm"/>
    </inkml:brush>
  </inkml:definitions>
  <inkml:trace contextRef="#ctx0" brushRef="#br0">55 1 16111,'0'0'11681,"-1"11"-10518,-23 144 107,13-102-885,3 0-1,-2 67 1,10-119-425,0-1 1,0 0-1,0 1 1,0-1-1,0 0 1,0 1-1,0-1 0,0 0 1,0 1-1,0-1 1,0 0-1,0 0 1,0 1-1,0-1 0,0 0 1,0 1-1,0-1 1,0 0-1,1 0 1,-1 1-1,0-1 0,0 0 1,0 0-1,0 1 1,1-1-1,-1 0 1,0 0-1,0 0 0,1 1 1,-1-1-1,0 0 1,0 0-1,1 0 1,-1 0-1,0 0 0,1 1 1,-1-1-1,0 0 1,0 0-1,1 0 1,-1 0-1,1 0 0,8-11-3367,-6-44-7291,-3 12 603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589"/>
    </inkml:context>
    <inkml:brush xml:id="br0">
      <inkml:brushProperty name="width" value="0.025" units="cm"/>
      <inkml:brushProperty name="height" value="0.025" units="cm"/>
    </inkml:brush>
  </inkml:definitions>
  <inkml:trace contextRef="#ctx0" brushRef="#br0">1 0 16432,'0'0'11787,"71"3"-10282,-32-1-448,2 0-544,7-2-417,-3 0 0,-2 0-384,-5 0-705,-7 0-609,-8 0-1185,-7 0-1088,-12 1-1250,-4 4-2883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920"/>
    </inkml:context>
    <inkml:brush xml:id="br0">
      <inkml:brushProperty name="width" value="0.025" units="cm"/>
      <inkml:brushProperty name="height" value="0.025" units="cm"/>
    </inkml:brush>
  </inkml:definitions>
  <inkml:trace contextRef="#ctx0" brushRef="#br0">41 12 19122,'0'0'9769,"53"23"-7911,-12-27-577,0-6-832,4-2-353,-3 6-96,-8 3-1185,-9 3-1538,-12 2-1729,-13 12-1185,-2 6-4965</inkml:trace>
  <inkml:trace contextRef="#ctx0" brushRef="#br0" timeOffset="1">0 253 12940,'0'0'16111,"82"4"-15758,-34-18-289,4 0-577,-1-1-3010,-3-1-1890,-1-1-3908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292"/>
    </inkml:context>
    <inkml:brush xml:id="br0">
      <inkml:brushProperty name="width" value="0.025" units="cm"/>
      <inkml:brushProperty name="height" value="0.025" units="cm"/>
    </inkml:brush>
  </inkml:definitions>
  <inkml:trace contextRef="#ctx0" brushRef="#br0">211 0 15855,'0'0'6844,"-12"2"-3257,-1 0-3092,0 1 0,0 0 1,0 1-1,1 0 0,0 1 0,0 1 0,-22 14 0,21-12-73,-28 22 459,39-28-872,0-1-1,0 1 1,0-1-1,1 1 1,-1 0-1,1 0 0,-1 0 1,1 0-1,0 0 1,0 0-1,0 0 1,0 0-1,0 0 1,0 1-1,1-1 1,-1 3-1,4-4-150,0 0 0,1 0 1,0 0-1,-1 0 0,1-1 0,0 1 0,-1-1 1,1 0-1,0 0 0,5-1 0,-2 0-102,84-4-1800,-57 2 1641,61 2-1,-94 1 437,0 1-1,0-1 1,0 0-1,0 0 1,-1 0 0,1 0-1,0 1 1,0-1-1,0 0 1,-1 1 0,1-1-1,0 1 1,-1-1 0,1 1-1,0-1 1,-1 1-1,1-1 1,0 1 0,-1 0-1,1-1 1,-1 1 0,1 0-1,-1 0 1,0-1-1,1 1 1,-1 0 0,0 0-1,1 0 1,-1-1 0,0 1-1,0 0 1,0 0-1,0 0 1,0 0 0,0-1-1,0 1 1,0 0-1,0 0 1,0 0 0,0 0-1,0-1 1,-1 1 0,1 0-1,0 0 1,-1 0-1,1-1 1,0 1 0,-1 0-1,1 0 1,-1-1 0,0 1-1,-2 5 325,0-1-1,0 0 0,0 0 1,-1 0-1,1 0 0,-6 4 1,-8 7 179,-1-1 1,-21 13 0,33-24-558,-1 0 1,1 0-1,-1-1 0,0 0 1,0 0-1,0-1 0,0 0 0,-1 0 1,1 0-1,-13 0 0,10-4-1981,4-10-5066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714"/>
    </inkml:context>
    <inkml:brush xml:id="br0">
      <inkml:brushProperty name="width" value="0.025" units="cm"/>
      <inkml:brushProperty name="height" value="0.025" units="cm"/>
    </inkml:brush>
  </inkml:definitions>
  <inkml:trace contextRef="#ctx0" brushRef="#br0">6 21 5894,'0'0'16116,"1"9"-14408,-4 120 2727,0-74-3030,8 107 0,-5-161-1386,0 1 1,0-1-1,0 0 1,0 0-1,1 1 1,-1-1-1,1 0 1,-1 0-1,1 0 0,-1 1 1,1-1-1,0 0 1,-1 0-1,1 0 1,0 0-1,0 0 1,0 0-1,0 0 1,0-1-1,0 1 1,0 0-1,0 0 1,0-1-1,0 1 1,0-1-1,0 1 1,1-1-1,-1 1 1,0-1-1,0 0 1,1 0-1,-1 1 1,0-1-1,0 0 1,1 0-1,-1 0 1,0-1-1,1 1 1,-1 0-1,0 0 1,0-1-1,1 1 1,-1 0-1,0-1 0,0 1 1,0-1-1,0 0 1,0 1-1,2-2 1,5-2 118,1-1 1,-1 0-1,0 0 0,-1-1 1,10-8-1,211-242-121,-145 157-386,-94 96-13767,10 3 12518,-19 4-13570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4.409"/>
    </inkml:context>
    <inkml:brush xml:id="br0">
      <inkml:brushProperty name="width" value="0.025" units="cm"/>
      <inkml:brushProperty name="height" value="0.025" units="cm"/>
    </inkml:brush>
  </inkml:definitions>
  <inkml:trace contextRef="#ctx0" brushRef="#br0">0 20 15663,'0'0'14926,"54"-5"-15759,-38-1-4612,-1-3-10570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090"/>
    </inkml:context>
    <inkml:brush xml:id="br0">
      <inkml:brushProperty name="width" value="0.025" units="cm"/>
      <inkml:brushProperty name="height" value="0.025" units="cm"/>
    </inkml:brush>
  </inkml:definitions>
  <inkml:trace contextRef="#ctx0" brushRef="#br0">1 1 17905,'0'0'5125,"2"51"-2146,10-40-609,6-4-544,3 0-641,6-1-929,3-2-480,0-3-2883,1-1-4965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790"/>
    </inkml:context>
    <inkml:brush xml:id="br0">
      <inkml:brushProperty name="width" value="0.025" units="cm"/>
      <inkml:brushProperty name="height" value="0.025" units="cm"/>
    </inkml:brush>
  </inkml:definitions>
  <inkml:trace contextRef="#ctx0" brushRef="#br0">129 40 17136,'0'0'9978,"-9"-6"-8617,-27-22-422,35 27-920,0 1 0,-1-1-1,1 1 1,0-1-1,0 1 1,-1-1-1,1 1 1,0 0-1,0-1 1,-1 1-1,1 0 1,0 0-1,-1 0 1,1 0-1,0 0 1,-1 0 0,1 0-1,0 1 1,-1-1-1,1 0 1,0 1-1,0-1 1,-1 1-1,1 0 1,0-1-1,0 1 1,0 0-1,0-1 1,0 1-1,0 0 1,0 0-1,0 0 1,-1 2 0,-20 35 59,21-36-44,-2 3 57,0 1 0,1 0 0,0 0 0,0 0 1,0 0-1,1 0 0,0 1 0,0-1 0,0 0 0,1 1 1,0 8-1,1-14-80,-1 0 0,1-1 1,0 1-1,-1 0 0,1-1 1,-1 1-1,1 0 0,0-1 0,-1 1 1,1-1-1,0 0 0,0 1 0,0-1 1,-1 1-1,1-1 0,0 0 0,0 0 1,0 1-1,0-1 0,-1 0 1,1 0-1,0 0 0,0 0 0,0 0 1,0 0-1,1 0 0,25-3 252,-26 3-248,13-4 84,1 0 1,-1-1-1,0-1 1,-1 0-1,1-1 1,-1 0-1,16-13 1,-17 12-88,0 0 1,1 0 0,0 2-1,0-1 1,1 1-1,-1 1 1,25-5 0,-37 9-13,1 1 0,-1 0 0,0 0 0,1 0 0,-1 0 1,0 0-1,0 0 0,1 0 0,-1 1 0,0-1 0,1 0 1,-1 1-1,0-1 0,0 1 0,1-1 0,-1 1 0,0-1 1,0 1-1,0 0 0,0 0 0,0 0 0,0 0 0,0 0 1,0 0-1,0 0 0,0 0 0,-1 0 0,1 0 1,0 0-1,-1 0 0,1 0 0,-1 1 0,1-1 0,-1 0 1,1 0-1,-1 1 0,0-1 0,0 0 0,0 1 0,0-1 1,0 0-1,0 3 0,0 10 6,-1 0-1,-1-1 1,-4 24 0,0 3 1,6-40-7,0 1 0,1-1 0,-1 1 0,0-1 0,1 1 0,-1-1 0,1 1 0,-1-1 0,1 1 0,-1-1 0,1 0 0,-1 1 0,1-1 0,-1 0 0,1 1 0,0-1 0,-1 0 0,1 0 0,0 0 0,-1 1 0,1-1 0,-1 0 0,1 0 0,0 0 0,-1 0 0,1 0 0,0 0 0,-1 0 0,1 0 0,0-1 0,-1 1 0,1 0 0,-1 0 0,1-1 0,0 1 0,-1 0 0,2-1 0,26-10 0,31-33 0,-50 36 0,1-1 0,0 2 0,0-1 0,1 1 0,0 1 0,0 0 0,21-8 0,-32 14 1,1 0-1,-1 0 1,1-1-1,-1 1 1,1 0 0,-1 0-1,1 0 1,-1 0 0,1 0-1,-1 0 1,1 1-1,0-1 1,-1 0 0,1 0-1,-1 0 1,1 0-1,-1 1 1,1-1 0,-1 0-1,0 0 1,1 1-1,-1-1 1,1 0 0,-1 1-1,0-1 1,1 1 0,-1-1-1,0 0 1,1 1-1,-1-1 1,0 1 0,1-1-1,-1 1 1,0-1-1,0 1 1,3 27-8,-13 34-528,9-57 334,2-1-6666,6-5 3646,5-6-1035,3-9-2396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120"/>
    </inkml:context>
    <inkml:brush xml:id="br0">
      <inkml:brushProperty name="width" value="0.025" units="cm"/>
      <inkml:brushProperty name="height" value="0.025" units="cm"/>
    </inkml:brush>
  </inkml:definitions>
  <inkml:trace contextRef="#ctx0" brushRef="#br0">14 1 11307,'0'0'17221,"0"8"-16217,-5 31 396,2-27-1033,1 1 0,0 0 0,1 0 0,1 14 0,0-26-367,1-1 0,0 1 0,-1 0 0,1-1 0,0 1 0,0 0 0,0-1 0,-1 1 0,1-1 0,0 0 0,0 1 0,0-1 0,0 0 0,0 1 0,0-1 0,0 0 0,0 0 0,0 0 0,0 0 0,0 0 0,0 0 0,0 0 0,0 0 0,0 0 0,0 0 0,0-1 0,0 1 0,0 0 0,1-1 0,32-9 0,18-19-332,-42 22 213,1 0 1,0 1 0,0 0-1,1 0 1,-1 1-1,1 1 1,1 0 0,-1 1-1,17-3 1,-29 7 146,1 0 0,0 0 0,0 0 0,-1 0 0,1 0 0,-1 0 0,1 0 1,-1 0-1,1 0 0,-1 0 0,0 0 0,1 0 0,-1 0 0,0 0 0,0 0 0,0 1 0,0-1 0,0 0 0,0 0 0,0 0 0,0 0 1,0 0-1,0 0 0,-1 1 0,1-1 0,-1 1 0,-7 36 730,7-38-904,1 1 1,-1 0-1,1 0 0,-1-1 1,1 1-1,0 0 0,-1 0 1,1 0-1,0-1 0,0 1 1,0 0-1,0 0 0,0 0 0,0 0 1,0 0-1,0 0 0,0-1 1,0 1-1,0 0 0,0 0 1,1 0-1,-1 0 0,0-1 1,1 1-1,-1 0 0,1 0 1,-1-1-1,1 1 0,-1 0 1,1 0-1,0 0 0,1 0-358,-1-1 1,1 0-1,-1 0 0,1 1 0,0-1 1,-1 0-1,1 0 0,-1-1 0,1 1 0,-1 0 1,1 0-1,-1-1 0,1 1 0,-1-1 1,1 1-1,-1-1 0,0 0 0,1 0 0,-1 1 1,1-2-1,17-11-14396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571"/>
    </inkml:context>
    <inkml:brush xml:id="br0">
      <inkml:brushProperty name="width" value="0.025" units="cm"/>
      <inkml:brushProperty name="height" value="0.025" units="cm"/>
    </inkml:brush>
  </inkml:definitions>
  <inkml:trace contextRef="#ctx0" brushRef="#br0">0 61 17553,'0'0'14637,"12"6"-14370,40 17-149,-49-22-118,0-1 1,0 1-1,0-1 0,0 0 1,0 0-1,0 0 0,0-1 1,0 1-1,0-1 1,0 1-1,0-1 0,0 0 1,-1 0-1,1 0 1,0-1-1,0 1 0,-1-1 1,1 1-1,-1-1 0,0 0 1,1 0-1,-1 0 1,0 0-1,0 0 0,0-1 1,0 1-1,-1-1 0,1 1 1,-1-1-1,1 1 1,-1-1-1,0 0 0,0 0 1,0 0-1,-1 0 1,1 0-1,-1 0 0,1 1 1,-1-1-1,0 0 0,0-5 1,-1 7-14,1 0 1,0 0-1,-1 0 1,1 0-1,0 1 1,-1-1-1,1 0 1,-1 0-1,0 1 1,1-1 0,-1 0-1,1 1 1,-1-1-1,0 0 1,0 1-1,1-1 1,-1 1-1,0-1 1,0 1-1,0 0 1,0-1-1,1 1 1,-1 0-1,0 0 1,0-1-1,0 1 1,0 0-1,0 0 1,0 0-1,0 0 1,0 0-1,0 0 1,1 0-1,-1 1 1,0-1-1,0 0 1,0 0-1,0 1 1,-1 0-1,-1 0-12,0 0-1,-1 0 0,1 0 0,0 1 0,0-1 0,0 1 0,0 0 1,1 0-1,-5 4 0,3-3 73,1 1 0,0 0 0,0 0 1,0 0-1,1 0 0,-1 1 0,1-1 0,0 0 1,0 1-1,1 0 0,0-1 0,-1 1 0,1 0 1,1 0-1,-1 0 0,1 0 0,0 0 0,0 6 1,2-9-46,-1-1 0,0 0 0,1 0 1,-1 0-1,1 0 0,-1 0 0,1-1 0,-1 1 1,1 0-1,0-1 0,-1 1 0,1-1 1,0 1-1,0-1 0,-1 0 0,1 0 0,0 0 1,0 0-1,-1 0 0,3 0 0,39-3-11,-31 0 9,-1 0 0,0 0 0,-1-1 0,20-10 0,-21 9 0,0 1 0,-1 0 0,1 1 0,1 0 0,-1 0 0,0 1 0,1 0 0,11-1 0,-18 4 0,-1 0 0,0 0 0,1 0 0,-1 0 0,0 0 0,0 1 0,0-1 0,0 1 0,0-1 0,0 1 0,-1 0 0,4 3 0,17 14 0,-12-15-167,1-1 0,0-1 0,0 1 0,-1-2 0,1 1 0,0-1 0,1-1 0,-1 0-1,0-1 1,0 0 0,0-1 0,0 0 0,-1 0 0,1-1 0,-1-1 0,14-5 0,-12-1-4787,-5 1-2370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902"/>
    </inkml:context>
    <inkml:brush xml:id="br0">
      <inkml:brushProperty name="width" value="0.025" units="cm"/>
      <inkml:brushProperty name="height" value="0.025" units="cm"/>
    </inkml:brush>
  </inkml:definitions>
  <inkml:trace contextRef="#ctx0" brushRef="#br0">1 37 17905,'0'0'7879,"60"-22"-6661,-13 15-642,12 4-416,8 3-160,5 0-2658,7-4-6022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0.481"/>
    </inkml:context>
    <inkml:brush xml:id="br0">
      <inkml:brushProperty name="width" value="0.025" units="cm"/>
      <inkml:brushProperty name="height" value="0.025" units="cm"/>
    </inkml:brush>
  </inkml:definitions>
  <inkml:trace contextRef="#ctx0" brushRef="#br0">0 156 13997,'0'0'4618,"12"-13"-1944,4-1-1903,0-1 0,0 2 0,1 0-1,1 1 1,0 1 0,0 1 0,31-13-1,-21 14 400,48-9 0,-66 16-1010,0 1 1,0 0-1,1 0 1,-1 1 0,0 1-1,1 0 1,-1 0 0,12 3-1,-20-3-137,0 0 0,0 0-1,0 0 1,0 0 0,0 0-1,0 0 1,-1 0 0,1 1-1,0-1 1,-1 1 0,1-1-1,-1 1 1,1 0 0,-1 0-1,0-1 1,0 1 0,0 0-1,0 0 1,0 0 0,0 0-1,0 0 1,0 0 0,-1 1 0,0-1-1,1 0 1,-1 0 0,0 0-1,0 1 1,0-1 0,0 0-1,0 0 1,-1 3 0,0 3 54,-1-1 0,1 1 0,-1-1 0,-1 1 0,0-1 0,0 0 0,0 0 0,-6 8 0,-21 27-52,-3-1 0,-1-2 1,-41 37-1,-18 19-41,90-91 16,0 0 0,-1 0 0,1 0 0,1 0 0,-1 0 0,-3 10 0,5-13 0,1-1 0,0 1 0,0 0 0,-1 0 0,1 0 0,0 0 0,0 0 0,0-1 0,0 1 0,0 0 0,0 0 0,1 0 0,-1 0 0,0-1 0,0 1 0,0 0 0,1 0 0,-1 0 0,1-1 0,-1 1 0,0 0 0,1 0 0,-1-1 0,1 1 0,0 0 0,-1-1 0,1 1 0,-1-1 0,1 1 0,0-1 0,-1 1 0,1-1 0,0 1 0,0-1 0,0 0 0,-1 1 0,1-1 0,0 0 0,0 0 0,0 0 0,-1 1 0,1-1 0,0 0 0,0 0 0,1 0 0,48 4-105,0-1-1,0-3 1,82-9 0,-105 6-280,24-2-5039,-8-2-6379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1.242"/>
    </inkml:context>
    <inkml:brush xml:id="br0">
      <inkml:brushProperty name="width" value="0.025" units="cm"/>
      <inkml:brushProperty name="height" value="0.025" units="cm"/>
    </inkml:brush>
  </inkml:definitions>
  <inkml:trace contextRef="#ctx0" brushRef="#br0">405 8 18930,'0'0'7324,"-10"-2"-4895,7 2-2295,-4-2 30,0 1 0,0 0 0,0 0 0,0 0-1,0 1 1,-1 0 0,1 1 0,0 0 0,0 0 0,0 0 0,0 1 0,0 0 0,-10 5 0,-7 8-54,2 1 1,0 1-1,1 1 0,1 1 1,0 1-1,2 0 0,0 2 1,1 0-1,2 1 0,0 0 1,1 2-1,2-1 0,0 2 1,-10 35-1,19-52-110,1-1 0,0 1 0,1 0 0,0 0 0,0-1 0,1 1 0,0 0 0,2 11 0,-2-17 0,1 0 0,0 0 0,0 1 0,0-1 0,1 0 0,-1 0 0,1 0 0,-1-1 0,1 1 0,0 0 0,0-1 0,0 1 0,1-1 0,-1 1 0,0-1 0,1 0 0,0 0 0,-1 0 0,1-1 0,0 1 0,0 0 0,0-1 0,0 0 0,5 2 0,5-1 0,0 0 0,0 0 0,1-1 0,-1-1 0,0 0 0,0 0 0,0-2 0,0 0 0,0 0 0,0-1 0,0-1 0,0 0 0,-1 0 0,0-2 0,0 1 0,0-2 0,-1 1 0,0-2 0,0 1 0,-1-1 0,0-1 0,0 0 0,-1-1 0,14-17 0,-21 24 0,0 1 0,-1-1 0,1 0 0,-1 1 0,0-1 0,0 0 0,0 0 0,0 0 0,0 0 0,0 0 0,-1 0 0,0 0 0,1 0 0,-1 0 0,0 0 0,-1 0 0,0-6 0,0 8 0,0-1 0,0 0 0,0 0 0,0 1 0,0-1 0,-1 0 0,1 1 0,0-1 0,-1 1 0,1 0 0,-1-1 0,0 1 0,0 0 0,1 0 0,-1 0 0,0 0 0,0 0 0,0 0 0,0 1 0,0-1 0,0 1 0,0-1 0,0 1 0,0 0 0,-4 0 0,-1-1 0,0 1 0,0-1 0,0 1 0,0 1 0,0-1 0,1 1 0,-1 1 0,0-1 0,0 1 0,1 0 0,-1 1 0,1-1 0,-1 1 0,1 1 0,0-1 0,0 1 0,1 0 0,-1 0 0,1 1 0,0 0 0,0 0 0,-6 8 0,11-13 0,0 0 0,-1 0 0,1 1 0,0-1 0,0 0 0,-1 1 0,1-1 0,0 0 0,0 1 0,0-1 0,0 0 0,-1 1 0,1-1 0,0 0 0,0 1 0,0-1 0,0 1 0,0-1 0,0 0 0,0 1 0,0-1 0,0 1 0,0-1 0,0 0 0,0 1 0,0-1 0,0 1 0,0-1 0,1 0 0,-1 1 0,0-1 0,0 0 0,0 1 0,1-1 0,-1 0 0,0 1 0,0-1 0,1 0 0,-1 1 0,1-1 0,19 2 0,25-14 0,43-30 0,-70 31 0,1 1 0,1 1 0,37-13 0,-56 22 0,0 0 0,0-1 0,0 1 0,0 0 0,-1 0 0,1 0 0,0 0 0,0 0 0,0 0 0,0 0 0,0 0 0,0 0 0,-1 0 0,1 0 0,0 0 0,0 1 0,0-1 0,0 0 0,-1 1 0,1-1 0,0 0 0,0 1 0,-1-1 0,1 1 0,0-1 0,-1 1 0,1 0 0,-1-1 0,1 1 0,0 1 0,0 0 0,0 0 0,0 1 0,0-1 0,-1 0 0,0 1 0,1-1 0,-1 1 0,0-1 0,0 1 0,0-1 0,-1 3 0,-1 8 0,0-1 0,-1 0 0,-7 19 0,-12 18 0,14-34 0,1 0 0,1 0 0,0 1 0,-6 26 0,12-42-1,0 1 1,0-1-1,0 1 1,0-1-1,0 0 0,0 1 1,0-1-1,1 1 1,-1-1-1,0 1 1,0-1-1,0 0 0,0 1 1,1-1-1,-1 1 1,0-1-1,0 0 0,1 1 1,-1-1-1,0 0 1,1 1-1,-1-1 0,0 0 1,1 1-1,-1-1 1,0 0-1,1 0 0,-1 0 1,1 1-1,-1-1 1,0 0-1,1 0 1,-1 0-1,1 0 0,-1 0 1,1 0-1,-1 0 1,0 0-1,1 0 0,-1 0 1,1 0-1,-1 0 1,1 0-1,-1 0 0,1 0 1,-1 0-1,0 0 1,1-1-1,-1 1 1,1 0-1,0-1 0,24-10-1255,-18 4-695,0 1 0,0-2 0,-1 1 0,0 0 0,7-13-1,9-19-9813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254"/>
    </inkml:context>
    <inkml:brush xml:id="br0">
      <inkml:brushProperty name="width" value="0.025" units="cm"/>
      <inkml:brushProperty name="height" value="0.025" units="cm"/>
    </inkml:brush>
  </inkml:definitions>
  <inkml:trace contextRef="#ctx0" brushRef="#br0">37 265 15022,'0'0'8483,"-4"11"-5627,-1 3-2208,-1-1 199,1 0 1,1 1 0,0 0-1,1 0 1,-2 23-1,5-36-840,0 0-1,0-1 1,0 1 0,0 0-1,0 0 1,0 0-1,0 0 1,1-1-1,-1 1 1,0 0-1,1 0 1,-1 0-1,0-1 1,1 1 0,-1 0-1,1 0 1,0-1-1,-1 1 1,1-1-1,-1 1 1,1 0-1,0-1 1,-1 1-1,1-1 1,0 1-1,0-1 1,-1 0 0,2 1-1,30 0 158,-24-2-122,-1-1 0,0 0-1,0 0 1,0-1 0,0 0 0,9-5-1,-5-1-37,0 0-1,0-1 0,-1 0 1,-1-1-1,0 0 0,0-1 1,12-22-1,-25 51-186,1 0-1,-3 34 1,6-46 202,-1-1-1,1 0 1,0 0 0,0 0-1,0 0 1,1 0-1,0 0 1,0 0 0,0 0-1,0 0 1,0 0-1,1-1 1,-1 1-1,5 6 1,-4-8-8,-1-1 0,2 1 0,-1-1-1,0 1 1,0-1 0,0 0 0,1 0 0,-1 0 0,0 0-1,1 0 1,-1 0 0,1 0 0,-1-1 0,1 0 0,0 1-1,-1-1 1,1 0 0,-1 0 0,1 0 0,0-1 0,-1 1-1,1-1 1,-1 1 0,5-3 0,2 0-11,1 0 0,-1-1 0,0-1 0,-1 1 0,1-1 0,-1-1 0,0 0 0,0 0 0,-1 0 0,13-14 0,1-4 0,-1-1 0,17-28 0,-16 20 0,-2-2 0,-2 0 0,-1-1 0,-1-1 0,16-69 0,-39 131 0,-19 40 0,14-36 0,-16 50 0,22-48 0,1 0 0,1-1 0,2 2 0,1-1 0,1 0 0,5 45 0,4-49 0,-8-26 0,1-1 0,-1 1 0,0 0 0,1 0 0,-1 0 0,1 0 0,-1-1 0,1 1 0,-1 0 0,1-1 0,-1 1 0,1 0 0,0-1 0,-1 1 0,1-1 0,0 1 0,0-1 0,-1 1 0,1-1 0,0 1 0,0-1 0,0 0 0,0 1 0,0-1 0,-1 0 0,2 0 0,-1-2 0,0 0 0,0-1 0,0 1 0,-1 0 0,1-1 0,-1 1 0,1 0 0,-1-1 0,0 1 0,0-1 0,0 1 0,-1-1 0,1-2 0,-1-1 0,0-10 0,-1-1 0,-1 0 0,-1 1 0,0-1 0,-1 1 0,-1 0 0,0 1 0,-12-21 0,24 40 0,0-1 0,0 1 0,0-1 0,1 0 0,-1-1 0,12 3 0,-3-1 0,0 0 0,1-2 0,-1 0 0,1-1 0,-1 0 0,22-3 0,-28 2 0,-1-1 0,0 0 0,0-1 0,1 0 0,-1 0 0,-1-1 0,1 0 0,0 0 0,-1-1 0,1 0 0,-1 0 0,0-1 0,8-7 0,-14 11 0,0 1 0,-1 0 0,1-1 0,0 1 0,-1-1 0,1 1 0,-1-1 0,1 0 0,-1 1 0,1-1 0,-1 1 0,1-1 0,-1 0 0,0 1 0,1-1 0,-1 0 0,0 0 0,0 1 0,1-1 0,-1 0 0,0 0 0,0 1 0,0-1 0,0 0 0,0 0 0,0-1 0,-17-1 0,11 4 0,0 0 0,0 0 0,0 1 0,0 0 0,-10 4 0,7 0 0,1 0 0,0 0 0,1 1 0,0 0 0,0 0 0,-8 11 0,12-15 0,1 0 0,0 0 0,0 1 0,0-1 0,0 1 0,1-1 0,-1 1 0,1 0 0,0 0 0,0-1 0,0 1 0,1 0 0,-1 0 0,1 0 0,0 0 0,0 0 0,0 0 0,0 0 0,2 5 0,-1-7 0,0 0 0,0 0 0,0 0 0,1 0 0,-1 0 0,1-1 0,-1 1 0,1 0 0,-1-1 0,1 1 0,0-1 0,0 1 0,0-1 0,0 0 0,0 0 0,0 0 0,0 0 0,0 0 0,0 0 0,1-1 0,-1 1 0,0-1 0,4 1 0,59 2 0,-49-4 0,2 0 0,0 0 0,30-8 0,-28 5 0,-1 1 0,37-2 0,-60 4 0,1 0 0,0 0 0,0 0 0,0 0 0,0-1 0,0 1 0,0-1 0,0 0 0,0 0 0,0 0 0,1 0 0,-1 0 0,1-1 0,0 1 0,-1-1 0,1 0 0,0 0 0,-2-5 0,-30-58 0,30 57 0,0 1 0,2-1 0,-1-1 0,1 1 0,0 0 0,-1-12 0,3 19 0,0 0 0,0 0 0,0 0 0,1 0 0,-1 0 0,0 0 0,1 0 0,-1 0 0,1 0 0,0 0 0,0 0 0,0 0 0,0 0 0,0 0 0,0 0 0,0 1 0,0-1 0,1 1 0,-1-1 0,1 1 0,-1-1 0,1 1 0,0 0 0,-1-1 0,1 1 0,0 0 0,0 0 0,0 0 0,0 1 0,0-1 0,0 0 0,3 0 0,76-8 109,-24 4-1024,-56 4 599,13-3-3330,-10-3-2951,-3-6-2345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603"/>
    </inkml:context>
    <inkml:brush xml:id="br0">
      <inkml:brushProperty name="width" value="0.025" units="cm"/>
      <inkml:brushProperty name="height" value="0.025" units="cm"/>
    </inkml:brush>
  </inkml:definitions>
  <inkml:trace contextRef="#ctx0" brushRef="#br0">0 1 15567,'13'7'3491,"17"-3"-1825,7 3-1,7-3-1312,6 0-2051,2-1-4772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259"/>
    </inkml:context>
    <inkml:brush xml:id="br0">
      <inkml:brushProperty name="width" value="0.025" units="cm"/>
      <inkml:brushProperty name="height" value="0.025" units="cm"/>
    </inkml:brush>
  </inkml:definitions>
  <inkml:trace contextRef="#ctx0" brushRef="#br0">7 1 21492,'0'0'2152,"0"9"-973,3 214 2547,-5 126-2380,-4-288 130,5-49-514,5-43-528,18-86-434,41-132 0,-52 213 0,-6 15 0,2 0 0,0 0 0,1 1 0,22-39 0,-26 53 0,0 1 0,0-1 0,0 1 0,1 0 0,0 0 0,0 0 0,0 1 0,1-1 0,-1 1 0,1 1 0,0-1 0,0 1 0,0 0 0,1 0 0,-1 1 0,1 0 0,-1 0 0,1 0 0,14 0 0,-14 1-28,0 1 1,1 0-1,-1 0 0,0 1 1,1 0-1,-1 0 0,0 1 0,0 0 1,0 0-1,0 1 0,7 3 1,-11-5 17,-1 1 0,0 0 0,0-1 0,1 1 1,-1 0-1,0 0 0,0 0 0,-1 0 0,1 1 0,0-1 1,-1 0-1,1 1 0,-1-1 0,0 1 0,0 0 0,0-1 1,0 1-1,0 0 0,-1 0 0,1-1 0,-1 1 0,0 0 1,0 0-1,0 0 0,0 0 0,0-1 0,-1 1 1,1 0-1,-1 0 0,1-1 0,-1 1 0,-2 3 0,-1 3 38,0 0 0,-1 0-1,-1-1 1,1 0 0,-1 0 0,0 0-1,-1-1 1,0 1 0,0-2-1,-1 1 1,-9 5 0,-9 7 80,-1-1 0,-32 15 0,52-29-108,-1 0 0,-1 0 0,1-1 0,0 0 0,-1 0 0,0-1 0,1 0 0,-1-1 0,-16 1 0,25-2-3,-1 0 1,0 0-1,0 0 1,0 0-1,0 0 1,1 0-1,-1-1 1,0 1-1,0 0 1,0-1-1,1 1 1,-1 0-1,0-1 1,0 1-1,1-1 1,-1 1-1,0-1 1,1 0-1,-1 1 1,1-1-1,-1 0 1,1 1-1,-1-1 1,1 0-1,-1 1 1,1-1-1,0 0 1,-1 0-1,1 0 1,0 1-1,-1-1 1,1 0-1,0 0 1,0 0-1,0 0 1,0 0-1,0 1 1,0-1-1,0-2 1,1 1-95,-1-1 0,0 1 0,1-1 0,0 0 0,0 1 0,-1-1 0,1 1 0,1 0 0,-1-1 0,0 1 0,0 0 1,1 0-1,2-4 0,3 0-1288,1 0 1,-1 1 0,1 0 0,0 0 0,0 1 0,15-6-1,25-8-6398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5.802"/>
    </inkml:context>
    <inkml:brush xml:id="br0">
      <inkml:brushProperty name="width" value="0.025" units="cm"/>
      <inkml:brushProperty name="height" value="0.025" units="cm"/>
    </inkml:brush>
  </inkml:definitions>
  <inkml:trace contextRef="#ctx0" brushRef="#br0">90 302 11627,'0'0'13794,"-8"4"-12737,2-2-952,1 1 0,0 0-1,1 0 1,-1 0-1,0 1 1,1 0-1,0-1 1,0 2 0,0-1-1,0 0 1,1 1-1,0 0 1,0 0 0,0 0-1,0 0 1,1 0-1,0 0 1,0 1-1,0-1 1,1 1 0,-2 8-1,-1 23 212,9-24-217,-5-13-92,1 0 0,0 0 1,0 0-1,-1 0 0,1 0 1,0-1-1,0 1 0,-1 0 0,1 0 1,0 0-1,0-1 0,-1 1 0,1 0 1,0-1-1,-1 1 0,1-1 0,-1 1 1,1-1-1,0 1 0,-1-1 1,1 1-1,0-2 0,6-6 183,0 0 1,0-1-1,-1 0 0,0 0 0,-1 0 1,0-1-1,6-14 0,23-79 527,-27 80-618,-2 1 49,-1 7-148,-3 30-238,-3 34 120,0-35 121,1 1 0,1-1 0,0 1 0,0-1 0,2 1 0,0-1 0,0 0 0,8 22 0,-10-35-4,1 0 0,-1 0 0,0 0 0,1 0 1,-1 0-1,1-1 0,-1 1 0,1 0 0,-1 0 0,1-1 1,0 1-1,-1 0 0,1-1 0,0 1 0,0-1 0,0 1 1,-1 0-1,1-1 0,0 0 0,0 1 0,0-1 0,0 0 1,0 1-1,0-1 0,0 0 0,0 0 0,1 0 0,0 0 9,0-1-1,0 1 1,-1-1-1,1 0 1,0 0-1,-1 1 1,1-1-1,0 0 1,-1-1-1,1 1 1,-1 0-1,0 0 1,2-3-1,33-48 311,-35 52-317,17-35-76,-1 0 0,-2-2-1,19-70 1,-25 71-1819,-2-1-1,3-40 1,-10 75 1488,0 16-64,-1-4 883,0 0-1,-1 0 0,0 0 1,-1 0-1,0 0 0,-6 13 1,5-14 387,0 1 0,1 0 0,1 0 0,-1 0 0,-1 16 0,4-21-800,0 0 1,1-1 0,-1 1-1,1 0 1,0-1 0,0 1-1,1 0 1,-1-1-1,4 8 1,14 34 17,-16-36-23,1 1 0,0-1 1,1 0-1,0 0 0,9 13 0,-14-22-52,1 0 0,-1-1-1,1 1 1,-1 0-1,1-1 1,-1 1 0,1-1-1,0 1 1,-1-1-1,1 1 1,0-1 0,0 1-1,-1-1 1,1 0-1,0 1 1,0-1 0,-1 0-1,1 0 1,0 1-1,0-1 1,0 0 0,0 0-1,-1 0 1,1 0-1,0 0 1,0 0 0,0 0-1,0-1 1,-1 1 0,1 0-1,1-1 1,0 0-170,0 0 0,0-1 0,0 1 0,0-1 1,0 0-1,-1 0 0,1 0 0,-1 0 0,1 0 0,1-3 1,24-56-11176,-26 59 10490,7-20-8264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619"/>
    </inkml:context>
    <inkml:brush xml:id="br0">
      <inkml:brushProperty name="width" value="0.025" units="cm"/>
      <inkml:brushProperty name="height" value="0.025" units="cm"/>
    </inkml:brush>
  </inkml:definitions>
  <inkml:trace contextRef="#ctx0" brushRef="#br0">123 28 20211,'0'0'2386,"-8"8"171,2-2-2220,-58 61 3298,59-61-3362,0 0 1,0 0 0,1 1 0,0-1-1,0 1 1,1 0 0,0 0 0,0 1 0,0-1-1,-2 14 1,5-21-267,0 1 1,0 0-1,0-1 1,0 1-1,0 0 1,0 0-1,0-1 0,0 1 1,0 0-1,0-1 1,1 1-1,-1 0 0,0-1 1,0 1-1,1 0 1,-1-1-1,0 1 0,1-1 1,-1 1-1,0 0 1,1-1-1,-1 1 0,1-1 1,-1 1-1,1-1 1,0 0-1,-1 1 0,1-1 1,-1 1-1,1-1 1,0 0-1,-1 0 1,1 1-1,0-1 0,-1 0 1,1 0-1,0 0 1,-1 0-1,1 1 0,0-1 1,-1 0-1,1 0 1,0-1-1,0 1 0,-1 0 1,1 0-1,0 0 1,0-1-1,2 1 20,0-1-1,1 0 1,-1 0 0,-1 0 0,1-1-1,0 1 1,0 0 0,0-1-1,4-3 1,-2 0-27,-1 0 0,0-1 0,0 1 0,0-1 0,0 1 0,-1-1 0,0 0 0,0 0 0,-1-1 0,0 1 0,0 0 0,2-10 0,-1-5 0,-1 0 0,-2-33 0,0 35 0,7 24-414,0 0 0,-1 0 0,2-1 0,-1 0-1,0-1 1,9 4 0,-2-3-2404,1 1-1,-1-2 0,1 0 1,26 2-1,-3-5-7094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992"/>
    </inkml:context>
    <inkml:brush xml:id="br0">
      <inkml:brushProperty name="width" value="0.025" units="cm"/>
      <inkml:brushProperty name="height" value="0.025" units="cm"/>
    </inkml:brush>
  </inkml:definitions>
  <inkml:trace contextRef="#ctx0" brushRef="#br0">158 13 13164,'0'0'10757,"-13"0"-7890,5 0-2568,0 1 1,0 0-1,0 0 0,0 0 1,1 1-1,-1 0 0,0 1 1,-12 6-1,16-7-149,-1 0 0,1 1-1,0 0 1,1 0 0,-1 0 0,1 0 0,-1 0 0,1 1-1,0 0 1,0 0 0,0 0 0,1 0 0,-1 0 0,1 0 0,0 1-1,0-1 1,1 1 0,-1-1 0,0 7 0,1-9-143,1 1 1,-1-1 0,1 1 0,0-1 0,0 1-1,0-1 1,0 1 0,0-1 0,0 1-1,1-1 1,-1 1 0,1-1 0,0 0-1,-1 1 1,1-1 0,0 0 0,1 0-1,-1 1 1,0-1 0,1 0 0,-1 0-1,1 0 1,-1-1 0,1 1 0,0 0-1,0-1 1,0 1 0,0-1 0,0 1-1,0-1 1,3 1 0,0 0-5,0 0 0,1 0 0,-1-1-1,1 0 1,0 0 0,-1-1 0,1 1 0,0-1 0,-1 0 0,1-1-1,0 1 1,-1-1 0,7-2 0,-8 2-3,0-1 0,0 0 0,0 0 0,0-1 0,0 1 0,-1-1 0,1 0 0,-1 0 0,1 0 0,-1-1 0,0 1 0,0-1 0,-1 1 0,1-1 0,-1 0 0,0 0 0,0 0 0,0 0 0,2-9 0,-2 7 0,0 0 0,0 0 0,0 0 0,-1 0 0,0 0 0,-1-1 0,1 1 0,-1-1 0,-1 1 0,1 0 0,-1-1 0,0 1 0,-3-12 0,4 18-93,-1-1-1,1 0 1,0 1 0,0-1 0,0 0-1,0 1 1,-1-1 0,1 0-1,0 1 1,-1-1 0,1 1 0,0-1-1,-1 1 1,1-1 0,-1 0-1,1 1 1,-1 0 0,1-1 0,-1 1-1,1-1 1,-1 1 0,1 0-1,-1-1 1,0 1 0,1 0 0,-1-1-1,0 1 1,1 0 0,-1 0-1,0 0 1,1 0 0,-1 0-1,0 0 1,1 0 0,-1 0 0,0 0-1,1 0 1,-1 0 0,-1 0-1,1 1-71,1 0-1,-1 0 0,1 0 0,0 0 0,-1-1 0,1 1 1,-1 0-1,1 0 0,0 0 0,0 0 0,0 0 0,0 0 1,-1 0-1,1 0 0,0 0 0,1 0 0,-1 0 0,0 0 1,0 0-1,0 0 0,1 0 0,-1 0 0,0 0 0,1 0 1,-1-1-1,1 1 0,-1 0 0,1 0 0,-1 0 0,2 0 1,1 3-538,0 0 1,0 0-1,1 0 0,-1-1 1,1 0-1,0 0 1,0 0-1,0 0 1,1 0-1,-1-1 1,0 0-1,1 0 1,0 0-1,7 1 1,21 6-7082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4.462"/>
    </inkml:context>
    <inkml:brush xml:id="br0">
      <inkml:brushProperty name="width" value="0.025" units="cm"/>
      <inkml:brushProperty name="height" value="0.025" units="cm"/>
    </inkml:brush>
  </inkml:definitions>
  <inkml:trace contextRef="#ctx0" brushRef="#br0">171 163 18930,'0'0'2899,"-12"-1"-230,2 0-2341,0 1 0,0 0 0,1 0 0,-1 1 0,0 0 0,0 1 0,-13 4 1,19-5-175,0 0 0,0 1 0,1 0 1,-1-1-1,1 1 0,-1 0 0,1 1 1,0-1-1,0 1 0,0-1 0,0 1 1,0 0-1,1 0 0,-1 0 1,1 0-1,0 1 0,0-1 0,0 1 1,0-1-1,1 1 0,-1-1 0,1 1 1,0 0-1,0 0 0,0 6 0,0-9-141,1 0 0,0 1-1,0-1 1,0 0 0,0 0-1,0 1 1,1-1 0,-1 0-1,0 0 1,0 0-1,1 1 1,-1-1 0,1 0-1,-1 0 1,1 0 0,0 0-1,-1 0 1,1 0 0,0 0-1,0 0 1,-1 0-1,1 0 1,0 0 0,0 0-1,0 0 1,2 0 0,0 1 10,0-1 1,0 0-1,0 0 1,1 0 0,-1 0-1,1 0 1,-1-1-1,1 1 1,5-1 0,0 0 30,1-1 0,-1 0 0,0 0 0,1-1 0,-1 0 0,17-6 0,-11-1-14,1-1 0,-1-1 0,0 0 0,-1-1-1,-1-1 1,0 0 0,0 0 0,-1-1 0,-1-1 0,-1 0 0,0-1 0,-1 0-1,0 0 1,-1-1 0,-1 0 0,7-25 0,-14 41-40,0 1 0,0 0 0,0 0 0,1-1 0,-1 1 0,0 0 0,0 0 0,0-1 0,1 1 0,-1 0 0,0-1 0,0 1 0,0 0 0,0-1 0,0 1 0,0 0 0,0-1 0,0 1 0,0 0 0,0-1 0,0 1 0,0 0 0,0-1 0,0 1 0,0 0 0,0-1 0,0 1 0,0 0 0,0-1 0,-1 1 0,1 0 0,0-1 0,0 1 0,0 0 0,-1 0 0,1-1 0,0 1 0,0 0 0,-1 0 0,1-1 0,0 1 0,0 0 0,-1 0 0,1 0 0,0-1 0,-1 1 0,0 0 0,-15 14 0,-16 28 0,24-30 0,1 1 0,0 1 0,0-1 0,1 1 0,1 0 0,0 1 0,1-1 0,1 1 0,0 0 0,1 0 0,0 25 0,2-37 0,0-1 0,1 1 0,-1 0 0,0-1 0,1 1 0,0 0 0,0-1 0,0 1 0,0 0 0,0-1 0,0 1 0,1-1 0,-1 0 0,1 0 0,-1 1 0,1-1 0,0 0 0,0 0 0,0 0 0,0-1 0,0 1 0,1-1 0,-1 1 0,0-1 0,1 1 0,-1-1 0,1 0 0,0 0 0,-1-1 0,1 1 0,0 0 0,-1-1 0,1 1 0,0-1 0,5 0 0,-1 0 0,0 0 0,1-1 0,-1 0 0,0 0 0,0 0 0,0-1 0,0 0 0,0-1 0,0 1 0,0-1 0,-1-1 0,0 1 0,7-5 0,-4 0 0,0 0 0,0-1 0,0 1 0,-1-2 0,0 1 0,-1-1 0,0 0 0,-1-1 0,0 0 0,-1 0 0,0 0 0,0 0 0,4-19 0,-29 58 0,15-19 0,1 0 0,1 0 0,0 0 0,0 1 0,1 0 0,-1 10 0,2-19 0,1 1 0,0 0 0,-1 0 0,1-1 0,0 1 0,0 0 0,1 0 0,-1-1 0,0 1 0,0 0 0,1 0 0,-1-1 0,1 1 0,0 0 0,-1-1 0,1 1 0,0-1 0,0 1 0,0-1 0,0 1 0,0-1 0,0 0 0,1 1 0,-1-1 0,0 0 0,1 0 0,-1 0 0,1 0 0,-1 0 0,1 0 0,-1-1 0,1 1 0,0 0 0,-1-1 0,1 1 0,0-1 0,-1 0 0,1 1 0,3-1 0,2 0 0,0-1 0,-1 1 0,1-1 0,0-1 0,-1 1 0,1-1 0,-1 0 0,1-1 0,-1 1 0,0-1 0,0 0 0,0-1 0,-1 0 0,1 0 0,7-7 0,-6 6 0,-1-2 0,0 1 0,0-1 0,0 0 0,-1 0 0,0 0 0,0-1 0,-1 1 0,6-16 0,-13 33-246,1 1 1,-1 0-1,2 0 0,0-1 0,0 1 1,1 0-1,1 13 0,-1-21 3,0 0-1,1 0 0,-1 0 1,1 0-1,-1 0 1,1 0-1,0 0 1,0 0-1,1 0 1,-1 0-1,1 0 0,-1-1 1,1 1-1,0-1 1,0 1-1,0-1 1,0 0-1,0 1 0,1-1 1,-1 0-1,1-1 1,-1 1-1,1 0 1,0-1-1,-1 1 1,1-1-1,0 0 0,0 0 1,6 1-1,17-1-13032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053"/>
    </inkml:context>
    <inkml:brush xml:id="br0">
      <inkml:brushProperty name="width" value="0.025" units="cm"/>
      <inkml:brushProperty name="height" value="0.025" units="cm"/>
    </inkml:brush>
  </inkml:definitions>
  <inkml:trace contextRef="#ctx0" brushRef="#br0">0 61 10570,'0'0'19181,"8"-9"-17900,-4 5-1194,0-1 0,0 1-1,1 0 1,0 0 0,0 0 0,0 1-1,0-1 1,0 1 0,1 1 0,-1-1-1,1 1 1,0 0 0,0 0 0,0 0-1,0 1 1,0 0 0,0 0 0,0 1-1,8 0 1,-8-1-87,-1 1 0,1 0 0,0 1 0,0-1 0,0 1 0,0 0 0,-1 1 0,1-1 0,7 4 0,-11-4 0,0 0 0,-1 1 0,1-1 0,0 0 0,-1 1 0,0-1 0,1 1 0,-1 0 0,0-1 0,0 1 0,0 0 0,0 0 0,0 0 0,0-1 0,0 1 0,-1 0 0,1 0 0,0 0 0,-1 0 0,0 0 0,0 1 0,0-1 0,1 0 0,-2 0 0,1 0 0,0 0 0,0 0 0,-1 0 0,1 0 0,-2 2 0,-1 5 0,0-1 0,-1 0 0,0 0 0,-1 0 0,0 0 0,0-1 0,-1 0 0,1 0 0,-1 0 0,-1-1 0,0 1 0,0-2 0,0 1 0,-11 6 0,9-6 0,0 1 0,0 0 0,1 0 0,0 1 0,0 0 0,1 0 0,0 1 0,-11 17 0,18-25 0,-1 0 0,1 0 0,-1-1 0,1 1 0,-1 1 0,1-1 0,0 0 0,0 0 0,-1 0 0,1 0 0,0 0 0,0 0 0,0 0 0,0 0 0,0 0 0,0 0 0,1 0 0,-1 0 0,0 0 0,1 0 0,-1 0 0,0 0 0,1 0 0,-1 0 0,1 0 0,-1 0 0,2 1 0,0 0 0,0-1 0,0 1 0,0-1 0,0 0 0,0 0 0,1 0 0,-1 0 0,0 0 0,0 0 0,1-1 0,-1 1 0,3 0 0,12 0 0,0 0 0,34-3 0,-38 2 0,16-2-8,-1-1 1,1-2-1,-1 0 0,0-2 1,0-1-1,29-14 1,-56 22 44,18-11-1335,-18 11 1056,-1 0-1,1-1 1,-1 1 0,0 0 0,1 0 0,-1-1 0,0 1-1,1-1 1,-1 1 0,0 0 0,0-1 0,1 1 0,-1-1 0,0 1-1,0-1 1,0 1 0,1 0 0,-1-1 0,0 1 0,0-1-1,0 1 1,0-1 0,0 1 0,0-1 0,0 1 0,0-1 0,0 1-1,0-1 1,0 1 0,-1-1 0,1 1 0,0-1 0,0 1-1,0-1 1,-1 1 0,1 0 0,0-1 0,0 1 0,-1-1 0,1 1-1,-15-11-8789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412"/>
    </inkml:context>
    <inkml:brush xml:id="br0">
      <inkml:brushProperty name="width" value="0.025" units="cm"/>
      <inkml:brushProperty name="height" value="0.025" units="cm"/>
    </inkml:brush>
  </inkml:definitions>
  <inkml:trace contextRef="#ctx0" brushRef="#br0">1 34 16335,'0'0'11531,"86"0"-9865,-32 0-545,5-1-641,6-3-415,0 0-162,-5 0-1088,-5 2-2274,-10-6-3524,-9-2-3523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771"/>
    </inkml:context>
    <inkml:brush xml:id="br0">
      <inkml:brushProperty name="width" value="0.025" units="cm"/>
      <inkml:brushProperty name="height" value="0.025" units="cm"/>
    </inkml:brush>
  </inkml:definitions>
  <inkml:trace contextRef="#ctx0" brushRef="#br0">73 0 17585,'0'0'11370,"-22"59"-9800,7-25-193,0 0-640,2 2-609,8-4-128,2-5 0,3-5 0,4-7-256,10-5-1186,1-6-672,-2-4-1409,5 0-2467,-1-18-4131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6.129"/>
    </inkml:context>
    <inkml:brush xml:id="br0">
      <inkml:brushProperty name="width" value="0.025" units="cm"/>
      <inkml:brushProperty name="height" value="0.025" units="cm"/>
    </inkml:brush>
  </inkml:definitions>
  <inkml:trace contextRef="#ctx0" brushRef="#br0">1 72 14061,'0'0'13239,"2"9"-11877,-1-7-1283,0 0 0,-1 0-1,1 0 1,0 1 0,0-1 0,0 0 0,0 0 0,1 0 0,-1-1-1,0 1 1,1 0 0,0 0 0,-1-1 0,1 1 0,0-1 0,0 1-1,0-1 1,0 0 0,0 0 0,4 2 0,-1-2-1,0 0 1,1 0-1,-1 0 1,0-1-1,1 0 1,-1 0-1,1 0 1,-1-1-1,0 1 1,9-4 0,-5 2 30,-1-1 1,0 0-1,1 0 1,-1-1 0,-1 0-1,1 0 1,10-8-1,-16 10-86,0 1 0,0 0 0,0-1 0,0 0 0,0 1-1,0-1 1,-1 0 0,1 0 0,-1 0 0,1 0 0,-1 0 0,0 0 0,1-1-1,-1 1 1,0 0 0,-1-1 0,1 1 0,0-1 0,-1 1 0,1 0-1,-1-1 1,0 1 0,0-1 0,0 0 0,0 1 0,0-1 0,0 1-1,-1-1 1,0 1 0,0-3 0,0 4-23,0 0 0,1 0 0,-1 0 0,0 0 0,0 0 0,0 0 0,0 1 0,0-1 0,0 0 0,0 1 0,0-1 0,0 1 0,-1-1 0,1 1 0,0 0 0,0-1 0,0 1 0,0 0 0,-1 0 0,1 0 0,0 0 0,0 0 0,-1 0 0,1 0 0,0 0 0,0 0 0,0 1 0,-2 0 0,-1 0 0,0 0 0,0 0 0,0 0 0,1 1 0,-1-1 0,0 1 0,-5 4 0,2 0 0,0 0 0,0 1 0,1 0 0,0 0 0,0 0 0,1 1 0,0 0 0,0 0 0,1 0 0,0 1 0,0-1 0,1 1 0,1 0 0,-1 0 0,1 0 0,-1 18 0,3-25 0,0-1 0,1 0 0,-1 0 0,0 1 0,1-1 0,0 0 0,-1 0 0,1 1 0,0-1 0,0 0 0,-1 0 0,1 0 0,0 0 0,0 0 0,0 0 0,0-1 0,0 1 0,1 0 0,-1 0 0,0-1 0,0 1 0,0 0 0,1-1 0,-1 0 0,0 1 0,1-1 0,-1 0 0,0 1 0,1-1 0,-1 0 0,0 0 0,1 0 0,-1 0 0,0 0 0,1-1 0,-1 1 0,2-1 0,7 0 0,-1 0 0,0-1 0,1 0 0,12-4 0,-6 0-247,-1-1-1,0 0 1,0-1 0,0 0-1,-1-2 1,0 0 0,-1 0-1,14-15 1,-48 48 491,-30 37 149,48-56-352,1 0-1,-1 0 0,1 0 0,0 0 1,0 1-1,1-1 0,-1 1 0,1-1 1,0 1-1,0-1 0,0 1 0,1 0 1,0 9-1,0-13-23,0-1-1,1 1 1,-1 0 0,1-1 0,-1 1-1,1 0 1,0-1 0,-1 1 0,1-1-1,0 1 1,-1-1 0,1 1-1,0-1 1,-1 0 0,1 1 0,0-1-1,0 0 1,0 0 0,-1 1 0,1-1-1,0 0 1,0 0 0,0 0-1,0 0 1,-1 0 0,1 0 0,1 0-1,30-1 185,-27 1-181,3-1-165,-1 0-1,1-1 1,0 0 0,-1 0 0,1 0 0,9-5-1,-13 5-805,-1 0-1,1 0 0,-1 0 0,1 0 0,-1-1 1,0 1-1,0-1 0,5-6 0,-2-4-7162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7.645"/>
    </inkml:context>
    <inkml:brush xml:id="br0">
      <inkml:brushProperty name="width" value="0.025" units="cm"/>
      <inkml:brushProperty name="height" value="0.025" units="cm"/>
    </inkml:brush>
  </inkml:definitions>
  <inkml:trace contextRef="#ctx0" brushRef="#br0">1 1 2050,'0'0'2626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083"/>
    </inkml:context>
    <inkml:brush xml:id="br0">
      <inkml:brushProperty name="width" value="0.025" units="cm"/>
      <inkml:brushProperty name="height" value="0.025" units="cm"/>
    </inkml:brush>
  </inkml:definitions>
  <inkml:trace contextRef="#ctx0" brushRef="#br0">84 104 8456,'-49'45'4143,"48"-44"-3717,0 0-1,-1 0 1,1 0 0,0 0 0,0 0 0,0 0 0,-1 0 0,1-1 0,0 1 0,-1 0 0,1-1 0,-1 1 0,1-1-1,-1 0 1,1 1 0,-1-1 0,1 0 0,-1 0 0,-2 0 0,4 0-303,0 0 0,-1-1-1,1 1 1,0 0 0,-1 0 0,1-1 0,0 1 0,-1 0-1,1-1 1,0 1 0,0-1 0,0 1 0,-1 0-1,1-1 1,0 1 0,0-1 0,0 1 0,0-1 0,0 1-1,0 0 1,0-1 0,0 1 0,0-1 0,0 1 0,0-1-1,0 1 1,0 0 0,0-1 0,0 1 0,0-1-1,1 1 1,-1-1 0,0 1 0,0 0 0,0-1 0,1 1-1,-1 0 1,0-1 0,0 1 0,1 0 0,0-1 0,14-17 217,1 2 1,1 0 0,1 0 0,0 2 0,1 0 0,28-15 0,-46 28-341,1 0 0,-1 0-1,0 0 1,1 0 0,-1 0 0,1 1 0,0-1 0,-1 0 0,1 1-1,-1 0 1,1-1 0,0 1 0,-1 0 0,1 0 0,0 0 0,0 0-1,-1 0 1,1 0 0,0 0 0,2 2 0,-3-2 8,0 1 1,0 0-1,0 0 0,0 0 0,0 0 1,0 0-1,0 0 0,0 0 1,-1 1-1,1-1 0,-1 0 1,1 0-1,-1 1 0,1-1 1,-1 0-1,0 0 0,1 1 0,-1-1 1,0 0-1,0 2 0,0 7 115,0 0 0,-1-1-1,0 1 1,0-1 0,-1 1-1,-3 9 1,-41 93 2520,51-125-2582,5-9-8,-1 0 0,-2-1 0,0 0 0,-1-1 0,-1 1 0,3-48 0,-10 64-53,-4 15 0,-3 17 0,8-23 3,0-1 0,1 1 1,-1 0-1,1 0 0,-1 0 0,1 0 0,0-1 1,0 1-1,0 0 0,0 0 0,0 0 0,1 0 0,-1 0 1,0 0-1,1-1 0,-1 1 0,1 0 0,0 0 1,0-1-1,-1 1 0,1 0 0,0-1 0,0 1 0,1-1 1,-1 1-1,0-1 0,0 0 0,1 1 0,-1-1 1,3 1-1,0-1-41,0 0 0,1 0 0,-1-1 0,1 1 0,-1-1 0,1-1 0,-1 1 0,1 0 0,-1-1 0,1 0 0,-1 0 0,7-3 0,27-3-5111,-19 4-432,-4-1-1423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566"/>
    </inkml:context>
    <inkml:brush xml:id="br0">
      <inkml:brushProperty name="width" value="0.025" units="cm"/>
      <inkml:brushProperty name="height" value="0.025" units="cm"/>
    </inkml:brush>
  </inkml:definitions>
  <inkml:trace contextRef="#ctx0" brushRef="#br0">198 0 17809,'0'0'7068,"-4"11"-5013,-27 74-406,-27 111 0,49-154-1226,1-1 0,3 2-1,1-1 1,2 1 0,3 50 0,7-69-423,-3-18 0,-3-17 0,-4-12 0,-1 1 0,-1 0 0,-1 0 0,-1 0 0,0 0 0,-18-35 0,10 22 0,-11-42 0,24 75 0,1 0 0,-1 0 0,1 1 0,-1-1 0,1 0 0,0 0 0,0 0 0,0 0 0,0 0 0,0 1 0,0-1 0,0 0 0,1 0 0,-1 0 0,1 0 0,-1 1 0,1-1 0,0 0 0,-1 1 0,1-1 0,0 0 0,0 1 0,0-1 0,0 1 0,1-1 0,-1 1 0,0 0 0,1-1 0,-1 1 0,1 0 0,-1 0 0,1 0 0,-1 0 0,1 0 0,0 1 0,-1-1 0,1 0 0,3 0 0,7-1 0,0 0 0,0 1 0,0 0 0,0 1 0,14 1 0,0 0 0,8-2-639,-24-1-61,-1 1-1,1 1 1,-1 0-1,1 0 0,-1 1 1,1 0-1,-1 1 1,1 0-1,9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29:14.274"/>
    </inkml:context>
    <inkml:brush xml:id="br0">
      <inkml:brushProperty name="width" value="0.025" units="cm"/>
      <inkml:brushProperty name="height" value="0.025" units="cm"/>
    </inkml:brush>
  </inkml:definitions>
  <inkml:trace contextRef="#ctx0" brushRef="#br0">160 1 23190,'0'0'7463,"-40"62"-6983,22-35-63,0 3-321,2-3 0,0-1-96,3-2-32,1-5-577,4-5-287,0-2-482,4-6-1088,0-6-865,2 0-1057,2-9-2915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6.268"/>
    </inkml:context>
    <inkml:brush xml:id="br0">
      <inkml:brushProperty name="width" value="0.025" units="cm"/>
      <inkml:brushProperty name="height" value="0.025" units="cm"/>
    </inkml:brush>
  </inkml:definitions>
  <inkml:trace contextRef="#ctx0" brushRef="#br0">79 60 21076,'0'0'6561,"0"-9"-4848,2 0-1350,-2 6-242,1 0-1,-1 0 0,0 0 1,0 0-1,0 0 0,0 0 1,0 0-1,-1 0 1,1 0-1,-2-4 0,2 6-104,0 1 0,-1 0 0,1 0 0,0-1 0,0 1 0,-1 0 0,1 0 0,0-1-1,-1 1 1,1 0 0,0 0 0,0 0 0,-1-1 0,1 1 0,0 0 0,-1 0 0,1 0-1,-1 0 1,1 0 0,0 0 0,-1 0 0,1 0 0,0 0 0,-1 0 0,1 0 0,0 0 0,-1 0-1,1 0 1,0 0 0,-1 0 0,1 0 0,0 0 0,-1 1 0,1-1 0,0 0 0,-1 0 0,1 0-1,0 1 1,-1-1 0,1 0 0,0 0 0,0 1 0,-1-1 0,1 0 0,0 0 0,0 1-1,0-1 1,-1 0 0,1 1 0,0-1 0,0 1 0,-13 15-170,4-3 107,4-6 54,0 0-1,0 0 0,1 0 0,0 1 0,0-1 0,1 1 1,0 0-1,0 0 0,1 0 0,-2 11 0,5-18-20,-1 0-1,1-1 1,-1 1-1,1-1 1,0 1-1,-1-1 1,1 1-1,0-1 1,-1 1-1,1-1 1,0 0-1,0 1 1,-1-1-1,1 0 1,0 0-1,0 0 1,0 0-1,-1 1 1,1-1-1,0 0 1,0 0-1,0 0 1,-1 0-1,1-1 1,1 1-1,23-1-232,-24 1 241,45-14-1054,-40 12 937,0-1 0,1 1 0,-1 1 0,1-1 0,0 1 0,7-1 0,-13 3 156,-1 0 1,1 0 0,-1 0 0,1 0 0,-1 0-1,0 0 1,0 0 0,1 1 0,-1-1 0,0 0 0,0 0-1,0 0 1,0 0 0,0 0 0,-1 0 0,1 0-1,0 0 1,0 0 0,-1 1 0,1-1 0,-1 0-1,1 0 1,-2 1 0,-8 17 591,0-1 0,-2-1 0,-25 31 0,-19 11-4342,50-54-3453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906"/>
    </inkml:context>
    <inkml:brush xml:id="br0">
      <inkml:brushProperty name="width" value="0.025" units="cm"/>
      <inkml:brushProperty name="height" value="0.025" units="cm"/>
    </inkml:brush>
  </inkml:definitions>
  <inkml:trace contextRef="#ctx0" brushRef="#br0">24 0 14926,'0'0'17841,"-24"70"-17841,24-45-3587,3-6-4069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36.326"/>
    </inkml:context>
    <inkml:brush xml:id="br0">
      <inkml:brushProperty name="width" value="0.025" units="cm"/>
      <inkml:brushProperty name="height" value="0.025" units="cm"/>
    </inkml:brush>
  </inkml:definitions>
  <inkml:trace contextRef="#ctx0" brushRef="#br0">1 182 3812,'0'0'2365,"8"-6"21,6-2-1680,1 0 0,0 1 1,0 1-1,0 0 0,1 1 0,0 1 1,0 0-1,0 2 0,32-3 0,336 11 3110,-110 1-3638,514-38 1001,-759 28-854,288-17 2996,-613 41-2851,-949 57-977,997-61 550,901-49-583,-527 16 623,-1-6 0,-1-5 0,139-49 0,-248 71-28,-12 5-39,-1-1 1,1 0-1,0 0 0,-1 0 1,1 0-1,-1 0 0,0 0 0,1-1 1,-1 1-1,3-3 0,-42 1 38,-7 5-57,0 1 1,-73 16 0,-86 33-169,176-44 146,-414 150-1588,156-32-5767,267-118 6598,-76 33-6051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02.772"/>
    </inkml:context>
    <inkml:brush xml:id="br0">
      <inkml:brushProperty name="width" value="0.025" units="cm"/>
      <inkml:brushProperty name="height" value="0.025" units="cm"/>
    </inkml:brush>
  </inkml:definitions>
  <inkml:trace contextRef="#ctx0" brushRef="#br0">6 71 10730,'0'0'1927,"-1"-9"-234,0 2-1317,0 5-293,0-1-1,0 0 0,1 0 0,0 0 0,-1 1 0,1-1 0,0 0 1,0 0-1,0 0 0,1 1 0,-1-1 0,1 0 0,1-4 0,-1 6-11,0 0-1,-1 0 0,1 0 1,0 1-1,0-1 1,0 0-1,1 0 0,-1 1 1,0-1-1,0 0 0,0 1 1,0-1-1,1 1 0,-1 0 1,0-1-1,0 1 0,1 0 1,-1 0-1,0 0 1,1 0-1,-1 0 0,0 0 1,1 0-1,-1 0 0,0 0 1,0 1-1,1-1 0,0 1 1,44 14-28,-38-11 115,49 15-90,0-3-1,2-2 0,-1-3 0,101 7 0,247-14 754,-287-6 35,348-6 648,885 8-120,-650 26-1247,776 39 644,-714-24-500,0-37 906,-742-4-1098,134-10 445,-131 8-346,-1-2 1,0-1-1,0-1 0,28-12 1,-51 18-156,1 0 0,-1-1 0,0 1 0,0 0 0,1-1 0,-1 1 0,0-1 0,0 0 0,0 1 1,0-1-1,0 0 0,0 0 0,0 0 0,0 0 0,0 0 0,0 0 0,-1 0 0,1 0 1,0 0-1,0 0 0,-1 0 0,1-2 0,-1 2-13,0 1-1,-1-1 1,1 0-1,-1 0 1,1 0-1,-1 0 1,1 1-1,-1-1 1,1 0-1,-1 0 0,0 1 1,1-1-1,-1 0 1,0 1-1,0-1 1,1 1-1,-1-1 1,0 1-1,0 0 1,0-1-1,-1 0 1,-8-2-13,1 0 1,-1 0-1,0 1 1,-11-2-1,-53 3-1473,-11-2-7098,61-3 358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052"/>
    </inkml:context>
    <inkml:brush xml:id="br0">
      <inkml:brushProperty name="width" value="0.025" units="cm"/>
      <inkml:brushProperty name="height" value="0.025" units="cm"/>
    </inkml:brush>
  </inkml:definitions>
  <inkml:trace contextRef="#ctx0" brushRef="#br0">0 68 1121,'0'0'1025,"57"-28"-769,-39 21 225,4 1-129,2-3-256,1 1-32,4-1-800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424"/>
    </inkml:context>
    <inkml:brush xml:id="br0">
      <inkml:brushProperty name="width" value="0.025" units="cm"/>
      <inkml:brushProperty name="height" value="0.025" units="cm"/>
    </inkml:brush>
  </inkml:definitions>
  <inkml:trace contextRef="#ctx0" brushRef="#br0">51 1 2787,'0'0'2114,"-29"-1"-3684,8 7-1761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6.391"/>
    </inkml:context>
    <inkml:brush xml:id="br0">
      <inkml:brushProperty name="width" value="0.025" units="cm"/>
      <inkml:brushProperty name="height" value="0.025" units="cm"/>
    </inkml:brush>
  </inkml:definitions>
  <inkml:trace contextRef="#ctx0" brushRef="#br0">116 46 5830,'-11'-2'6992,"20"-1"-4628,24-2-1327,-13 6-876,-1 1 0,0 1 0,22 6-1,-20-4-136,0-1 1,34 3-1,271-17 1277,-51-1 574,252-10-1390,3 0 359,-228 47-412,-103-4-378,563 8 1110,-186-12-849,-345-3-88,211 6 186,754-48-284,-945 10 19,7-1 104,262 16-1,-257 29-231,61 3 19,33-27 38,68 2 32,375-7-8,-318-7-73,-86-6-12,-1-1 5,61 16 102,-455 0-86,-20 0 59,-246-37-2227,49 4 1865,-693 9-1602,639 26 346,-678 20 1416,-612 93 74,-167-30 827,356-125 422,991 0-1170,-541-28-30,291 90-38,589-18 31,-254 20-2,-317-14 0,526-18 319,0-5 0,1-3 0,-127-42 0,209 58-1278,9 5-191,13 5-1788,6-4-2707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6.325"/>
    </inkml:context>
    <inkml:brush xml:id="br0">
      <inkml:brushProperty name="width" value="0.025" units="cm"/>
      <inkml:brushProperty name="height" value="0.025" units="cm"/>
    </inkml:brush>
  </inkml:definitions>
  <inkml:trace contextRef="#ctx0" brushRef="#br0">471 1 8008,'0'0'1756,"-9"0"-752,-5 0-676,-1 0 1,1 1 0,-1 0 0,1 1 0,0 1 0,0 0-1,0 1 1,0 0 0,1 1 0,-1 1 0,1 0 0,1 1-1,-1 0 1,-17 14 0,8 1-149,2 0-1,0 1 1,1 1 0,1 0-1,1 2 1,2 0-1,0 0 1,2 2-1,1 0 1,1 0 0,2 1-1,-10 51 1,7-15-1,4 0 0,2 1 0,3 0 0,11 118 0,-4-144-131,2 0 0,1 0 0,20 59 0,-21-80-36,2-1 0,-1 0 1,2 0-1,0 0 0,2-1 1,0-1-1,0 0 0,1 0 1,18 16-1,-25-27-14,0-1 1,-1 0-1,2 0 0,-1 0 1,0-1-1,1 0 0,0 0 1,-1 0-1,1-1 1,0 0-1,0 0 0,1 0 1,-1-1-1,0 0 0,1 0 1,-1-1-1,0 0 0,1 0 1,-1 0-1,11-2 0,-8-1 22,-1 0 0,0 0 0,0 0-1,0-1 1,0 0 0,-1-1 0,1 0-1,-1 0 1,0 0 0,-1-1 0,1 0-1,-1 0 1,0-1 0,6-10-1,14-21 294,-1-1 0,-2-2-1,31-78 1,30-139 748,-64 178-789,11-93 0,-26 136-172,-2 0 1,-2-1-1,-1 1 1,-10-71-1,9 100-41,-1 0 0,0 1 0,0-1 0,-1 1 0,0-1 1,0 1-1,-1 0 0,1 0 0,-2 1 0,1-1 0,-6-6 0,7 11-127,1-1 1,-1 1-1,0 0 1,0 0-1,0 0 0,0 0 1,0 0-1,0 1 1,0-1-1,-1 1 1,-3-1-1,3 1-372,0 1-1,0-1 0,-1 1 1,1 0-1,0 0 1,0 0-1,0 1 0,-1 0 1,1-1-1,-8 4 1,-14 7-5144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7.266"/>
    </inkml:context>
    <inkml:brush xml:id="br0">
      <inkml:brushProperty name="width" value="0.025" units="cm"/>
      <inkml:brushProperty name="height" value="0.025" units="cm"/>
    </inkml:brush>
  </inkml:definitions>
  <inkml:trace contextRef="#ctx0" brushRef="#br0">415 33 7431,'0'0'5632,"-11"-6"-4484,-34-17-321,44 22-784,-1 0-1,1 1 1,-1 0 0,0-1-1,1 1 1,-1 0 0,0 0-1,1 0 1,-1 0-1,0 0 1,0 0 0,1 1-1,-1-1 1,1 1 0,-1-1-1,0 1 1,1-1-1,-1 1 1,1 0 0,-1 0-1,1-1 1,0 1 0,-1 0-1,1 1 1,-2 1 0,-24 33 317,24-29-329,-21 35 29,2 1-1,3 1 1,-21 65-1,-28 143 82,66-243-141,-32 131 12,6 2 0,6 2 0,-5 218 0,41-43 224,-9-277-272,1 0 0,3-1 1,1 0-1,2-1 0,27 59 1,-35-91 22,0 0 1,0 0 0,1-1-1,0 0 1,0 0-1,1 0 1,0 0 0,0-1-1,8 5 1,-12-9 12,0-1-1,0 1 1,0-1 0,1 0 0,-1 0-1,0 0 1,1 0 0,-1 0-1,1 0 1,0-1 0,-1 1 0,1-1-1,-1 0 1,1 0 0,0 0 0,-1 0-1,1 0 1,-1-1 0,1 1-1,-1-1 1,1 1 0,-1-1 0,1 0-1,-1 0 1,1 0 0,-1 0 0,0-1-1,0 1 1,1-1 0,-1 1-1,0-1 1,0 0 0,-1 0 0,3-2-1,8-10 201,-1 1 0,-1-1 0,0-1 0,-1 0 0,-1 0 0,7-17 0,36-108 1251,-35 94-1035,148-558 2119,-56-10-2326,-99 558-186,-3 0 1,-2-63-1,-3 115-19,-1 1-1,-1-1 1,1 1 0,0-1 0,-1 0 0,0 1 0,1-1-1,-2 1 1,1-1 0,0 1 0,-1 0 0,1-1 0,-1 1 0,0 0-1,0 0 1,0 0 0,-1 1 0,1-1 0,0 0 0,-1 1 0,-3-3-1,1 2-120,-1 1-1,1-1 0,-1 1 0,1 0 0,-1 1 1,0-1-1,0 1 0,0 0 0,0 1 0,0 0 1,0 0-1,-8 0 0,-29 4-2492,-2 0-1661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7.948"/>
    </inkml:context>
    <inkml:brush xml:id="br0">
      <inkml:brushProperty name="width" value="0.025" units="cm"/>
      <inkml:brushProperty name="height" value="0.025" units="cm"/>
    </inkml:brush>
  </inkml:definitions>
  <inkml:trace contextRef="#ctx0" brushRef="#br0">3077 412 8904,'-9'-9'550,"-16"-15"-55,-1 1 0,-1 1-1,-1 2 1,-1 0 0,-50-23-1,-7 7 293,-1 4 0,-171-39-1,-191-4 207,307 57-525,-214 0-1,281 20-297,0 3-1,0 3 1,1 4-1,-119 34 1,137-28-162,0 3 1,2 2-1,0 3 1,1 2-1,-72 51 1,87-50-11,1 2-1,2 1 1,1 1-1,2 2 1,1 2 0,2 1-1,-34 56 1,17-13 47,4 2 0,3 2 0,5 1-1,-29 104 1,44-115-21,3 1 0,4 0 0,3 1 0,3 0 0,6 108 0,1-161-25,2 0 0,1 0-1,1 0 1,1 0 0,1-1 0,1 0-1,1-1 1,1 0 0,23 38-1,-14-33 31,0-1 0,2 0 0,1-2 0,1-1 0,1 0 0,40 28 0,-14-17 54,1-2-1,100 46 1,113 22 40,-185-75-98,2-3 0,1-4-1,0-4 1,127 6 0,-143-19-38,-1-3 0,0-2 0,0-4-1,0-2 1,-1-3 0,81-28 0,-30-2 232,-3-6 0,-1-4 0,-3-5-1,-2-4 1,-4-5 0,-2-5 0,136-126 0,-200 163 187,-1-1 0,-2-1 0,49-72 0,-69 88-352,-1 0 1,0 0-1,-2-1 0,-1-1 1,-1 0-1,-1 0 0,-1 0 1,0-1-1,2-41 0,-6 25 12,-3-1-1,-1 0 0,-1 0 1,-3 1-1,-1 0 0,-19-59 1,8 49 71,-1 1 0,-3 0 0,-2 1 0,-46-67 0,44 79 9,-1 0 0,-1 2-1,-2 1 1,-66-56 0,73 70-170,-2 2 0,0 0 0,0 2 0,-2 1 0,0 1 0,0 1-1,-1 1 1,-40-9 0,-130-8-8026,97 19-3123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5.119"/>
    </inkml:context>
    <inkml:brush xml:id="br0">
      <inkml:brushProperty name="width" value="0.025" units="cm"/>
      <inkml:brushProperty name="height" value="0.025" units="cm"/>
    </inkml:brush>
  </inkml:definitions>
  <inkml:trace contextRef="#ctx0" brushRef="#br0">66 190 9449,'-9'-3'2397,"-2"0"-2167,-31-10 5049,42 13-5244,0 0 1,0 0 0,0 0-1,0 0 1,-1 0 0,1 0-1,0 0 1,0 0 0,0 0-1,0 0 1,0 0 0,-1 0-1,1 0 1,0 0 0,0 0-1,0 0 1,0 0-1,0 0 1,0 0 0,-1 0-1,1 0 1,0-1 0,0 1-1,0 0 1,0 0 0,0 0-1,0 0 1,0 0 0,0 0-1,0 0 1,-1 0 0,1-1-1,0 1 1,0 0-1,0 0 1,0 0 0,0 0-1,0 0 1,0 0 0,0-1-1,0 1 1,0 0 0,0 0-1,0 0 1,0 0 0,0 0-1,0-1 1,0 1 0,0 0-1,0 0 1,0 0-1,0 0 1,0 0 0,0 0-1,0-1 1,1 1 0,-1 0-1,0 0 1,0 0 0,0 0-1,0 0 1,0 0 0,0 0-1,0 0 1,0 0 0,1-1-1,-1 1 1,0 0 0,28-2 339,1056-38 1888,-1006 32-2247,33 1 742,-786 39 648,435-13-1173,209-16-155,-229 9 971,359-41 280,189-30-2354,322-22 0,-535 77 1030,-94 5 38,0 1 0,0 1 0,-32 10 0,0-1-17,-385 78 118,329-73-1759,37-12-2706,5-4-4119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7.028"/>
    </inkml:context>
    <inkml:brush xml:id="br0">
      <inkml:brushProperty name="width" value="0.025" units="cm"/>
      <inkml:brushProperty name="height" value="0.025" units="cm"/>
    </inkml:brush>
  </inkml:definitions>
  <inkml:trace contextRef="#ctx0" brushRef="#br0">17 71 11050,'0'0'16726,"-3"9"-15878,0-1-620,0 0 0,1 0 0,0 1 0,1-1 0,-1 1 0,2 0-1,-1 10 1,1-17-189,0 0 0,1-1 0,-1 1 0,0-1 0,1 1 0,-1-1 0,0 1 0,1-1 0,0 1 0,-1-1 0,1 1 0,0-1 0,0 0 0,0 1 0,0-1 0,0 0 0,0 0 0,0 1 0,0-1 0,3 1 0,-2-1-27,1 0 0,-1-1-1,0 1 1,1-1 0,-1 0 0,1 0 0,0 0 0,-1 0 0,1 0-1,-1 0 1,1-1 0,-1 1 0,0-1 0,1 0 0,-1 1 0,1-1-1,-1 0 1,4-3 0,4-1 97,0-1-1,0-1 1,15-12-1,-20 13-105,1 2-1,-1-1 1,1 1-1,0 0 1,0 0-1,1 0 1,-1 1 0,1 0-1,-1 0 1,1 1-1,0 0 1,0 0-1,12-2 1,-17 5 19,0 0 0,-1-1 0,1 1 0,0 0 0,-1 0-1,1-1 1,-1 1 0,1 1 0,-1-1 0,1 0 0,-1 0 0,0 0 0,0 1 0,0-1 0,1 1 0,-1-1 0,0 1 0,-1-1-1,1 1 1,0 0 0,0-1 0,-1 1 0,1 0 0,-1-1 0,0 1 0,1 0 0,-1 2 0,9 18 170,-9-21-192,0-1 0,1 0 0,-1 1 0,0-1 0,1 1 0,-1-1 0,0 0 0,1 1 0,-1-1 0,0 0 0,1 1 0,-1-1 0,1 0 0,-1 0 0,1 1 0,-1-1 0,1 0 0,-1 0 0,1 0 0,-1 0 0,1 0 0,-1 0 0,1 0 0,-1 0 0,1 0 0,-1 0 0,1 0 0,-1 0 0,1 0 0,-1 0 0,1 0 0,-1 0 0,1-1 0,-1 1 0,1 0 0,-1 0 0,1-1 0,-1 1 0,0 0 0,1 0 0,-1-1 0,1 1 0,-1-1 0,0 1 0,1 0 0,-1-1 0,0 1 0,1-1 0,16-25 0,-15 23 0,4-6 0,0 0 0,1 0 0,0 0 0,0 1 0,1 1 0,0-1 0,13-8 0,-19 14 0,0 1 0,0 0 0,0 0 0,0 0 0,0 0 0,0 0 0,0 1 0,0-1 0,1 0 0,-1 1 0,0 0 0,0-1 0,1 1 0,-1 0 0,0 0 0,0 1 0,3-1 0,-2 1 0,-1 0 0,0 1 0,0-1 0,0 0 0,0 1 0,0-1 0,0 1 0,0 0 0,0 0 0,-1-1 0,1 1 0,-1 0 0,1 0 0,-1 1 0,0-1 0,0 0 0,0 0 0,0 1 0,1 3 0,19 73 0,-21-79-11,0 0 1,0 0-1,0-1 1,0 1-1,0 0 1,0 0-1,0-1 0,0 1 1,1 0-1,-1 0 1,0-1-1,0 1 1,0 0-1,0 0 0,0 0 1,1 0-1,-1-1 1,0 1-1,0 0 1,0 0-1,1 0 0,-1 0 1,0 0-1,0-1 1,1 1-1,-1 0 1,0 0-1,0 0 0,1 0 1,-1 0-1,0 0 1,0 0-1,1 0 1,-1 0-1,0 0 0,0 0 1,1 0-1,-1 0 1,0 0-1,0 0 1,1 0-1,-1 1 0,0-1 1,0 0-1,1 0 1,-1 0-1,0 0 1,0 0-1,0 0 0,1 1 1,-1-1-1,0 0 1,0 0-1,0 0 1,0 1-1,0-1 0,1 0 1,-1 0-1,0 0 1,0 1-1,0-1 1,0 0-1,0 1 0,6-21-1634,3-78-12561,-8 55 4373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8.751"/>
    </inkml:context>
    <inkml:brush xml:id="br0">
      <inkml:brushProperty name="width" value="0.025" units="cm"/>
      <inkml:brushProperty name="height" value="0.025" units="cm"/>
    </inkml:brush>
  </inkml:definitions>
  <inkml:trace contextRef="#ctx0" brushRef="#br0">0 1 9545,'202'1'7537,"260"19"-6399,331 14-507,1-35 1904,-542-1-1884,219-10 1554,-517 23-6396,-17-10-646,-15-1-3619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9.916"/>
    </inkml:context>
    <inkml:brush xml:id="br0">
      <inkml:brushProperty name="width" value="0.025" units="cm"/>
      <inkml:brushProperty name="height" value="0.025" units="cm"/>
    </inkml:brush>
  </inkml:definitions>
  <inkml:trace contextRef="#ctx0" brushRef="#br0">1 81 9801,'12'-6'513,"13"-7"-398,0 2 1,1 0 0,0 2-1,0 1 1,49-8 0,9 9 227,160 10 1,87 30 1275,-68-5-733,417 3 2606,-201-14-2211,2188 71 1040,-1863-69-1963,1814-32 402,-2341 7-601,1627-107 956,-1362 70-970,-328 33-492,-186 5-1912,-21-9-2919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19.584"/>
    </inkml:context>
    <inkml:brush xml:id="br0">
      <inkml:brushProperty name="width" value="0.025" units="cm"/>
      <inkml:brushProperty name="height" value="0.025" units="cm"/>
    </inkml:brush>
  </inkml:definitions>
  <inkml:trace contextRef="#ctx0" brushRef="#br0">72 1 12043,'-10'0'780,"-51"0"2252,402 8-179,174 25-2695,-62-3-110,487-15 1710,-414-13-1621,-506-1-1283,-17-1-910,-15 1-1244,-26-1-1206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20.393"/>
    </inkml:context>
    <inkml:brush xml:id="br0">
      <inkml:brushProperty name="width" value="0.025" units="cm"/>
      <inkml:brushProperty name="height" value="0.025" units="cm"/>
    </inkml:brush>
  </inkml:definitions>
  <inkml:trace contextRef="#ctx0" brushRef="#br0">1 179 15375,'16'-5'197,"91"-23"1009,219-27 1,135 17-106,-423 35-990,601-19 120,-388 17-713,-143-2-1552,-1-9-2546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2.294"/>
    </inkml:context>
    <inkml:brush xml:id="br0">
      <inkml:brushProperty name="width" value="0.025" units="cm"/>
      <inkml:brushProperty name="height" value="0.025" units="cm"/>
    </inkml:brush>
  </inkml:definitions>
  <inkml:trace contextRef="#ctx0" brushRef="#br0">1 689 18642,'11'-4'1388,"555"-185"-246,-391 136-1142,192-45 44,-275 81 245,0 3 1,102-1 0,542 51 4689,-699-33-4876,391 12 733,-330-19-766,0-4 0,129-29 0,107-48-15,-169 39-13,240-34 0,-430 77 47,1-1 0,-40-11-1,34 7-87,-60-12-106,-1 3 0,0 5 0,-1 4 0,-1 3 0,1 5 0,0 3 0,0 5 0,-97 20 0,-284 79 27,-230 41 188,464-110 198,-3-11 0,-374-5 0,488-33 647,389 7-1211,-124-10-192,253-62 0,-134 20-81,420-18 371,-514 61-464,-85 6-2026,89-20 1,-63 1-2943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4.012"/>
    </inkml:context>
    <inkml:brush xml:id="br0">
      <inkml:brushProperty name="width" value="0.025" units="cm"/>
      <inkml:brushProperty name="height" value="0.025" units="cm"/>
    </inkml:brush>
  </inkml:definitions>
  <inkml:trace contextRef="#ctx0" brushRef="#br0">233 0 10922,'0'0'1340,"-3"10"-1121,-2 0-104,3-6 24,1 0 0,-1 0 0,1 0 0,0 0 0,0 0 0,0 0 0,1 0 0,-1 0 1,1 8-1,4-11 145,-1 0-1,1-1 1,0 1 0,0 0 0,-1-1 0,1 0 0,6 0 0,-6 0-41,234 2 1713,454 29-79,-446 0-798,520 37 20,-576-68-1011,271 5 13,-319 3-49,174 33 1,-86 4 42,163 29 37,-275-58-69,162 2-1,-10-20 1374,-655-17-1051,-3-1-295,-295 61 49,282-9-70,-766 2 76,0-47-429,1089 12 233,-11 1-3,-140-19-1,220 14-120,19 1-74,24-1-63,394-32 95,297-43-3645,-252-31-3985,-234 37 432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6.987"/>
    </inkml:context>
    <inkml:brush xml:id="br0">
      <inkml:brushProperty name="width" value="0.025" units="cm"/>
      <inkml:brushProperty name="height" value="0.025" units="cm"/>
    </inkml:brush>
  </inkml:definitions>
  <inkml:trace contextRef="#ctx0" brushRef="#br0">1 217 17617,'36'-12'489,"1"2"1,0 2 0,62-7 0,118 5 128,-117 7-547,2086-15 5144,-947 25-4265,-1238-6-930,0-1 0,1 0-1,-1 0 1,1 0 0,-1-1 0,1 1-1,-1 0 1,0 0 0,1-1-1,-1 1 1,0-1 0,1 1-1,-1-1 1,0 0 0,0 1 0,2-2-1,-3 1 43,0 1-1,0-1 0,0 1 1,0-1-1,1 1 0,-1-1 0,0 1 1,0-1-1,0 1 0,-1-1 1,1 1-1,0-1 0,0 1 1,0 0-1,0-1 0,0 1 1,0-1-1,-1 1 0,1-1 1,0 1-1,0 0 0,-1-1 1,1 1-1,0-1 0,-1 1 1,1 0-1,0-1 0,-1 1 1,0-1-1,-4-3 271,-1 0-1,1 0 1,-1 0-1,0 1 1,-8-4-1,-38-14-312,-1 4 0,-1 1 0,0 3 0,-1 2 0,-80-5 0,-285 8-97,354 9 101,-567 42-8,2 41-54,99-12-38,379-56 83,-150 24-12,286-36-44,15-1-785,33 0-1601,455-27-6448,-276-4 2730,14-7-4405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162"/>
    </inkml:context>
    <inkml:brush xml:id="br0">
      <inkml:brushProperty name="width" value="0.025" units="cm"/>
      <inkml:brushProperty name="height" value="0.025" units="cm"/>
    </inkml:brush>
  </inkml:definitions>
  <inkml:trace contextRef="#ctx0" brushRef="#br0">1 1 256,'0'0'833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898"/>
    </inkml:context>
    <inkml:brush xml:id="br0">
      <inkml:brushProperty name="width" value="0.025" units="cm"/>
      <inkml:brushProperty name="height" value="0.025" units="cm"/>
    </inkml:brush>
  </inkml:definitions>
  <inkml:trace contextRef="#ctx0" brushRef="#br0">106 105 3459,'0'0'2750,"-10"-1"-1128,3 1-1182,-2-1 612,0 1 0,-1-1 0,1-1 0,-13-3 0,21 5-908,-1-1-1,1 1 1,-1 0-1,1-1 1,0 0 0,-1 1-1,1-1 1,0 0 0,-1 1-1,1-1 1,0 0-1,0 0 1,0 0 0,0 0-1,-1-1 1,2 1 0,-1 0-1,0 0 1,0 0-1,0-1 1,0 1 0,1 0-1,-1-1 1,1 1 0,-1-1-1,1 1 1,0-1-1,-1 1 1,1-1 0,0 1-1,0-1 1,0 1 0,0-1-1,0 1 1,0-1-1,1 1 1,0-3 0,0 1-33,1 1 1,-1 0 0,1-1 0,0 1-1,0 0 1,0 0 0,0 0-1,0 0 1,0 1 0,1-1 0,-1 1-1,1-1 1,-1 1 0,1 0 0,-1 0-1,1 0 1,0 0 0,0 0-1,-1 1 1,5-1 0,64-9 1349,-66 10-1297,183-7 1469,228 22 0,-92 0-1301,368-15 491,37 1 1504,-663 1-1983,71 12-1,-113-11-280,-1 2 0,1 1 0,-2 0-1,1 2 1,-1 1 0,31 16 0,-52-25-64,-1 0 0,1 1 0,0-1 0,0 0 0,0 1 1,-1-1-1,1 1 0,0-1 0,-1 1 0,1-1 1,0 1-1,-1 0 0,1-1 0,0 1 0,-1 0 0,1 0 1,-1-1-1,0 1 0,1 0 0,-1 0 0,0-1 1,1 1-1,-1 0 0,0 1 0,0-1-1,-1 0 0,1-1 0,-1 1 0,1 0 0,-1-1 0,1 1 0,-1-1 0,0 1 0,0-1 0,1 1 0,-1-1 0,0 1 0,0-1 0,1 0 0,-1 1 0,0-1 0,0 0 0,0 0 0,-1 1 0,-50 4-12,50-5 19,-634-9 272,226-2-527,43 9 255,-448-8 70,797 8-95,43 1-72,938 31 66,-583-13 46,841 12 130,-1445-15-324,64-2 198,-1391 37 1287,883-45-9535,652-4 857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7.908"/>
    </inkml:context>
    <inkml:brush xml:id="br0">
      <inkml:brushProperty name="width" value="0.025" units="cm"/>
      <inkml:brushProperty name="height" value="0.025" units="cm"/>
    </inkml:brush>
  </inkml:definitions>
  <inkml:trace contextRef="#ctx0" brushRef="#br0">2560 18 11531,'0'0'4191,"-3"-4"-4143,1 3-37,-1-1 0,1 1 0,0-1 1,-1 1-1,1 0 0,-1 0 1,1 0-1,-1 0 0,1 0 0,-1 1 1,1-1-1,-1 1 0,0 0 1,0-1-1,1 1 0,-1 1 0,0-1 1,1 0-1,-1 1 0,0-1 0,-3 2 1,-78 23 957,45-13-393,-496 112 1535,-50 14 1090,-279 158-2205,566-187-166,285-104-858,-1 0 0,1-1 0,-1 0 1,-20 1-1,34-5-28,0 0-1,0 0 1,0 1 0,0-1 0,0 0-1,0 0 1,0 0 0,-1 0 0,1 0-1,0 0 1,0 0 0,0 0 0,0 0 0,0 0-1,0 0 1,-1 0 0,1 0 0,0-1-1,0 1 1,0 0 0,0 0 0,0 0-1,0 0 1,0 0 0,-1 0 0,1 0-1,0 0 1,0 0 0,0 0 0,0 0-1,0 0 1,0-1 0,0 1 0,0 0-1,0 0 1,0 0 0,0 0 0,0 0 0,0 0-1,-1 0 1,1-1 0,0 1 0,0 0-1,0 0 1,0 0 0,0 0 0,0 0-1,0 0 1,0-1 0,0 1 0,0 0-1,0 0 1,1 0 0,-1 0 0,0 0-1,0 0 1,0 0 0,0-1 0,7-9-1985,13-10-855,-20 20 2882,22-22-3205,-1-4-1399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7.372"/>
    </inkml:context>
    <inkml:brush xml:id="br0">
      <inkml:brushProperty name="width" value="0.025" units="cm"/>
      <inkml:brushProperty name="height" value="0.025" units="cm"/>
    </inkml:brush>
  </inkml:definitions>
  <inkml:trace contextRef="#ctx0" brushRef="#br0">0 1 22742,'0'0'10025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8.235"/>
    </inkml:context>
    <inkml:brush xml:id="br0">
      <inkml:brushProperty name="width" value="0.025" units="cm"/>
      <inkml:brushProperty name="height" value="0.025" units="cm"/>
    </inkml:brush>
  </inkml:definitions>
  <inkml:trace contextRef="#ctx0" brushRef="#br0">513 10 12556,'0'0'2568,"-9"-2"-1479,3 0-926,1 1 0,0-1 1,-1 1-1,1 1 0,-1-1 1,0 1-1,1 0 1,-1 0-1,1 1 0,-1-1 1,1 1-1,-1 1 0,1-1 1,0 1-1,-1 0 0,1 0 1,0 0-1,0 1 0,-7 5 1,-60 50 1621,-74 80 1,66-61-542,71-68-1082,-4 2-30,0 2 1,1 0-1,-17 23 1,27-33-127,0 0-1,1 0 1,-1 1 0,1-1 0,-1 0-1,1 1 1,0-1 0,0 1-1,0-1 1,0 6 0,1-7-7,1 0-1,-1 0 1,0 0 0,0-1-1,1 1 1,-1 0 0,1 0-1,0 0 1,0-1 0,-1 1-1,1 0 1,0-1 0,0 1 0,0-1-1,1 1 1,-1-1 0,0 0-1,1 1 1,-1-1 0,0 0-1,3 1 1,5 4 11,0-1-1,1 0 1,0-1-1,0 0 1,0-1-1,1 0 1,-1 0-1,1-1 1,20 1-1,12-1 44,47-3 0,-68 0-46,65-5-215,129-25 0,-20-17-4837,-99 16-2199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268"/>
    </inkml:context>
    <inkml:brush xml:id="br0">
      <inkml:brushProperty name="width" value="0.025" units="cm"/>
      <inkml:brushProperty name="height" value="0.025" units="cm"/>
    </inkml:brush>
  </inkml:definitions>
  <inkml:trace contextRef="#ctx0" brushRef="#br0">0 104 10025,'0'0'13533,"12"-9"-12508,4-3-761,0 1 0,1 1 0,1 0 0,0 2 0,0 0 0,0 1 0,1 0 0,0 2 0,1 0 0,28-3 0,-36 7-211,-3 0-16,1 0 0,0 0 1,0 1-1,0 1 0,10 1 1,-18-2-23,0 0 0,0 1 0,0-1 0,-1 1 0,1 0 1,0 0-1,0 0 0,0 0 0,-1 0 0,1 0 0,0 0 1,-1 0-1,1 1 0,-1-1 0,0 1 0,1-1 0,-1 1 1,0-1-1,0 1 0,0 0 0,0-1 0,0 1 0,0 0 1,0 0-1,-1 0 0,1 0 0,-1 0 0,1 0 1,-1 4-1,0 5 225,0-1 0,-1 1 0,0 0 0,-1-1 0,0 1 0,-1-1 0,0 0 0,0 0 0,-1 0 0,0 0 0,-12 18 0,-7 9 528,-44 52 0,51-68-679,-1 0-60,7-11-27,1 1-1,0 0 0,1 0 0,0 1 1,1 0-1,0 1 0,1-1 0,1 1 1,0 0-1,-4 16 0,9-27-1,0-1 0,0 1 0,0 0 0,1 0 0,-1-1 0,0 1 0,1 0 0,-1-1 0,1 1 0,0 0 0,0-1 0,-1 1 0,1-1 0,0 1 0,0-1 0,0 1 0,1-1 0,-1 0 0,0 0 0,0 0 0,1 1 0,-1-1 0,1 0 0,-1-1 0,1 1 0,-1 0 0,1 0 0,-1-1 0,1 1 0,0 0 0,-1-1 0,1 0 0,3 1 0,7 1 0,0 0 0,0-1 0,18 0 0,-29 0 0,25-1-61,72-2-985,-89 1 819,0 0 0,0 0 0,0-1 0,0 0 0,0-1 0,-1 0 0,1-1 0,9-5 0,-17 9-43,-1 0 0,1-1-1,-1 1 1,1 0-1,-1-1 1,1 1-1,-1-1 1,1 1 0,-1 0-1,1-1 1,-1 1-1,0-1 1,1 1-1,-1-1 1,0 1 0,1-1-1,-1 0 1,0 1-1,0-1 1,0 1-1,1-1 1,-1 0 0,0 1-1,0-1 1,0 1-1,0-1 1,0 0-1,0 1 1,0-1 0,0 0-1,-1 1 1,1-1-1,0 1 1,0-2-1,-9-10-8254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624"/>
    </inkml:context>
    <inkml:brush xml:id="br0">
      <inkml:brushProperty name="width" value="0.025" units="cm"/>
      <inkml:brushProperty name="height" value="0.025" units="cm"/>
    </inkml:brush>
  </inkml:definitions>
  <inkml:trace contextRef="#ctx0" brushRef="#br0">0 119 19122,'0'0'6502,"65"3"-4740,-23-3-769,8 0-737,4 0-160,5-4-1153,-5-2-2082,-8-2-1601,-2-2-2435</inkml:trace>
  <inkml:trace contextRef="#ctx0" brushRef="#br0" timeOffset="1">591 1 12812,'0'0'11659,"0"62"-9705,-8-30-449,0 3-704,1 0-513,2-3-159,5-3-97,0-6-193,2-12-1344,13-11-1442,3-4-1153,0-21-3587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202"/>
    </inkml:context>
    <inkml:brush xml:id="br0">
      <inkml:brushProperty name="width" value="0.025" units="cm"/>
      <inkml:brushProperty name="height" value="0.025" units="cm"/>
    </inkml:brush>
  </inkml:definitions>
  <inkml:trace contextRef="#ctx0" brushRef="#br0">0 456 18449,'0'0'7004,"13"-2"-5525,7-3-1247,-1 0 0,1-1 0,-1-1 0,25-13-1,-36 16-142,1-1 0,-1-1 0,0 1-1,0-1 1,12-13 0,-17 16 35,0 0 0,-1 0 0,1-1 1,-1 1-1,0-1 0,0 1 0,-1-1 0,1 1 0,-1-1 0,1 0 1,-1 0-1,0 0 0,0 0 0,-1 0 0,1-5 0,-2 9-100,0 0-1,0-1 1,0 1 0,0 0-1,-1 0 1,1-1-1,0 1 1,0 0-1,0 0 1,0 0 0,0 0-1,0 1 1,0-1-1,0 0 1,0 0 0,-1 1-1,1-1 1,0 0-1,0 1 1,0-1-1,1 1 1,-1 0 0,-1 0-1,-5 5-30,0-1-1,0 1 1,1 1-1,0-1 1,0 1-1,1 0 1,0 1 0,0-1-1,1 1 1,-6 14-1,5-10 117,0 0-1,1 0 1,1 1-1,0-1 1,0 1 0,-1 23-1,4-35-99,0 1-1,0 0 0,0 0 1,0-1-1,0 1 1,0 0-1,1 0 1,-1-1-1,0 1 0,1 0 1,-1-1-1,1 1 1,0 0-1,0-1 1,0 1-1,-1-1 0,1 1 1,1-1-1,-1 1 1,0-1-1,0 0 1,0 0-1,1 1 0,-1-1 1,3 1-1,-1-1 14,0 0 0,0 0 0,1 0 0,-1-1-1,0 0 1,0 1 0,0-1 0,1 0 0,-1 0-1,0-1 1,0 1 0,1-1 0,2-1 0,8-2 42,1-1 1,-1 0 0,-1-1 0,1-1-1,13-9 1,13-12-65,-2-1 0,0-2 0,-2-2 0,36-43 0,-48 49 0,-2-1 0,-1-1 0,-1-1 0,-2-1 0,-1 0 0,17-46 0,-24 40 0,-10 36 0,0 1 0,0-1 0,1 1 0,-1-1 0,0 1 0,0-1 0,0 1 0,0-1 0,0 1 0,0-1 0,0 1 0,0-1 0,-1 0 0,1 1 0,0-1 0,0 1 0,0-1 0,0 1 0,-1-1 0,1 1 0,0-1 0,-1 1 0,1 0 0,0-1 0,-1 1 0,1-1 0,0 1 0,-1 0 0,1-1 0,-1 1 0,1 0 0,-1-1 0,1 1 0,-1 0 0,1 0 0,-1 0 0,1-1 0,-1 1 0,1 0 0,-1 0 0,1 0 0,-1 0 0,1 0 0,-1 0 0,1 0 0,-1 0 0,0 0 0,1 0 0,-1 0 0,1 0 0,-1 0 0,1 1 0,-1-1 0,1 0 0,-1 0 0,1 1 0,-1-1 0,-9 5 0,2-1 0,-1 1 0,0 1 0,1 0 0,0 0 0,0 0 0,-8 10 0,-48 55 0,49-52 0,0 1 0,0 1 0,2 0 0,-11 26 0,20-38 0,-1 0 0,2 1 0,0-1 0,0 1 0,1 0 0,0 0 0,0 0 0,1 0 0,0 0 0,1 0 0,1 0 0,2 20 0,-2-27 0,0-1 0,-1 1 0,2 0 0,-1-1 0,0 1 0,1 0 0,-1-1 0,1 0 0,-1 1 0,1-1 0,0 0 0,0 0 0,0 0 0,1 0 0,-1 0 0,0 0 0,4 1 0,0 0 0,0 0 0,0-1 0,0 0 0,0 0 0,0-1 0,0 1 0,12 0 0,-3-2 0,0 0 0,0 0 0,0-2 0,0 0 0,0 0 0,15-6 0,-19 5-324,0-1 1,-1-1-1,1 1 1,-1-1-1,0-1 1,12-9-1,-18 12 34,-1 0-1,0 0 0,1 0 1,-1 0-1,-1 0 1,1-1-1,0 0 0,-1 1 1,0-1-1,0 0 0,0 0 1,0 0-1,-1 0 1,0-1-1,1 1 0,-1 0 1,-1 0-1,1-1 1,-1-5-1,0-26-8288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574"/>
    </inkml:context>
    <inkml:brush xml:id="br0">
      <inkml:brushProperty name="width" value="0.025" units="cm"/>
      <inkml:brushProperty name="height" value="0.025" units="cm"/>
    </inkml:brush>
  </inkml:definitions>
  <inkml:trace contextRef="#ctx0" brushRef="#br0">60 50 16848,'0'0'6214,"-47"-2"-3588,34 2-287,21 0-2468,18-7-1152,2-9-3299,5-9-6150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105"/>
    </inkml:context>
    <inkml:brush xml:id="br0">
      <inkml:brushProperty name="width" value="0.025" units="cm"/>
      <inkml:brushProperty name="height" value="0.025" units="cm"/>
    </inkml:brush>
  </inkml:definitions>
  <inkml:trace contextRef="#ctx0" brushRef="#br0">1 166 8584,'0'0'14510,"10"7"-13208,-4-2-1079,-3-3-154,0 1 0,0-1 0,-1 0 1,1 0-1,1 0 0,-1 0 0,0 0 1,0-1-1,1 0 0,-1 1 0,0-1 1,1 0-1,-1-1 0,1 1 0,0-1 1,-1 1-1,1-1 0,-1 0 0,1-1 1,0 1-1,-1 0 0,6-3 0,5-2 161,-1-2 0,0 0 0,-1 0-1,1-1 1,-1-1 0,15-14 0,-23 20-139,1-1 1,-1 0-1,0 0 1,-1 0-1,1 0 1,-1-1-1,0 1 1,0-1-1,0 0 1,0 0-1,-1 0 1,0 0-1,0-1 0,0 1 1,-1 0-1,0-1 1,0 1-1,0-1 1,-1-10-1,0 15-78,-1-1-1,0 1 1,1-1-1,-1 1 1,0-1-1,0 1 1,0 0-1,0-1 1,0 1-1,0 0 1,0 0-1,0 0 1,0 0-1,-1 0 1,1 0-1,0 0 1,-1 0-1,1 0 1,-1 1-1,1-1 1,-1 0-1,1 1 1,-1-1-1,1 1 1,-1 0-1,0 0 1,1-1-1,-1 1 1,1 0-1,-1 0 1,0 1-1,1-1 1,-1 0-1,0 0 1,1 1-1,-2 0 1,-4 0-54,1 0-1,-1 1 1,1 0 0,-1 0 0,1 0 0,0 1 0,-10 6 0,4 1 32,0 0 1,1 1 0,0 0-1,1 1 1,0 1 0,0-1-1,-7 15 1,12-19 14,0 1 0,1-1 0,0 1 0,1-1 0,-1 1-1,2 0 1,-1 0 0,1 0 0,1 1 0,0-1 0,0 0 0,0 1 0,2 9 0,-1-18-12,0 0 1,1 0 0,-1 0-1,0 0 1,1-1-1,-1 1 1,0 0-1,1 0 1,0 0-1,-1 0 1,1-1 0,-1 1-1,1 0 1,0 0-1,-1-1 1,1 1-1,0 0 1,0-1 0,0 1-1,0-1 1,-1 1-1,1-1 1,0 0-1,2 1 1,30 1-30,-23-3 49,1-1 0,-1 0 0,1-1-1,10-4 1,2-5-84,-1-1 0,0 0 0,-1-2 0,-1-1 0,0 0-1,18-21 1,-38 37 61,1 0 0,-1-1 0,0 1 0,0 0 0,0 0 0,0 0 0,1-1 0,-1 1-1,0 0 1,0 0 0,0 0 0,1 0 0,-1 0 0,0 0 0,0-1 0,1 1 0,-1 0 0,0 0-1,0 0 1,1 0 0,-1 0 0,0 0 0,0 0 0,1 0 0,-1 0 0,0 0 0,0 0 0,1 0-1,-1 0 1,0 0 0,0 0 0,1 1 0,-1-1 0,0 0 0,0 0 0,1 0 0,-1 1 0,5 11-187,-3 25 157,-1-29 112,-1-1-47,0-1 0,0 1 0,1-1 0,0 1 0,1-1 0,-1 0 0,1 0 0,0 1 0,1-1-1,4 9 1,-5-13-10,1 0 0,-1 0 0,0 0-1,1 0 1,-1 0 0,1-1-1,0 1 1,-1-1 0,1 0 0,0 0-1,0 0 1,0 0 0,0 0-1,0-1 1,0 1 0,0-1-1,0 0 1,0 0 0,0 0 0,0 0-1,0 0 1,0-1 0,0 1-1,6-3 1,8-2-21,-1 0 0,1-1 0,-1-1 0,0-1 0,-1 0 0,19-14 0,-20 12-223,1 1 1,0 1-1,0 0 1,1 1-1,0 1 1,26-7-1,-41 13 236,0-1 1,0 1-1,0 0 1,0-1-1,0 1 1,0 0-1,1 0 0,-1 0 1,0 0-1,0 0 1,0 0-1,0 1 1,0-1-1,0 0 0,0 0 1,0 1-1,0-1 1,0 0-1,0 1 1,0-1-1,0 1 0,0 0 1,0-1-1,-1 1 1,1 0-1,0-1 1,0 1-1,-1 0 0,1 0 1,0 0-1,-1 0 1,1 1-1,2 34 1543,-2-8-940,0-27-600,-1 0 0,0-1 1,1 1-1,-1 0 0,1-1 1,0 1-1,-1-1 1,1 1-1,-1-1 0,1 1 1,0-1-1,-1 1 0,1-1 1,0 0-1,0 1 1,-1-1-1,1 0 0,0 0 1,0 0-1,-1 1 1,1-1-1,0 0 0,0 0 1,0 0-1,-1 0 0,1 0 1,0 0-1,0-1 1,0 1-1,-1 0 0,1 0 1,0 0-1,0-1 0,-1 1 1,1 0-1,0-1 1,-1 1-1,1-1 0,0 1 1,-1-1-1,2 0 0,30-19 339,-26 16-339,-1-1-159,0 0-1,1 1 0,-1 0 0,1 1 1,0-1-1,0 1 0,0 0 1,0 0-1,1 1 0,-1 0 1,1 0-1,8-1 0,-14 4 135,0 0 1,1 0-1,-1 0 0,0 1 1,0-1-1,0 0 0,0 1 1,0-1-1,0 1 0,0-1 0,0 1 1,-1 0-1,1-1 0,0 1 1,-1 0-1,0-1 0,1 1 1,-1 0-1,0 0 0,0-1 0,0 1 1,0 0-1,0 0 0,-1 2 1,-3 29-2171,-4-22-3997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449"/>
    </inkml:context>
    <inkml:brush xml:id="br0">
      <inkml:brushProperty name="width" value="0.025" units="cm"/>
      <inkml:brushProperty name="height" value="0.025" units="cm"/>
    </inkml:brush>
  </inkml:definitions>
  <inkml:trace contextRef="#ctx0" brushRef="#br0">1 1 18802,'0'0'3395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806"/>
    </inkml:context>
    <inkml:brush xml:id="br0">
      <inkml:brushProperty name="width" value="0.025" units="cm"/>
      <inkml:brushProperty name="height" value="0.025" units="cm"/>
    </inkml:brush>
  </inkml:definitions>
  <inkml:trace contextRef="#ctx0" brushRef="#br0">103 255 16271,'0'0'8787,"8"-7"-6342,11-9-1957,0-1-1,-2-1 0,17-21 0,-30 33-471,1 1-1,-1-1 1,0 0-1,0-1 0,-1 1 1,0 0-1,0-1 1,0 0-1,-1 0 0,0 0 1,-1 0-1,1 0 1,-1 0-1,0 0 0,-1 0 1,0-1-1,-1-8 0,1 14 2,-1 0 1,0 1-1,0-1 0,1 1 0,-1-1 0,0 1 0,0-1 0,0 1 0,0 0 0,-1 0 0,1-1 0,0 1 0,-1 0 0,1 0 0,0 0 0,-1 0 0,1 0 0,-1 1 0,0-1 0,1 0 0,-1 1 0,0-1 0,1 1 0,-1-1 0,0 1 0,1 0 0,-1 0 0,0 0 0,0 0 0,1 0 0,-1 0 0,0 0 0,0 1 0,-1 0 0,-3-1 31,0 2-1,0-1 0,0 1 0,0 0 0,0 0 0,0 0 0,1 1 0,-9 4 0,1 4 129,0 0 0,1 1 1,0 0-1,0 1 0,-18 28 0,25-34-107,1 0-1,-1 1 1,1-1 0,1 1-1,-1 0 1,1 0 0,1 0-1,0 0 1,0 1-1,0-1 1,1 1 0,0-1-1,1 17 1,1-24-68,-1 1-1,1-1 1,-1 0 0,1 1 0,0-1-1,0 0 1,0 1 0,0-1 0,0 0-1,0 0 1,0 0 0,0 0 0,0 0-1,0 0 1,0 0 0,1 0-1,-1 0 1,0-1 0,1 1 0,-1 0-1,1-1 1,-1 1 0,1-1 0,-1 0-1,1 1 1,-1-1 0,3 0 0,48 3-57,-41-3 6,9-1-1110,-1 0 0,28-5 1,-35 4-832,-1-1 0,0 0 1,0-1-1,-1 0 1,17-9-1,7-9-6972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146"/>
    </inkml:context>
    <inkml:brush xml:id="br0">
      <inkml:brushProperty name="width" value="0.025" units="cm"/>
      <inkml:brushProperty name="height" value="0.025" units="cm"/>
    </inkml:brush>
  </inkml:definitions>
  <inkml:trace contextRef="#ctx0" brushRef="#br0">99 0 16464,'0'0'13169,"-9"10"-12774,-26 30-266,34-39-150,0 0 1,0 0 0,0 0 0,0 0 0,1 0 0,-1 0 0,0 1 0,0-1 0,1 0 0,-1 0 0,1 1 0,0-1 0,-1 1 0,1-1 0,0 0 0,0 1 0,-1-1 0,1 1 0,0-1-1,1 1 1,-1-1 0,0 0 0,0 1 0,1-1 0,-1 1 0,0-1 0,1 0 0,-1 1 0,1-1 0,0 0 0,0 0 0,-1 0 0,1 1 0,0-1 0,0 0 0,0 0 0,0 0-1,0 0 1,2 1 0,3 2-428,0 0-1,1-1 1,0 1-1,0-1 1,12 3-1,-9-2-392,-1-1 358,47 22-1832,-54-24 2472,0 0 0,0 0 0,0 0 0,0 1 0,0-1 0,-1 0 0,1 1 1,0-1-1,-1 1 0,0-1 0,1 1 0,-1 0 0,0 0 0,0-1 0,0 1 0,0 0 0,0 0 0,0 0 0,0 0 0,-1 0 0,1 1 0,-1-1 0,1 2 0,-2-1 5,0-1-1,0 0 0,0 1 0,0-1 1,0 0-1,-1 0 0,1 0 1,-1 0-1,1 0 0,-1 0 0,0 0 1,0-1-1,1 1 0,-1 0 0,-1-1 1,1 0-1,0 1 0,0-1 1,-3 1-1,-51 21 2492,48-20-2558,8-3-96,-53 16-2351,50-15 1731,-1 0 1,1-1 0,0 1-1,0-1 1,0 0-1,-1 0 1,1 0 0,0 0-1,0 0 1,-1-1 0,1 1-1,0-1 1,0 0-1,-6-3 1,-1-8-17797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894"/>
    </inkml:context>
    <inkml:brush xml:id="br0">
      <inkml:brushProperty name="width" value="0.025" units="cm"/>
      <inkml:brushProperty name="height" value="0.025" units="cm"/>
    </inkml:brush>
  </inkml:definitions>
  <inkml:trace contextRef="#ctx0" brushRef="#br0">117 58 14189,'2'-8'3988,"2"-2"-2781,-2 7-729,0 0 0,-1 0-1,0-1 1,0 1 0,0-1 0,0 1-1,0-1 1,-1 0 0,1-4 0,-14 26 2137,-7 21-2301,2 1-1,1 0 0,2 1 0,2 1 0,2 0 0,2 1 1,2 0-1,-3 61 0,9-102-306,1 0 0,0 0 0,0 0 0,0 0 1,0 0-1,0 0 0,1 0 0,-1 0 0,1 0 0,-1 0 0,1 0 0,0 0 1,-1-1-1,1 1 0,0 0 0,0 0 0,0-1 0,1 1 0,-1 0 0,0-1 0,1 1 1,-1-1-1,1 0 0,-1 1 0,1-1 0,-1 0 0,1 0 0,0 0 0,0 0 1,0 0-1,-1 0 0,1-1 0,0 1 0,0-1 0,0 1 0,0-1 0,0 0 1,0 0-1,0 0 0,3 0 0,3-1 27,0 0 1,0 0-1,0-1 0,-1 0 1,1-1-1,0 1 0,-1-2 1,0 1-1,8-5 0,8-7-76,0 0-1,-2-1 0,0-2 0,-1 0 1,0-1-1,-2 0 0,0-2 1,-1 0-1,-2-1 0,0-1 0,-1 0 1,21-50-1,-146 266 390,101-173-67,3-11-56,1 1 0,1 0 0,0 0 0,0 1 0,1 0 0,0-1 0,1 1 0,0 1 0,1-1 0,-1 13 0,3-24-224,1 1 0,-1 0 0,1 0 0,0-1 0,-1 1 0,1 0 0,0-1 0,-1 1 0,1-1 0,0 1 0,0-1 0,0 1 0,0-1 0,0 1 0,-1-1 0,1 0 0,0 0 0,0 1 0,0-1 0,0 0 0,0 0 0,0 0 0,0 0 0,0 0 0,0 0 0,0 0 0,0-1 0,0 1 0,0 0 0,0 0 0,-1-1 0,1 1 0,2-1 0,34-11 0,-13 1-54,-1-2 0,41-28 0,-47 29 10,0 0 0,1 1 0,0 1 0,0 1 0,1 0 0,23-6 0,-41 15 45,0-1 0,-1 1 0,1 0 0,0 0 0,0 0 0,-1 0 0,1 0 0,0-1 0,-1 2 0,1-1 0,0 0 0,0 0 0,-1 0 0,1 0 0,0 0 0,-1 0 0,1 1 0,0-1 0,-1 0 0,1 1 0,0-1 0,-1 0 0,1 1 0,-1-1 0,1 1 0,0-1 0,-1 1 0,0-1 1,1 1-1,-1 0 0,1-1 0,-1 1 0,1-1 0,-1 1 0,0 0 0,1 0 0,-1 2 17,1 1 0,0-1 1,-1 1-1,0-1 1,0 1-1,0-1 0,0 0 1,-1 6-1,-18 61 249,13-56-267,4-10 0,1 0 0,-1 1 0,0-1 0,1 0 0,0 1 0,0-1 0,0 8 0,1-12 0,0 0 0,0 1 0,0-1 0,1 0 0,-1 0 0,0 1 0,0-1 0,1 0 0,-1 1 0,0-1 0,1 0 0,-1 0 0,0 0 0,1 1 0,-1-1 0,0 0 0,1 0 0,-1 0 0,0 0 0,1 0 0,-1 0 0,1 0 0,-1 0 0,0 0 0,1 0 0,-1 0 0,1 0 0,-1 0 0,0 0 0,1 0 0,-1 0 0,0 0 0,1 0 0,-1 0 0,0 0 0,1-1 0,15-4 0,-5 0 0,-2 0 0,1-1 0,-1 0 0,12-10 0,-15 10 0,0 1 0,1 0 0,0 0 0,-1 1 0,2 0 0,-1 0 0,0 0 0,1 1 0,0 0 0,9-2 0,-16 5 1,-1 0 0,0 0 1,1 0-1,-1 0 0,0 0 0,1 0 0,-1 0 0,1 1 1,-1-1-1,0 0 0,1 0 0,-1 0 0,0 0 0,1 0 1,-1 0-1,1 1 0,-1-1 0,0 0 0,0 0 1,1 1-1,-1-1 0,0 0 0,1 0 0,-1 1 0,0-1 1,0 0-1,0 1 0,1-1 0,-1 0 0,0 1 0,0-1 1,0 0-1,0 1 0,1-1 0,-1 1 0,0-1 0,-1 23 52,-11 21-388,11-40 184,0 3-4161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7.963"/>
    </inkml:context>
    <inkml:brush xml:id="br0">
      <inkml:brushProperty name="width" value="0.025" units="cm"/>
      <inkml:brushProperty name="height" value="0.025" units="cm"/>
    </inkml:brush>
  </inkml:definitions>
  <inkml:trace contextRef="#ctx0" brushRef="#br0">249 144 19122,'0'0'4292,"0"-8"-720,1-1-2852,-1 4-307,1 1 1,-1-1 0,0 1 0,0-1-1,0 1 1,-1-1 0,-1-6 0,1 9-349,0 0 0,0 1-1,0-1 1,1 1 0,-1-1 0,-1 1 0,1 0 0,0 0 0,0-1-1,0 1 1,-1 0 0,1 0 0,-1 0 0,1 0 0,-1 0 0,1 0-1,-1 1 1,1-1 0,-1 0 0,0 1 0,1-1 0,-1 1 0,0 0-1,1 0 1,-1-1 0,-3 2 0,-2-1-65,1 1 0,0 0 0,0 0 0,0 0 0,0 1 0,0 0 0,0 1 0,0-1 0,0 1 0,1 0 0,0 0 0,-1 1 0,1-1 0,0 1 0,1 1 0,-1-1 0,1 0 0,0 1 0,0 0 0,0 0 0,-3 7 0,-6 8 0,0 1 0,2 1 0,0 0 0,-8 27 0,14-39 0,2 1 0,-1 0 0,1 0 0,1 0 0,0 0 0,1 0 0,0 0 0,1 0 0,0 12 0,0-21 0,1-1 0,-1 0 0,0 1 0,1-1 0,-1 0 0,1 1 0,-1-1 0,1 0 0,-1 0 0,1 1 0,0-1 0,0 0 0,-1 0 0,1 0 0,0 0 0,0 0 0,0 0 0,0 0 0,1 0 0,-1-1 0,0 1 0,0 0 0,0-1 0,1 1 0,1 0 0,0 0 0,1-1 0,-1 1 0,1-1 0,-1 0 0,1 0 0,-1 0 0,1-1 0,-1 1 0,0-1 0,5-1 0,1-1 0,0 0 0,0 0 0,0-1 0,-1 0 0,0-1 0,15-10 0,-10 3 0,-1 0 0,-1 0 0,0-1 0,-1-1 0,0 0 0,-1 0 0,0-1 0,-1 0 0,-1 0 0,-1-1 0,0 0 0,-1 0 0,0-1 0,-1 1 0,-1-1 0,-1 0 0,-1 0 0,0 0 0,-2-17 0,1 31-96,0 1 0,-1-1 1,1 1-1,-1-1 0,0 1 0,1-1 1,-1 1-1,0 0 0,0-1 0,-1 1 1,1 0-1,-1 0 0,1 0 0,-1 0 1,1 0-1,-1 0 0,0 0 0,0 1 0,0-1 1,0 1-1,0-1 0,0 1 0,-1 0 1,1 0-1,0 0 0,-1 0 0,1 0 1,0 0-1,-1 1 0,1-1 0,-1 1 0,-4-1 1,-2 1-414,1 0 1,0 0 0,0 1 0,0 0 0,0 1-1,0-1 1,0 1 0,0 1 0,-8 3 0,14-5-360,-9 2-3280,8-9-3051,3-9-435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9.923"/>
    </inkml:context>
    <inkml:brush xml:id="br0">
      <inkml:brushProperty name="width" value="0.025" units="cm"/>
      <inkml:brushProperty name="height" value="0.025" units="cm"/>
    </inkml:brush>
  </inkml:definitions>
  <inkml:trace contextRef="#ctx0" brushRef="#br0">156 1 15791,'0'0'4564,"-6"11"-1553,-27 63 123,4 2-1,-28 108 1,49-155-3134,1 0 0,1 0 0,2 0 0,0 35 0,3-63 0,1-1 0,0 0 0,0 0 0,0 1 0,0-1 0,0 0 0,0 1 0,0-1 0,0 0 0,-1 0 0,1 1 0,0-1 0,0 0 0,1 1 0,-1-1 0,0 0 0,0 0 0,0 1 0,0-1 0,0 0 0,0 1 0,0-1 0,0 0 0,0 0 0,1 1 0,-1-1 0,0 0 0,0 0 0,0 1 0,1-1 0,-1 0 0,0 0 0,0 0 0,0 1 0,1-1 0,-1 0 0,0 0 0,1 0 0,-1 0 0,0 0 0,0 0 0,1 1 0,-1-1 0,0 0 0,1 0 0,-1 0 0,0 0 0,0 0 0,1 0 0,-1 0 0,0 0 0,1 0 0,-1 0 0,0 0 0,0-1 0,1 1 0,-1 0 0,0 0 0,1 0 0,-1 0 0,0 0 0,0 0 0,1-1 0,-1 1 0,0 0 0,0 0 0,0 0 0,1-1 0,-1 1 0,12-13 0,-5 1 0,0 0 0,-1-1 0,9-24 0,-14 31 0,1 1 0,-1 0 0,1 0 0,-1-1 0,-1 1 0,1 0 0,-1-1 0,0 1 0,0-1 0,-1 1 0,0 0 0,0-1 0,-2-6 0,3 11 0,-1 0 0,0 0 0,1 0 0,-1 0 0,0 0 0,0 0 0,1 0 0,-1 0 0,0 0 0,0 0 0,0 1 0,0-1 0,0 0 0,0 1 0,0-1 0,-1 0 0,1 1 0,0 0 0,0-1 0,0 1 0,-1 0 0,1-1 0,0 1 0,0 0 0,0 0 0,-1 0 0,1 0 0,0 0 0,0 1 0,-1-1 0,1 0 0,0 0 0,0 1 0,0-1 0,-1 1 0,1-1 0,0 1 0,0-1 0,0 1 0,0 0 0,0 0 0,0-1 0,0 1 0,0 0 0,1 0 0,-1 0 0,0 0 0,0 0 0,1 0 0,-1 0 0,0 0 0,1 0 0,-1 1 0,1-1 0,0 0 0,-1 0 0,1 0 0,0 1 0,0-1 0,0 0 0,0 2 0,-1-2 0,1 0 0,0 0-1,0 1 1,0-1 0,0 0 0,0 0-1,1 0 1,-1 0 0,0 0 0,0 1 0,1-1-1,-1 0 1,1 0 0,-1 0 0,1 0-1,-1 0 1,1 0 0,0 0 0,-1 0-1,1-1 1,0 1 0,0 0 0,0 0 0,-1 0-1,1-1 1,0 1 0,0-1 0,0 1-1,0-1 1,2 1 0,1 1-1,0-1-1,1 0 1,-1-1-1,0 1 1,1-1-1,-1 0 1,1 0-1,6-1 1,4-1 2,0 0 0,-1-2-1,1 0 1,17-7 0,-29 10 1,70-37 16,-69 36-18,1-1-1,-1 0 1,0 0 0,0 0 0,-1-1-1,1 1 1,-1-1 0,0 0 0,1 0-1,-2 0 1,1 0 0,0 0 0,-1-1-1,2-4 1,-4 9 0,0-1 0,0 1 0,0 0 0,0 0 0,0 0 0,0-1 0,0 1 0,0 0 0,0 0 0,0 0 0,0 0 0,0-1 0,0 1 0,0 0 0,0 0 0,0 0 0,0-1 0,0 1 0,-1 0 0,1 0 0,0 0 0,0 0 0,0 0 0,0-1 0,0 1 0,0 0 0,-1 0 0,1 0 0,0 0 0,0 0 0,0 0 0,0 0 0,-1 0 0,1 0 0,0 0 0,0-1 0,0 1 0,-1 0 0,1 0 0,0 0 0,0 0 0,0 0 0,0 0 0,-1 0 0,1 0 0,0 1 0,0-1 0,0 0 0,-1 0 0,1 0 0,0 0 0,0 0 0,0 0 0,0 0 0,-1 0 0,1 0 0,0 0 0,0 1 0,0-1 0,0 0 0,0 0 0,0 0 0,-1 0 0,1 0 0,0 1 0,0-1 0,-13 13 0,0 0 0,1 1 0,1 0 0,0 1 0,1 0 0,0 1 0,1 0 0,-6 18 0,14-32 0,0-1 0,0 0 0,1 1 0,-1-1 0,0 1 0,1 0 0,0-1 0,-1 1 0,1-1 0,0 1 0,0 0 0,0-1 0,0 1 0,0 0 0,0-1 0,0 1 0,0-1 0,1 1 0,-1 0 0,1 1 0,0-2 0,0-1 0,0 1 0,0 0 0,0-1 0,0 1 0,0-1 0,0 1 0,0-1 0,0 0 0,0 1 0,0-1 0,0 0 0,0 0 0,0 1 0,0-1 0,0 0 0,0 0 0,0 0 0,0 0 0,1-1 0,-1 1 0,1 0 0,13-4 0,-1 0 0,0-1 0,21-11 0,-14 7 0,-4 3 0,71-23 0,-79 26 0,0 1 0,0 0 0,0 1 0,0 0 0,0 1 0,0 0 0,15 1 0,-23 0 0,0 0 0,0-1 0,0 1 0,0 0 0,0 0 0,-1 0 0,1 0 0,0 0 0,0 0 0,-1 0 0,1 0 0,-1 0 0,1 0 0,-1 0 0,1 0 0,-1 0 0,1 0 0,-1 0 0,0 1 0,0-1 0,0 0 0,1 0 0,-1 0 0,0 1 0,-1-1 0,1 2 0,-2 34 0,2-36 0,-19 69 0,2-8 0,26-109 0,-3 34 0,0 1 0,0-1 0,1 1 0,1 1 0,0-1 0,1 1 0,0 1 0,0 0 0,17-14 0,-17 18 0,0 0 0,0 1 0,0 0 0,1 0 0,0 1 0,0 0 0,0 1 0,1 0 0,-1 0 0,1 2 0,-1-1 0,22 0 0,-18 2 0,-8-1 0,1 1 0,-1 0 0,0 0 0,1 1 0,-1 0 0,0 0 0,7 2 0,-11-2 0,0 0 0,-1 0 0,1 0 0,0 0 0,-1 0 0,1 1 0,-1-1 0,0 0 0,1 1 0,-1-1 0,0 1 0,0-1 0,0 1 0,0 0 0,0 0 0,0-1 0,0 1 0,-1 0 0,1 0 0,-1 0 0,1 0 0,-1 0 0,0 0 0,0 0 0,0 0 0,0-1 0,0 5 0,0 5 0,-1-8 0,1 0 0,0 1 0,0-1 0,0 0 0,1 1 0,-1-1 0,1 0 0,-1 0 0,3 6 0,9-5 0,12-14 0,9-7 0,-32 17 0,-1 0 0,0 0 0,1 0 0,-1 0 0,0 0 0,0 0 0,1 0 0,-1 0 0,0 0 0,1 1 0,-1-1 0,0 0 0,0 0 0,1 0 0,-1 0 0,0 1 0,0-1 0,0 0 0,1 0 0,-1 1 0,0-1 0,0 0 0,0 0 0,0 1 0,0-1 0,0 0 0,1 1 0,-1-1 0,0 0 0,0 0 0,0 1 0,0-1 0,0 0 0,0 1 0,0-1 0,0 0 0,0 1 0,0-1 0,0 0 0,0 0 0,-1 1 0,1-1 0,0 0 0,0 1 0,0-1 0,0 0 0,0 0 0,-1 1 0,1-1 0,-5 15 0,4-12-58,-13 15-3366,-3-5-4299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0.656"/>
    </inkml:context>
    <inkml:brush xml:id="br0">
      <inkml:brushProperty name="width" value="0.025" units="cm"/>
      <inkml:brushProperty name="height" value="0.025" units="cm"/>
    </inkml:brush>
  </inkml:definitions>
  <inkml:trace contextRef="#ctx0" brushRef="#br0">30 103 8456,'-3'4'11641,"10"-1"-4696,24 0-2807,23-5-6116,-37-1 3557,-9 0-1532,1 0-1,-1-1 1,1 0 0,-1 0-1,11-9 1,-16 11-29,1 0 1,-1 0 0,-1-1-1,1 0 1,0 1-1,0-1 1,-1 0-1,0 0 1,1-1-1,-1 1 1,-1 0-1,1-1 1,0 1 0,-1-1-1,2-5 1,-3 8-18,0 0 0,0 0 0,0 0 1,0 0-1,0 0 0,0 0 0,-1 0 1,1 1-1,0-1 0,-1 0 0,1 0 1,0 0-1,-1 0 0,1 0 0,-1 1 1,0-1-1,1 0 0,-1 0 0,1 1 0,-1-1 1,0 1-1,0-1 0,1 0 0,-1 1 1,0-1-1,0 1 0,0 0 0,0-1 1,1 1-1,-1 0 0,0-1 0,0 1 1,0 0-1,0 0 0,0 0 0,0 0 1,0 0-1,0 0 0,-1 0 0,-43 3-141,37-1 127,-1 1-1,1 0 1,0 1 0,0 0-1,0 0 1,1 0-1,0 1 1,-1 0 0,1 1-1,1-1 1,-1 1 0,1 1-1,-9 12 1,8-11 25,1 0 0,1 0 0,-1 1 0,2 0 0,-1 1 0,1-1 0,0 1 0,1-1 0,0 1 0,1 0 0,-2 16 0,4-24-6,-1 0 1,1 0-1,0 0 0,1-1 0,-1 1 1,0 0-1,0 0 0,1-1 0,-1 1 0,1 0 1,-1-1-1,1 1 0,0 0 0,0-1 1,0 1-1,0-1 0,0 1 0,0-1 0,0 0 1,0 1-1,1-1 0,2 2 0,-1-1 6,0-1-1,0 1 0,0-1 0,0 0 1,0 0-1,1 0 0,-1 0 1,0-1-1,1 0 0,-1 1 0,5-1 1,3-1-27,0 0 0,-1-1 1,1 0-1,-1 0 1,1-1-1,17-8 0,-15 5-814,-1-1 0,0-1 0,0 0 0,20-19 0,-22 18-1155,-1-1-1,0-1 1,0 0-1,-1 0 0,7-14 1,10-26-11698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342"/>
    </inkml:context>
    <inkml:brush xml:id="br0">
      <inkml:brushProperty name="width" value="0.025" units="cm"/>
      <inkml:brushProperty name="height" value="0.025" units="cm"/>
    </inkml:brush>
  </inkml:definitions>
  <inkml:trace contextRef="#ctx0" brushRef="#br0">144 1 16432,'-9'10'1489,"-9"10"212,1 2 0,0 0 1,-22 42-1,32-51-1211,0 1 1,2-1 0,-1 1 0,2 0 0,0 0-1,0 1 1,2-1 0,0 1 0,-1 27-1,3-39-467,0 0 0,1 0 0,-1 0 0,0 0 0,1 0 0,0 0 0,0 0 0,0-1 0,0 1 0,0 0 0,0-1 0,1 1 0,-1-1 0,1 1 0,0-1 0,0 1 0,-1-1 0,2 0 0,-1 0 0,0 0 0,3 1 0,-1 0-2,1-1 0,-1 0 1,1-1-1,0 1 1,-1-1-1,1 0 1,0 0-1,0 0 1,0-1-1,0 1 0,7-2 1,7 0-190,0-2 0,-1 0 0,1-1 0,-1-1 0,26-11 0,-23 7-160,24-12 24,-42 20 319,-1 1 1,1-1-1,-1 0 0,0 0 1,1 1-1,-1 0 1,1-1-1,-1 1 0,1 0 1,0 0-1,-1 0 1,1 1-1,4 0 0,-6 0 32,0 0-1,-1 1 1,1-1 0,0 0-1,-1 0 1,1 1-1,-1-1 1,0 0-1,1 1 1,-1-1-1,0 1 1,0-1-1,0 0 1,0 1-1,0-1 1,0 1-1,0-1 1,0 0-1,0 1 1,-1 1-1,-6 30 659,6-32-664,0 1 1,0 0-1,1-1 0,-1 1 0,1 0 1,-1 0-1,1 0 0,-1-1 0,1 1 1,0 0-1,0 0 0,0 0 0,0 0 1,0 0-1,0 0 0,1-1 0,-1 1 1,1 0-1,-1 0 0,1 0 0,0-1 1,-1 1-1,1 0 0,0-1 0,2 3 1,0-3-50,0 0 0,-1 0 1,1-1-1,0 1 0,0-1 0,0 0 1,0 0-1,0 0 0,0 0 1,-1 0-1,1-1 0,0 1 1,0-1-1,0 0 0,-1 0 1,1 0-1,3-1 0,29-12-1048,-25 10 613,0-1 0,0 2 0,1-1-1,-1 1 1,1 1 0,-1 0 0,1 1 0,0 0 0,16 0-1,-26 2 515,0-1 0,0 1 0,0-1 0,0 1-1,0 0 1,-1 0 0,1-1 0,0 1 0,0 0 0,-1 0-1,1 0 1,0 0 0,-1 0 0,1 0 0,-1 0-1,1 0 1,-1 0 0,0 0 0,1 0 0,-1 0 0,0 0-1,0 0 1,0 0 0,0 0 0,0 1 0,0-1-1,0 0 1,0 0 0,0 0 0,-1 0 0,1 2 0,-9 44 2416,7-40-2217,1-5-242,1-1 1,-1 1-1,1-1 1,-1 0-1,1 1 1,0-1-1,-1 1 1,1 0-1,0-1 1,0 1 0,0-1-1,0 1 1,1-1-1,-1 1 1,0-1-1,1 1 1,-1-1-1,0 1 1,1-1-1,0 0 1,-1 1-1,1-1 1,0 0-1,0 1 1,0-1-1,0 0 1,0 0-1,0 0 1,0 0-1,0 0 1,0 0 0,1 0-1,-1 0 1,2 1-1,2-1 44,1 0 0,0 0-1,0-1 1,0 1 0,-1-1 0,1-1-1,0 1 1,7-2 0,5-2-196,0 0 0,-1-1-1,0-1 1,0-1 0,0-1 0,17-10 0,-17 8-29,0 2 0,1 0 0,0 1 0,37-10 0,-55 17 159,0 0-1,1 0 0,-1 0 0,0 0 0,0 0 0,1-1 1,-1 1-1,0 0 0,1 0 0,-1 0 0,0 0 0,1 0 0,-1 0 1,0 1-1,0-1 0,1 0 0,-1 0 0,0 0 0,0 0 0,1 0 1,-1 0-1,0 0 0,0 1 0,1-1 0,-1 0 0,0 0 1,0 0-1,1 0 0,-1 1 0,0-1 0,0 0 0,0 0 0,0 1 1,1-1-1,-1 0 0,0 0 0,0 1 0,0-1 0,0 1 1,-3 13 468,-16 21 423,16-31-841,2-4-56,0 1 0,1 0 0,-1-1 0,1 1 0,-1-1 0,1 1 0,-1 0 0,1 0 0,0-1 0,-1 1 0,1 0 0,0-1 0,0 1 0,-1 0 0,1 0 0,0 0 0,0-1 0,0 1 0,0 0 0,0 0 0,0 0 0,0-1 0,0 1 0,0 0 0,0 0 0,1 0 0,-1-1 0,0 1 0,0 0 0,1 0 0,-1-1 0,1 1 0,0 0 0,0 0 0,1 0 0,0-1 0,-1 0 0,1 1 0,0-1 0,-1 0 0,1 0 0,0 0 0,0 0 0,-1 0 0,1 0 0,0 0 0,-1-1 0,3 0 0,59-20 0,-44 12-347,-9 4-141,1 0-1,-1 1 1,1 0-1,0 1 1,0 0-1,0 1 1,13-1-1,-25 5 562,0 0 0,1 1 0,-1-1 0,0 0 0,0 0 0,-1 0 0,1 0 0,0 0 0,-1 0 0,1 0 0,-2 2 0,1-3-488,-22 25 1727,15-10-2880,9-5-5523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905"/>
    </inkml:context>
    <inkml:brush xml:id="br0">
      <inkml:brushProperty name="width" value="0.025" units="cm"/>
      <inkml:brushProperty name="height" value="0.025" units="cm"/>
    </inkml:brush>
  </inkml:definitions>
  <inkml:trace contextRef="#ctx0" brushRef="#br0">0 95 12844,'0'0'14537,"9"3"-13395,-5-1-1089,1 0-1,0 0 1,0 0-1,0-1 1,0 0 0,0 0-1,0 0 1,0-1-1,0 0 1,0 0-1,0 0 1,0 0 0,0-1-1,0 0 1,0 0-1,0 0 1,0-1 0,0 0-1,0 1 1,-1-2-1,1 1 1,-1 0 0,0-1-1,1 0 1,-1 0-1,6-6 1,-7 6 25,0 1 0,-1-1 0,1 0 0,-1 0 1,1 0-1,-1 0 0,0-1 0,0 1 0,0 0 0,-1-1 0,1 0 0,-1 1 0,0-1 1,0 0-1,0 0 0,0 1 0,-1-1 0,1-5 0,-2 9-45,0-1-1,1 0 1,-1 1 0,1-1-1,-1 1 1,0-1 0,0 1-1,1 0 1,-1-1 0,0 1-1,0 0 1,0-1 0,1 1-1,-1 0 1,0 0-1,0 0 1,0 0 0,0 0-1,1-1 1,-1 2 0,0-1-1,0 0 1,0 0 0,0 0-1,0 0 1,1 0 0,-2 1-1,-24 7 394,18-5-426,1 2 0,0-1 0,1 1 0,-1 0 0,1 1 0,0-1 0,0 1 0,0 1 0,1-1 0,0 1 0,0 0 0,1 0 0,0 0 0,0 0 0,1 1 0,0 0 0,0 0 0,0 0 0,1 0 0,-1 12 0,3-18 0,0-1 0,0 0 0,0 0 0,0 0 0,0 1 0,1-1 0,-1 0 0,0 0 0,1 0 0,-1 1 0,1-1 0,-1 0 0,1 0 0,0 0 0,-1 0 0,1 0 0,0 0 0,0 0 0,0 0 0,0 0 0,0-1 0,0 1 0,0 0 0,0-1 0,0 1 0,1 0 0,2 1 0,-1-1 0,1 0 0,0-1 0,-1 1 0,1-1 0,0 1 0,-1-1 0,1 0 0,4-1 0,4 0 0,0-1 0,0-1 0,-1 0 0,22-8 0,32-25-666,-50 27 443,-1 0 0,1 1 0,1 1 0,-1 0 1,1 1-1,19-4 0,-34 10 231,-1 0 0,0 0-1,0-1 1,0 1 0,1 0 0,-1 0 0,0 0-1,0 0 1,0 0 0,1 0 0,-1 0 0,0 1-1,0-1 1,0 0 0,0 0 0,1 0 0,-1 0 0,0 0-1,0 0 1,0 0 0,1 0 0,-1 0 0,0 0-1,0 1 1,0-1 0,0 0 0,0 0 0,1 0 0,-1 0-1,0 0 1,0 1 0,0-1 0,0 0 0,0 0-1,0 0 1,0 0 0,0 1 0,0-1 0,0 0-1,0 0 1,0 0 0,0 1 0,0-1 0,0 0 0,0 0-1,0 0 1,0 1 0,0-1 0,0 0 0,0 0-1,0 1 1,-6 15 751,-11 12 302,4-14-1061,-18 26 0,29-38 0,1 0 0,-1 0 0,1 0 0,0 0 0,0 1 0,0-1 0,0 0 0,1 0 0,-1 1 0,0-1 0,1 1 0,0-1 0,-1 0 0,1 1 0,1 3 0,-1-5 0,1 0 0,0-1 0,0 1 0,0-1 0,0 1 0,0-1 0,-1 1 0,1-1 0,0 0 0,0 1 0,0-1 0,0 0 0,0 0 0,0 0 0,0 0 0,0 0 0,0 0 0,0 0 0,0 0 0,0 0 0,0 0 0,1-1 0,25-3 0,86-34-2157,-92 28 1463,1 2-1,0 0 0,1 2 0,-1 0 1,1 1-1,40-2 0,-62 7 752,0 0 1,0 0-1,0 0 1,0 0-1,0 0 0,0 0 1,0 1-1,0-1 1,0 0-1,-1 0 1,1 1-1,0-1 0,0 1 1,0-1-1,0 1 1,0-1-1,0 1 0,-1-1 1,1 1-1,0 0 1,0 0-1,-1-1 0,1 1 1,-1 0-1,1 0 1,0 0-1,-1-1 0,0 1 1,1 0-1,-1 0 1,1 0-1,-1 0 1,0 0-1,0 0 0,0 0 1,0 0-1,1 0 1,-1 0-1,0 0 0,-1 0 1,1 0-1,0 0 1,0 0-1,0 0 0,-1 0 1,1 0-1,0 0 1,-1 0-1,0 1 0,-25 55 3794,20-48-3552,4-3-519,-1 1 1,1-1-1,-1 0 1,2 1-1,-1 0 1,0 7-1,0 22-4537,2-26-6598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135"/>
    </inkml:context>
    <inkml:brush xml:id="br0">
      <inkml:brushProperty name="width" value="0.025" units="cm"/>
      <inkml:brushProperty name="height" value="0.025" units="cm"/>
    </inkml:brush>
  </inkml:definitions>
  <inkml:trace contextRef="#ctx0" brushRef="#br0">1 0 17136,'0'0'4645,"49"5"-4357,-10-5 1121,14 0 225,11 0-641,8-2-257,2 2-479,-5 0-225,-2 0-481,-12 1-864,-11 4-737,-15-4-544,-14-1-2275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464"/>
    </inkml:context>
    <inkml:brush xml:id="br0">
      <inkml:brushProperty name="width" value="0.025" units="cm"/>
      <inkml:brushProperty name="height" value="0.025" units="cm"/>
    </inkml:brush>
  </inkml:definitions>
  <inkml:trace contextRef="#ctx0" brushRef="#br0">1 1 17168,'0'0'3118,"10"2"-2104,160 23 1835,-49-10-2335,-116-14-497,1-1-1,-1 1 1,0 1-1,0-1 0,0 1 1,0 0-1,0 0 1,-1 1-1,1-1 0,0 1 1,-1 0-1,0 0 1,5 4-1,-8-4 77,1-1-1,0 1 0,-1-1 1,1 1-1,-1 0 1,0-1-1,0 1 1,0 0-1,0 0 1,0 0-1,0 0 1,-1 0-1,0 0 0,0 0 1,1 0-1,-2 0 1,1 0-1,0 0 1,-1 0-1,1 0 1,-1 0-1,0 0 1,0 0-1,-2 5 0,-8 11 298,0-1 0,-1 0-1,0 0 1,-2-2-1,0 1 1,0-2-1,-2 0 1,-17 14 0,-32 33 59,64-61-519,-1 0 0,1 0-1,0 0 1,0 0 0,0 0-1,0 0 1,0 0 0,1 0 0,-1 0-1,0 1 1,0-1 0,1 0-1,-1 0 1,1 1 0,-1-1 0,1 1-1,0-1 1,-1 0 0,1 1-1,0-1 1,0 1 0,0 2 0,1-4-254,1 1 0,-1 0 1,0-1-1,0 1 1,1-1-1,-1 0 1,0 1-1,1-1 1,-1 0-1,0 0 1,1 0-1,-1 0 0,0 0 1,1 0-1,-1 0 1,0 0-1,1 0 1,-1-1-1,0 1 1,1-1-1,-1 1 1,0-1-1,0 1 0,2-2 1,33-16-8448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928"/>
    </inkml:context>
    <inkml:brush xml:id="br0">
      <inkml:brushProperty name="width" value="0.025" units="cm"/>
      <inkml:brushProperty name="height" value="0.025" units="cm"/>
    </inkml:brush>
  </inkml:definitions>
  <inkml:trace contextRef="#ctx0" brushRef="#br0">35 0 17713,'0'0'5600,"-3"12"-3267,-3 11-1142,0 0-209,0-1 0,1 1 0,1-1 0,2 1 1,-1 37-1,4-57-981,0-1 0,0 1 1,0-1-1,0 1 1,0-1-1,0 0 1,0 1-1,1-1 0,-1 0 1,1 0-1,0 0 1,0 0-1,-1 0 0,1-1 1,0 1-1,1 0 1,-1-1-1,0 0 1,0 1-1,1-1 0,-1 0 1,0 0-1,1 0 1,-1 0-1,1-1 0,0 1 1,-1-1-1,1 0 1,-1 1-1,1-1 1,0 0-1,4-1 0,5 1-2,0-1-1,0-1 1,0 0-1,-1 0 1,23-9-1,-5-2 2,0-1 0,-1-1 0,31-24 0,15-8 0,-74 47 0,1 0 0,-1 0 0,0 1 0,0-1 0,1 0 0,-1 0 0,0 1 0,0-1 0,1 0 0,-1 0 0,0 1 0,0-1 0,0 0 0,1 1 0,-1-1 0,0 0 0,0 1 0,0-1 0,0 0 0,0 1 0,0-1 0,1 0 0,-1 1 0,0-1 0,0 0 0,0 1 0,0-1 0,-1 0 0,1 1 0,0-1 0,0 1 0,0-1 0,0 0 0,0 1 0,0-1 0,0 0 0,-1 1 0,1-1 0,0 0 0,0 0 0,0 1 0,-1-1 0,-4 19 0,-3-3 0,5-11 0,0 0 0,1 1 0,-1-1 0,1 0 0,0 1 0,1 0 0,-1-1 0,1 1 0,0 0 0,0 0 0,1-1 0,0 1 0,0 7 0,1-12 0,0 0 0,0-1 0,0 1 0,-1 0 0,1 0 0,0-1 0,1 1 0,-1 0 0,0-1 0,0 1 0,0-1 0,0 0 0,0 1 0,1-1 0,-1 0 0,0 0 0,0 0 0,0 0 0,1 0 0,-1 0 0,0 0 0,2 0 0,29-4 0,-7-4 0,-1 0 0,0-2 0,45-25 0,-49 24 0,1 0 0,0 1 0,1 1 0,0 1 0,30-6 0,-52 13 0,1 1 0,0 0 0,0 0 0,0-1 0,0 1 0,-1 0 0,1 0 0,0 0 0,0 0 0,0 0 0,0 0 0,0 1 0,-1-1 0,1 0 0,0 0 0,0 0 0,0 1 0,-1-1 0,1 1 0,0-1 0,0 0 0,-1 1 0,1-1 0,0 1 0,-1 0 0,1-1 0,0 1 0,-1-1 0,1 1 0,-1 0 0,1 0 0,-1-1 0,0 1 0,1 0 0,-1 0 0,1-1 0,-1 1 0,0 0 0,0 0 0,0 0 0,0 0 0,1-1 0,-1 1 0,0 0 0,0 0 0,0 0 0,-1 0 0,1 0 0,0-1 0,0 1 0,0 0 0,-1 0 0,1 0 0,0 0 0,-1 0 0,-25 63 0,15-38 0,10-23 0,0 0 0,0 0 0,0 0 0,0 0 0,1 1 0,0-1 0,-1 0 0,2 6 0,-1-8 0,0 0 0,0 0 0,1 0 0,-1 0 0,1-1 0,-1 1 0,1 0 0,-1 0 0,1-1 0,-1 1 0,1 0 0,0 0 0,-1-1 0,1 1 0,0-1 0,0 1 0,0-1 0,-1 1 0,1-1 0,0 1 0,0-1 0,0 0 0,0 0 0,0 1 0,0-1 0,0 0 0,-1 0 0,1 0 0,0 0 0,0 0 0,0 0 0,0 0 0,1 0 0,0 0 4,3 0-153,0 0 0,0 0-1,0-1 1,0 1 0,0-1-1,0 0 1,0-1-1,9-3 1,17-14-6551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6.724"/>
    </inkml:context>
    <inkml:brush xml:id="br0">
      <inkml:brushProperty name="width" value="0.025" units="cm"/>
      <inkml:brushProperty name="height" value="0.025" units="cm"/>
    </inkml:brush>
  </inkml:definitions>
  <inkml:trace contextRef="#ctx0" brushRef="#br0">278 96 13389,'2'-9'5557,"0"2"-4970,4-34 2604,-6 40-3053,0-1 0,0 1 0,0-1-1,-1 1 1,1-1 0,0 1 0,-1-1-1,1 1 1,-1-1 0,1 1 0,-1 0-1,0-1 1,0 1 0,1 0-1,-1 0 1,0-1 0,0 1 0,0 0-1,0 0 1,-1 0 0,1 0 0,0 0-1,0 1 1,0-1 0,-1 0-1,1 0 1,0 1 0,-2-1 0,-6-1-1,1 1-1,0 0 1,0 0 0,-1 1 0,1 0 0,0 1 0,-1 0 0,1 0 0,0 0 0,0 1-1,0 1 1,0-1 0,0 1 0,0 1 0,1-1 0,0 1 0,-1 1 0,1-1 0,1 1-1,-12 10 1,11-9-119,-1 1 0,1 0 0,0 0 1,1 1-1,-1-1 0,1 1 0,1 1 0,0-1 0,0 1 0,1 0 0,0 0 0,0 1 0,1-1 0,0 1 0,1 0 0,-3 19 0,5-28-10,0 1-1,0-1 0,0 0 0,0 0 1,1 0-1,-1 0 0,0 1 1,0-1-1,1 0 0,-1 0 0,1 0 1,-1 0-1,1 0 0,-1 0 1,1 0-1,0 0 0,0 0 0,-1 0 1,1 0-1,0 0 0,0-1 1,0 1-1,0 0 0,0 0 0,0-1 1,0 1-1,1 0 0,1 0 9,0 0 0,0-1-1,1 1 1,-1-1-1,0 1 1,0-1 0,1 0-1,-1 0 1,0-1 0,4 0-1,2 0 24,1-2-1,-1 1 1,0-1 0,0 0-1,0-1 1,12-7-1,2-7 29,-1 0 0,-1-2 1,-1 0-1,-1-1 0,-1-1 0,26-40 0,-28 40-56,-23 33-42,0 2 1,1-1 0,-8 24 0,1-3 49,4-13 27,1-1 0,0 1 0,2 1-1,0-1 1,1 1 0,-2 24 0,7-43-84,0 0 0,0-1 0,0 1 0,0 0 0,1-1 0,-1 1 0,0-1 0,1 1 0,-1-1 0,1 1 0,-1 0 0,1-1 0,0 0 0,0 1 0,0-1 1,0 1-1,0-1 0,0 0 0,0 0 0,0 0 0,0 0 0,1 1 0,-1-1 0,0-1 0,1 1 0,-1 0 0,1 0 0,-1-1 0,1 1 0,-1 0 0,1-1 0,-1 0 1,1 1-1,-1-1 0,1 0 0,0 0 0,-1 0 0,1 0 0,0 0 0,-1 0 0,1 0 0,1-1 0,5 0-712,-1 0-1,0 0 0,1-1 1,-1 0-1,0 0 1,0-1-1,0 0 1,8-5-1,25-22-6157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070"/>
    </inkml:context>
    <inkml:brush xml:id="br0">
      <inkml:brushProperty name="width" value="0.025" units="cm"/>
      <inkml:brushProperty name="height" value="0.025" units="cm"/>
    </inkml:brush>
  </inkml:definitions>
  <inkml:trace contextRef="#ctx0" brushRef="#br0">303 0 13229,'0'0'7366,"-31"50"-3938,-2-11 543,-8 6-1280,-4 6-705,5-2-1890,2-4-96,10-6 0,6-10 0,8-9 0,6-9 0,6-8 0,2-7-2178,0-15-2979,2-11-2626,2-9-9129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423"/>
    </inkml:context>
    <inkml:brush xml:id="br0">
      <inkml:brushProperty name="width" value="0.025" units="cm"/>
      <inkml:brushProperty name="height" value="0.025" units="cm"/>
    </inkml:brush>
  </inkml:definitions>
  <inkml:trace contextRef="#ctx0" brushRef="#br0">1 0 18578,'0'0'8968,"63"70"-6982,-21-44-256,5 0-834,5 1-671,2 2-161,3-4-1057,-9-2-2274,-12-3-1154,-6-4-14156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18.307"/>
    </inkml:context>
    <inkml:brush xml:id="br0">
      <inkml:brushProperty name="width" value="0.025" units="cm"/>
      <inkml:brushProperty name="height" value="0.025" units="cm"/>
    </inkml:brush>
  </inkml:definitions>
  <inkml:trace contextRef="#ctx0" brushRef="#br0">76 0 1698,'0'0'28410,"-15"89"-27673,3-21 512,-2 13-576,2 10-673,1 6 0,4-4 0,2-2 0,5-7 0,0-12 0,0-15-3972,9-17-7879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8.230"/>
    </inkml:context>
    <inkml:brush xml:id="br0">
      <inkml:brushProperty name="width" value="0.025" units="cm"/>
      <inkml:brushProperty name="height" value="0.025" units="cm"/>
    </inkml:brush>
  </inkml:definitions>
  <inkml:trace contextRef="#ctx0" brushRef="#br0">473 39 7527,'0'0'9134,"-7"-7"-4959,3 4-3934,0 0 0,1 0 0,-1 0 0,0 0 0,-1 1 0,1-1 0,0 1 0,-1 0 0,1 1 1,-1-1-1,1 1 0,-1 0 0,0 0 0,0 0 0,1 1 0,-1-1 0,0 1 0,0 0 0,0 1 0,1-1 0,-1 1 0,0 0 1,0 0-1,-7 4 0,-7 3 30,1 2 0,0 0-1,1 1 1,0 1 0,0 0 0,-19 20 0,2 1 163,-49 63 1,67-76-77,1 1-1,-17 32 1,28-46-283,1 0-1,0 0 1,0 1 0,0-1 0,1 1-1,0-1 1,1 1 0,0 0 0,0 0-1,0 0 1,1-1 0,1 10 0,-1-15-70,1 0 1,-1 1-1,1-1 1,0 0-1,0 0 1,0 0-1,0 0 1,0 0 0,0 0-1,0 0 1,1 0-1,-1 0 1,0-1-1,1 1 1,0 0-1,-1-1 1,1 1 0,0-1-1,3 2 1,-1-1 9,1 0 0,0 0 0,0 0 1,0-1-1,-1 0 0,1 0 1,0 0-1,9 0 0,-2-1 19,1 0 0,-1-1 0,0-1 0,1 0 0,-1 0 0,19-7-1,-14 2 13,0-1-1,-1-1 0,19-12 0,-29 18-26,-1-1 0,0 1-1,-1-1 1,1 0 0,-1-1 0,1 1-1,-1-1 1,0 0 0,-1 0 0,0 0-1,1 0 1,-1-1 0,3-8 0,-6 14-18,0 0 0,0-1 0,0 1 0,0-1 0,1 1 0,-1 0 1,0-1-1,0 1 0,0-1 0,0 1 0,0 0 0,0-1 0,0 1 1,0-1-1,0 1 0,-1 0 0,1-1 0,0 1 0,0-1 1,0 1-1,0 0 0,-1-1 0,1 1 0,0 0 0,0-1 0,0 1 1,-1 0-1,1-1 0,0 1 0,-1 0 0,1 0 0,0-1 1,-1 1-1,1 0 0,0 0 0,-1 0 0,1-1 0,0 1 0,-1 0 1,1 0-1,-1 0 0,-24 2 53,-21 17 9,-9 17-63,31-21 0,60-46 0,8-8-51,-25 21 0,0 0-1,1 2 1,30-18 0,-50 34 44,1-1 0,-1 1 0,0 0 0,1-1 0,-1 1 0,1 0 0,-1 0 0,1-1 0,-1 1 0,1 0 0,-1 0 0,1 0 0,-1 0 0,1 0 0,-1 0 0,1-1 0,-1 1 0,1 0 0,-1 1 0,1-1 0,-1 0 0,1 0 0,-1 0 1,1 0-1,-1 0 0,1 0 0,-1 1 0,0-1 0,1 0 0,-1 0 0,1 1 0,-1-1 0,1 0 0,-1 1 0,1-1 0,2 22-101,-13 28 114,-16 11 56,20-50-177,0 0 0,1 0 0,0 1 0,1-1-1,1 1 1,0 0 0,-3 20 0,6-32 0,1 0-1,-1 0 1,0 0-1,0-1 1,0 1 0,0 0-1,0 0 1,0 0-1,0 0 1,0 0 0,1 0-1,-1 0 1,0-1 0,0 1-1,0 0 1,0 0-1,0 0 1,1 0 0,-1 0-1,0 0 1,0 0-1,0 0 1,0 0 0,0 0-1,1 0 1,-1 0 0,0 0-1,0 0 1,0 0-1,0 0 1,1 0 0,-1 0-1,0 0 1,0 0-1,0 0 1,0 0 0,1 0-1,-1 0 1,0 0 0,0 0-1,0 1 1,0-1-1,0 0 1,0 0 0,1 0-1,-1 0 1,0 0-1,0 0 1,0 1 0,0-1-1,0 0 1,0 0 0,0 0-1,0 0 1,0 0-1,0 1 1,0-1 0,0 0-1,0 0 1,1 0-1,-1 0 1,0 0 0,0 1-1,0-1 1,0 0 0,-1 0-1,1 0 1,0 0-1,0 1 1,12-11-8854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412"/>
    </inkml:context>
    <inkml:brush xml:id="br0">
      <inkml:brushProperty name="width" value="0.025" units="cm"/>
      <inkml:brushProperty name="height" value="0.025" units="cm"/>
    </inkml:brush>
  </inkml:definitions>
  <inkml:trace contextRef="#ctx0" brushRef="#br0">79 140 22133,'-11'5'2941,"-37"14"-522,29-6 20,19-12-2413,0-1-1,0 0 1,0 1-1,0-1 0,0 0 1,1 1-1,-1-1 1,0 0-1,0 1 0,0-1 1,1 0-1,-1 0 1,0 1-1,0-1 0,1 0 1,-1 0-1,0 0 1,1 1-1,-1-1 0,0 0 1,1 0-1,-1 0 1,0 0-1,1 0 0,-1 0 1,0 1-1,1-1 1,-1 0-1,0 0 0,1 0 1,-1 0-1,1 0 1,38 1 93,-37-1-52,20-2-55,0-1-1,0-1 1,0-1-1,-1 0 1,0-2-1,0-1 1,0 0-1,-1-2 1,0 0-1,-1-1 1,0-1-1,34-28 1,-25 1 25,-27 38-38,-1 0 1,1 1-1,-1-1 0,0 0 1,1 0-1,-1 1 0,0-1 1,0 0-1,1 0 0,-1 1 1,0-1-1,0 0 0,0 0 1,0 0-1,0 0 0,0 1 1,0-1-1,-1 0 0,1 0 1,0-1-1,-1 2-3,0 0 1,0-1-1,0 1 0,1 0 0,-1-1 1,0 1-1,0 0 0,0 0 1,0 0-1,0 0 0,0-1 1,0 1-1,1 1 0,-1-1 0,0 0 1,0 0-1,0 0 0,0 0 1,0 1-1,0-1 0,1 0 0,-1 1 1,0-1-1,-1 1 0,-3 2-1,-1-1 0,1 2 0,0-1 0,0 0-1,0 1 1,0 0 0,1 0 0,0 1 0,-6 6 0,-35 50 178,35-47-92,2-3 58,1 0 0,-1 0 0,2 1-1,-1 0 1,2 1 0,0-1 0,0 1 0,1 0-1,1 0 1,-3 21 0,6-33-139,0 1 0,0-1 0,0 1 0,1-1 0,-1 0 0,1 1 0,-1-1 0,1 0 0,-1 0 0,1 1 0,0-1 0,0 0 0,0 0 0,-1 0 0,1 0 0,0 0 0,0 0 0,1 0 0,-1 0 0,0 0 0,0 0 0,0-1 0,0 1 0,1 0 0,-1-1 0,0 1 0,1-1 0,-1 1 0,0-1 0,1 0 0,-1 0 0,1 1 0,-1-1 0,1 0 0,-1 0 0,0-1 0,4 1 0,3 0 0,0-1 0,0 0 0,1-1 0,-1 1 0,12-5 0,-4-1-72,0-1 0,-1 0 0,0-1 0,-1-1 0,0 0 0,0-1 0,-1-1-1,0 0 1,12-16 0,-8 8-48,0-2 0,-2 0 0,0 0 0,-2-1 0,14-32 0,-74 126 339,34-46 7,-15 44 1,25-62-160,1 1 1,0 0-1,0 0 1,1 0-1,0 0 1,0 1-1,1-1 1,0 0-1,1 0 1,2 13-1,-3-19-66,1-1 0,0 1 0,0 0 0,0 0 0,0-1 0,0 1 0,0-1 0,0 1 0,0-1 0,1 1 0,-1-1 0,1 0 0,-1 1 0,1-1 0,-1 0 0,1 0 0,0 0-1,-1 0 1,1-1 0,0 1 0,0 0 0,0-1 0,0 1 0,0-1 0,-1 0 0,1 1 0,0-1 0,0 0 0,0 0 0,0 0 0,0-1 0,0 1 0,0 0 0,3-2 0,3 1-2,-1-1 0,1 0 0,-1-1 0,0 1 1,0-1-1,0-1 0,10-5 0,-1-5-18,0-1 0,-1-1 0,-1 0 0,0-1 0,19-29 1,22-49-88,-63 113 114,-1-1 18,1 1 0,0 0 1,1 1-1,1 0 1,1 0-1,1 0 1,-3 38-1,7-56-26,-1 1 0,1-1 0,0 1 0,1-1 0,-1 1 0,0-1 0,0 1 0,0-1 0,1 0 0,-1 1 0,1-1 0,-1 1 0,1-1 0,0 0 0,0 1 0,-1-1 0,1 0 0,0 0 0,0 1 0,0-1 0,0 0 0,0 0 0,1 0 0,-1 0 0,0-1 0,0 1 0,1 0 0,-1 0 0,0-1 0,1 1 0,-1-1 0,0 1 0,1-1 0,-1 0 0,1 1 0,-1-1 0,1 0 0,-1 0 0,1 0 0,-1 0 0,1 0 0,-1 0 0,1-1 0,2 0 0,2 0 0,0 0 0,-1-1 0,1 0 0,-1 0 0,1-1 0,-1 1 0,0-1 0,0 0 0,0-1 0,6-4 0,-1-3 0,0-2 0,0 1 0,-1-1 0,-1 0 0,0-1 0,-1 0 0,0 0 0,-1-1 0,-1 0 0,-1 0 0,0 0 0,0 0 0,-2-1 0,0 1 0,0-31 0,-2 46 0,0 0 0,0-1 0,1 1 0,-1 0 0,0-1 0,0 1 0,0 0 0,0-1 0,0 1 0,0 0 0,0-1 0,0 1 0,0 0 0,0-1 0,0 1 0,0 0 0,-1-1 0,1 1 0,0 0 0,0-1 0,0 1 0,0 0 0,0 0 0,-1-1 0,1 1 0,0 0 0,0-1 0,0 1 0,-1 0 0,1 0 0,0 0 0,-1-1 0,1 1 0,0 0 0,0 0 0,-1 0 0,1 0 0,0-1 0,-1 1 0,1 0 0,0 0 0,-1 0 0,1 0 0,0 0 0,-1 0 0,1 0 0,0 0 0,-1 0 0,1 0 0,0 0 0,-1 0 0,1 0 0,0 0 0,-1 1 0,1-1 0,0 0 0,-1 0 0,1 0 0,0 0 0,0 1 0,-1-1 0,1 0 0,-1 1 0,-15 16 0,14-13 0,0 1 0,0 0 0,0 0 0,1 0 0,-1 0 0,1 0 0,0 0 0,1 0 0,-1 0 0,1 1 0,0-1 0,0 0 0,2 6 0,-2-9 0,1 1 0,0-1 0,-1 0 0,1 0 0,0 0 0,0 1 0,1-1 0,-1 0 0,0 0 0,1-1 0,-1 1 0,1 0 0,0 0 0,-1-1 0,1 1 0,0-1 0,0 1 0,0-1 0,0 0 0,0 0 0,0 0 0,0 0 0,1 0 0,-1 0 0,0-1 0,1 1 0,-1-1 0,0 1 0,4-1 0,0 0 0,0 1 0,-1-2 0,1 1 0,-1-1 0,1 1 0,-1-1 0,1-1 0,-1 1 0,0-1 0,1 0 0,-1 0 0,0-1 0,0 1 0,5-5 0,3-3 0,-1-1 0,0 0 0,16-20 0,-20 22 0,-12 33 0,1-16 0,-2 0 0,1 0 0,1 0 0,0 1 0,0 0 0,0-1 0,1 1 0,0 0 0,1 0 0,0 0 0,1 13 0,0-21 0,1 0 0,-1 0 0,1 0 0,0 1 0,0-2 0,0 1 0,0 0 0,-1 0 0,1 0 0,0 0 0,1 0 0,-1-1 0,0 1 0,0 0 0,0-1 0,0 1 0,0-1 0,1 0 0,-1 1 0,0-1 0,0 0 0,1 0 0,-1 1 0,0-1 0,1 0 0,-1 0 0,0-1 0,0 1 0,3-1 0,41-6 0,-23-1 0,0-1 0,27-17 0,-31 16 0,1 1 0,-1 0 0,37-10 0,-55 18 0,0 1 0,1 0 0,-1 0 0,1 0 0,-1-1 0,1 1 0,-1 0 0,1 0 0,0 0 0,-1 0 0,1 0 0,-1 0 0,1 0 0,-1 0 0,1 0 0,-1 0 0,1 0 0,-1 0 0,1 0 0,-1 1 0,1-1 0,-1 0 0,1 0 0,-1 1 0,1-1 0,-1 0 0,1 0 0,-1 1 0,0-1 0,1 0 0,-1 1 0,0-1 0,1 1 0,-1-1 0,0 1 0,1-1 0,-1 0 0,0 1 0,0-1 0,1 1 0,-1-1 0,0 1 0,0-1 0,0 1 0,0 0 0,0-1 0,0 1 0,0-1 0,0 1 0,0-1 0,0 1 0,0-1 0,0 1 0,0-1 0,0 1 0,-1-1 0,1 1 0,0-1 0,0 1 0,-1 0 0,-18 44 0,8-20 0,11-24 0,0 0 0,0-1 0,0 1 0,1 0 0,-1-1 0,0 1 0,0-1 0,1 1 0,-1-1 0,1 1 0,-1-1 0,0 1 0,1-1 0,-1 1 0,1-1 0,-1 1 0,1-1 0,-1 0 0,1 1 0,-1-1 0,1 0 0,0 1 0,-1-1 0,1 0 0,0 0 0,-1 1 0,1-1 0,-1 0 0,1 0 0,0 0 0,-1 0 0,1 0 0,0 0 0,-1 0 0,1 0 0,0 0 0,-1-1 0,1 1 0,0 0 0,-1 0 0,1 0 0,0-1 0,34-8 0,-9-1 0,-14 5 0,1 0 0,0 0 0,0 2 0,0-1 0,22-1 0,-34 5-50,-1 0 1,0 0-1,1 0 1,-1 0-1,0 0 0,1 0 1,-1 0-1,0 0 1,1 0-1,-1 0 0,1 0 1,-1 0-1,0 0 1,1 0-1,-1 1 0,0-1 1,0 0-1,1 0 1,-1 0-1,0 1 1,1-1-1,-1 0 0,0 0 1,0 1-1,1-1 1,-1 0-1,0 1 0,0-1 1,0 0-1,0 1 1,1-1-1,-1 0 0,0 1 1,0-1-1,0 0 1,0 1-1,0 0 0,0-1-253,0 1 0,0 0 0,0-1 0,0 1 0,0 0 0,0-1 0,0 1 0,0 0 0,0-1 0,-1 1 0,1 0 0,0-1 0,0 1 0,-1-1 0,1 1 0,-1 0 0,1-1 0,0 1 0,-1-1 0,1 1 0,-1-1 0,1 1 0,-1-1 0,0 1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739"/>
    </inkml:context>
    <inkml:brush xml:id="br0">
      <inkml:brushProperty name="width" value="0.025" units="cm"/>
      <inkml:brushProperty name="height" value="0.025" units="cm"/>
    </inkml:brush>
  </inkml:definitions>
  <inkml:trace contextRef="#ctx0" brushRef="#br0">0 1 18546,'0'0'2082,"5"2"-1922,13 8-641,-1 3-2818,2 1-7175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102"/>
    </inkml:context>
    <inkml:brush xml:id="br0">
      <inkml:brushProperty name="width" value="0.025" units="cm"/>
      <inkml:brushProperty name="height" value="0.025" units="cm"/>
    </inkml:brush>
  </inkml:definitions>
  <inkml:trace contextRef="#ctx0" brushRef="#br0">1 0 18481,'0'0'12957,"0"9"-12135,3 29-470,-3-36-354,1-1 0,-1 1 0,1-1 0,-1 0 1,1 1-1,0-1 0,-1 1 0,1-1 0,0 0 0,0 0 0,0 0 0,0 1 0,0-1 0,0 0 0,1 0 0,-1 0 0,0 0 1,0-1-1,1 1 0,-1 0 0,0 0 0,1-1 0,-1 1 0,1-1 0,-1 1 0,1-1 0,-1 0 0,1 0 0,-1 0 0,1 1 0,-1-1 1,1-1-1,0 1 0,-1 0 0,2-1 0,4 1-138,-1-1 1,1 0-1,-1-1 1,0 1-1,1-1 0,6-4 1,16-10-481,-21 11 658,0 0 1,0 1-1,0 0 1,0 1-1,0-1 1,1 1-1,0 1 1,-1 0-1,12-1 1,-19 3-8,-1 0-1,1 1 1,-1-1 0,1 1-1,-1-1 1,1 1 0,-1 0 0,1-1-1,-1 1 1,0-1 0,1 1-1,-1 0 1,0-1 0,0 1-1,1 0 1,-1-1 0,0 1-1,0 0 1,0 0 0,0-1 0,0 1-1,0 0 1,0-1 0,0 1-1,0 0 1,0 0 0,0-1-1,-1 2 1,-3 23 515,-3-5-546,6-16 0,-1-1 0,1 0 0,0 1 0,0-1 0,0 1 0,0-1 0,1 1 0,0-1 0,-1 1 0,1-1 0,0 1 0,1 3 0,3-6-397,-1 0-1,1-1 1,0 0-1,-1 0 1,1 0 0,-1 0-1,1-1 1,4 0-1,43-25-10839,-21 8 4238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476"/>
    </inkml:context>
    <inkml:brush xml:id="br0">
      <inkml:brushProperty name="width" value="0.025" units="cm"/>
      <inkml:brushProperty name="height" value="0.025" units="cm"/>
    </inkml:brush>
  </inkml:definitions>
  <inkml:trace contextRef="#ctx0" brushRef="#br0">186 7 1954,'0'0'29163,"-1"0"-29128,1-1 0,0 1-1,-1-1 1,1 1-1,-1-1 1,1 1 0,-1 0-1,1-1 1,-1 1-1,0 0 1,1-1-1,-1 1 1,1 0 0,-1 0-1,0-1 1,1 1-1,-1 0 1,0 0 0,1 0-1,-1 0 1,0 0-1,-1 0 1,-1 2 0,0-1 0,0 1 0,0 0 0,0 0 0,0 0 0,0 0 0,0 1 0,1-1 0,-1 1 0,1 0-1,0 0 1,0-1 0,0 2 0,0-1 0,0 0 0,1 0 0,-1 0 0,1 1 0,-1 3 0,2-6-70,0 0 1,1 0-1,-1 0 0,1 0 0,0-1 0,-1 1 1,1 0-1,-1 0 0,1-1 0,0 1 1,0 0-1,-1-1 0,1 1 0,0-1 0,0 1 1,0-1-1,0 1 0,0-1 0,0 0 1,0 1-1,0-1 0,0 0 0,1 0 0,34 8-1534,-24-6 583,34 6-2457,-31-6 2975,0 0 0,-1 1-1,1 0 1,-1 1 0,0 1 0,25 12-1,-39-17 558,1 0-1,-1 1 0,1-1 1,-1 1-1,1-1 0,-1 0 0,0 1 1,1-1-1,-1 1 0,1 0 1,-1-1-1,0 1 0,0-1 1,1 1-1,-1-1 0,0 1 1,0 0-1,0-1 0,1 1 1,-1 0-1,0-1 0,0 1 0,0 0 1,0-1-1,0 1 0,0-1 1,-1 1-1,1 0 0,0-1 1,0 1-1,0 0 0,-1-1 1,1 1-1,0-1 0,0 1 1,-1-1-1,1 1 0,-1-1 0,1 1 1,0-1-1,-1 1 0,1-1 1,-1 1-1,1-1 0,-1 1 1,1-1-1,-1 0 0,0 0 1,1 1-1,-1-1 0,1 0 1,-1 0-1,-1 1 0,-38 19 5194,35-18-5067,-30 12-630,0-2 1,-56 13-1,62-19-2831,-54 2 1,44-7-15189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351"/>
    </inkml:context>
    <inkml:brush xml:id="br0">
      <inkml:brushProperty name="width" value="0.025" units="cm"/>
      <inkml:brushProperty name="height" value="0.025" units="cm"/>
    </inkml:brush>
  </inkml:definitions>
  <inkml:trace contextRef="#ctx0" brushRef="#br0">1 1 13933,'0'0'16736,"13"2"-15711,-6-1-995,165 22 491,184 2 1,-325-24-1682,-63-1-1555,-30 2-1818,-55 10-7078,52-5 208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690"/>
    </inkml:context>
    <inkml:brush xml:id="br0">
      <inkml:brushProperty name="width" value="0.025" units="cm"/>
      <inkml:brushProperty name="height" value="0.025" units="cm"/>
    </inkml:brush>
  </inkml:definitions>
  <inkml:trace contextRef="#ctx0" brushRef="#br0">57 1 12492,'0'0'4740,"-56"19"-576,61-19-1922,21 0-192,15 0 192,9-2-960,13-3-706,5-2-223,-2 2-193,-3 4-96,-6 1-32,-7 0-256,-13 0-994,-8 8-1824,-7-2-2243,-10-5-3236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8.080"/>
    </inkml:context>
    <inkml:brush xml:id="br0">
      <inkml:brushProperty name="width" value="0.025" units="cm"/>
      <inkml:brushProperty name="height" value="0.025" units="cm"/>
    </inkml:brush>
  </inkml:definitions>
  <inkml:trace contextRef="#ctx0" brushRef="#br0">403 65 15278,'0'0'4666,"-1"-8"-2397,1 7-2252,0-1 136,1 0-1,-1 0 1,0 0-1,-1 0 1,1-1 0,0 1-1,-1 0 1,1 0-1,-1 0 1,1 0-1,-1 0 1,0 0-1,0 0 1,0 0-1,0 1 1,0-1-1,0 0 1,-1 0-1,1 1 1,-1-1-1,1 1 1,-1-1 0,1 1-1,-1 0 1,0 0-1,0 0 1,1-1-1,-1 2 1,0-1-1,0 0 1,0 0-1,0 1 1,0-1-1,0 1 1,-1-1-1,1 1 1,-2 0 0,-10-1-35,1 1 0,0 1 1,0 0-1,0 0 1,0 1-1,0 1 1,0 1-1,0-1 1,1 2-1,0 0 0,0 0 1,0 1-1,0 1 1,1 0-1,0 0 1,1 1-1,-1 1 1,2 0-1,-16 16 0,14-12 24,1 0 0,0 1 0,1 0 0,0 0 0,1 1 0,1 0 0,0 0 0,1 1-1,1 0 1,1 0 0,0 1 0,1-1 0,0 1 0,1-1 0,1 20 0,1-30-136,1-1-1,-1 1 1,1-1 0,0 1 0,0-1 0,1 0 0,0 1 0,0-1 0,0 0 0,0 0 0,1 0 0,0-1 0,0 1 0,0-1 0,1 1 0,4 4 0,-2-4-3,1 0-1,-1 0 1,1 0-1,1-1 1,-1 0-1,0 0 1,1-1-1,0 0 1,14 3-1,7 0-6,1-2 0,-1-2 0,1 0-1,-1-2 1,33-4 0,-33 2 4,1-3 0,-1 0 0,0-2 0,44-16 0,-55 16 0,0 0 0,0-2 0,-1 0 0,-1-1 0,0-1 0,0 0 0,-1-2 0,15-14 0,-26 23 0,0 0 0,0-1 0,0 1 0,-1-1 0,1 0 0,-1 0 0,-1 0 0,1 0 0,-1-1 0,0 1 0,0-1 0,0 0 0,-1 1 0,0-1 0,0 0 0,0 0 0,-1 0 0,0 1 0,0-1 0,-1-6 0,-1 5 0,0 0 0,0 1 0,-1-1 0,0 1 0,0-1 0,0 1 0,-1 0 0,0 0 0,0 1 0,0-1 0,-1 1 0,0 0 0,0 0 0,0 0 0,-1 1 0,-8-5 0,-5-3-37,-1 0 0,-1 2-1,0 0 1,-1 2 0,1 0 0,-1 2-1,-1 0 1,-30-4 0,-17 3-1656,-100 2 0,96 5-6790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2.742"/>
    </inkml:context>
    <inkml:brush xml:id="br0">
      <inkml:brushProperty name="width" value="0.025" units="cm"/>
      <inkml:brushProperty name="height" value="0.025" units="cm"/>
    </inkml:brush>
  </inkml:definitions>
  <inkml:trace contextRef="#ctx0" brushRef="#br0">1 151 12236,'0'0'13869,"113"-7"-12684,-28-12-641,17-1-287,10 1-225,1 0 32,-4 5-32,-6 3-513,-12 4-800,-14 1-929,-16-1-1057,-19-3-1858,-17-1-6246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068"/>
    </inkml:context>
    <inkml:brush xml:id="br0">
      <inkml:brushProperty name="width" value="0.025" units="cm"/>
      <inkml:brushProperty name="height" value="0.025" units="cm"/>
    </inkml:brush>
  </inkml:definitions>
  <inkml:trace contextRef="#ctx0" brushRef="#br0">0 28 15246,'0'0'1319,"14"-3"154,28-6-428,1 2 0,0 3 0,0 1 0,1 2-1,-1 2 1,65 9 0,-103-9-1014,1 0 1,-1 1-1,0-1 0,0 1 1,1 0-1,-1 0 0,-1 0 1,1 1-1,0 0 1,0 0-1,-1 0 0,0 1 1,0-1-1,0 1 0,0 0 1,0 0-1,-1 1 0,5 6 1,-6-6 52,0 0 1,0 1-1,-1-1 0,1 0 1,-1 1-1,-1 0 1,1-1-1,-1 1 0,0-1 1,0 1-1,0 0 1,-1-1-1,0 1 0,0-1 1,-1 1-1,1-1 1,-1 1-1,-3 5 0,-3 6 215,0 0-1,-2-1 0,1 0 0,-2 0 0,0-1 0,-18 18 0,-88 76 929,84-82-1379,2 0 1,2 3-1,-36 43 0,57-61-3745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0.189"/>
    </inkml:context>
    <inkml:brush xml:id="br0">
      <inkml:brushProperty name="width" value="0.025" units="cm"/>
      <inkml:brushProperty name="height" value="0.025" units="cm"/>
    </inkml:brush>
  </inkml:definitions>
  <inkml:trace contextRef="#ctx0" brushRef="#br0">0 0 14029,'180'7'4165,"89"22"-4017,-47-5-51,1224 33 1157,-1242-67-388,-178 7 401,-1 0 1,1-3 0,-1 0 0,0-1 0,43-19-1,-125 33-2884,-26 19-8596,66-24 4032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818"/>
    </inkml:context>
    <inkml:brush xml:id="br0">
      <inkml:brushProperty name="width" value="0.025" units="cm"/>
      <inkml:brushProperty name="height" value="0.025" units="cm"/>
    </inkml:brush>
  </inkml:definitions>
  <inkml:trace contextRef="#ctx0" brushRef="#br0">91 3 17264,'0'0'2931,"0"12"-2280,-5 48 886,-3-1-1,-22 84 0,14-80-827,4 0 1,-7 94-1,19-152-612,0 1 0,0-1 1,0 0-1,1 1 0,-1-1 0,2 1 0,-1-1 0,0 0 0,4 7 0,-4-10-49,0-1 0,0 1 0,0-1 1,0 0-1,0 0 0,0 1 0,1-1 1,-1 0-1,0 0 0,1 0 0,-1-1 1,1 1-1,-1 0 0,1 0 0,0-1 1,-1 1-1,1-1 0,-1 0 0,1 1 1,0-1-1,-1 0 0,1 0 0,0 0 0,0 0 1,-1 0-1,1 0 0,0-1 0,-1 1 1,1 0-1,0-1 0,-1 1 0,1-1 1,2-1-1,11-6 173,0 0 0,0-1 0,-1 0-1,0-2 1,-1 1 0,0-1 0,-1-1 0,0-1 0,11-14 0,-9 11-81,267-351 88,-198 250-232,-83 116-179,1 0 0,-1 0 0,0 0-1,1 0 1,-1 0 0,1 1 0,-1-1 0,1 0 0,0 0 0,-1 1-1,1-1 1,0 0 0,-1 1 0,1-1 0,0 1 0,0-1-1,-1 1 1,1-1 0,0 1 0,0-1 0,0 1 0,0 0 0,0 0-1,0-1 1,1 1 0,-2 1-226,0 0-1,0 1 1,-1-1-1,1 0 1,0 0-1,0 0 1,-1 0 0,1 0-1,0 0 1,-1 0-1,1 0 1,-1 0-1,0 0 1,1 0-1,-1 0 1,0 0-1,1 0 1,-1 0 0,-1 0-1,-15 16-7683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192"/>
    </inkml:context>
    <inkml:brush xml:id="br0">
      <inkml:brushProperty name="width" value="0.025" units="cm"/>
      <inkml:brushProperty name="height" value="0.025" units="cm"/>
    </inkml:brush>
  </inkml:definitions>
  <inkml:trace contextRef="#ctx0" brushRef="#br0">20 0 16784,'0'0'1986,"-20"83"64,20-42 576,0-3-1409,12-6-640,15-5-417,8-10-320,7-13-2146,9-4-1410,2-21-1345,-4-12-1697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535"/>
    </inkml:context>
    <inkml:brush xml:id="br0">
      <inkml:brushProperty name="width" value="0.025" units="cm"/>
      <inkml:brushProperty name="height" value="0.025" units="cm"/>
    </inkml:brush>
  </inkml:definitions>
  <inkml:trace contextRef="#ctx0" brushRef="#br0">166 1 2659,'0'0'19485,"-11"8"-18754,-14 11-468,2 1-1,0 1 1,1 1 0,-33 44-1,54-66-256,1 1-1,-1-1 1,1 1-1,-1-1 1,1 1 0,-1-1-1,1 1 1,0 0-1,-1-1 1,1 1-1,0 0 1,-1-1 0,1 1-1,0 0 1,0 0-1,0-1 1,0 1-1,0 0 1,0 0 0,0-1-1,0 1 1,0 0-1,0-1 1,0 1-1,0 0 1,0 0 0,1 1-1,17-1 140,29-18 115,-15 1-204,10-6 230,62-21-1,-91 38-22,0 1 0,0 1 0,0 0 0,1 1 0,-1 0 0,1 1-1,-1 1 1,1 0 0,21 3 0,-30-1-196,0-1 0,-1 1 0,1 0 0,-1 1 1,1-1-1,-1 1 0,0 0 0,0 0 0,0 0 0,-1 0 0,1 1 0,-1-1 0,0 1 0,0 0 0,5 8 0,-6-8-12,1 0 0,-1 0 0,1-1-1,0 1 1,0-1 0,0 1-1,0-1 1,0 0 0,1-1-1,-1 1 1,1-1 0,0 1 0,0-1-1,0 0 1,0 0 0,0-1-1,0 1 1,0-1 0,8 1 0,3-2 12,0-2 1,1 1-1,-1-2 1,0 0 0,0-1-1,0-1 1,-1 0-1,23-12 1,-22 10-374,0 0 0,1 1-1,0 1 1,0 1 0,0 0-1,1 1 1,21-2 0,-37 5 152,0 0 1,0 1-1,0-1 0,1 0 1,-1 0-1,0 1 0,0-1 1,0 0-1,0 1 1,0-1-1,0 1 0,0-1 1,0 1-1,0 0 0,0-1 1,-1 1-1,1 0 1,0 0-1,0 0 0,0-1 1,-1 1-1,1 0 0,-1 0 1,1 0-1,-1 0 1,1 0-1,-1 0 0,1 0 1,-1 2-1,1-2-202,-1 0 1,1 0-1,-1 0 0,1 1 1,-1-1-1,1 0 0,0 0 0,-1 0 1,1 0-1,0 0 0,0 0 0,0 0 1,0 0-1,0-1 0,0 1 1,0 0-1,0 0 0,0-1 0,3 2 1,8-1-4882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925"/>
    </inkml:context>
    <inkml:brush xml:id="br0">
      <inkml:brushProperty name="width" value="0.025" units="cm"/>
      <inkml:brushProperty name="height" value="0.025" units="cm"/>
    </inkml:brush>
  </inkml:definitions>
  <inkml:trace contextRef="#ctx0" brushRef="#br0">161 0 12588,'0'0'6716,"-6"14"-5526,-17 42-1044,2 1 1,3 1-1,2 0 1,3 2-1,3-1 1,-3 67-1,12-119-105,1 23 312,-1 0 1,-2 0-1,-1 0 0,-1-1 1,-1 0-1,-14 38 0,21-92 1717,-1 5-1631,11-31-375,3 0-1,2 1 1,2 1-1,2 1 0,2 0 1,2 2-1,40-58 1,-53 88-74,0 0 1,2 0-1,0 1 1,0 1-1,25-20 1,-34 30-27,0 1-1,0 0 1,0 0 0,0 1 0,1-1-1,-1 1 1,1 0 0,0 0 0,0 0-1,0 1 1,0 0 0,0 0 0,0 0-1,0 0 1,0 1 0,0 0 0,0 0-1,0 1 1,0-1 0,0 1-1,0 0 1,0 0 0,0 1 0,0-1-1,0 1 1,7 4 0,-10-5 63,0 0 0,1 0 1,-1 0-1,0 1 0,0-1 0,0 1 1,0-1-1,0 1 0,-1 0 0,1 0 1,0 0-1,-1 0 0,1 0 0,-1 0 1,0 0-1,0 0 0,0 1 0,0-1 1,0 0-1,0 1 0,0-1 0,-1 1 1,0-1-1,1 1 0,-1-1 0,0 1 1,0-1-1,0 1 0,-1 3 0,0-2 229,-1 0 0,0 0 0,0-1 0,0 1 0,0-1 0,0 1 0,-1-1 0,1 0 0,-1 0-1,0 0 1,0 0 0,0-1 0,-1 1 0,1-1 0,-1 1 0,1-1 0,-5 1 0,-1 1-51,0 0 1,-1-1 0,1 0 0,-1-1-1,0 0 1,0-1 0,-18 1-1,27-1-258,-1-1 0,0 0-1,0 0 1,0 0-1,1 0 1,-1 0 0,0 0-1,0-1 1,1 1-1,-1 0 1,0-1 0,0 0-1,1 1 1,-1-1-1,1 0 1,-1 0-1,0 0 1,1 0 0,0 0-1,-1 0 1,1 0-1,0 0 1,-1-1 0,1 1-1,0 0 1,0-1-1,0 1 1,0-1 0,0 1-1,1-1 1,-1 0-1,0 1 1,1-1-1,-1 0 1,1 0 0,-1 1-1,1-1 1,0 0-1,0 0 1,0 0 0,0 1-1,0-1 1,0 0-1,1 0 1,-1 1 0,0-1-1,1 0 1,0 0-1,-1 1 1,2-3-1,0 1-567,0 0 0,1 0-1,-1 1 1,0-1 0,1 1-1,0 0 1,-1 0 0,1 0-1,0 0 1,0 0-1,0 0 1,0 1 0,0-1-1,1 1 1,-1 0 0,0 0-1,1 0 1,-1 1 0,5-1-1,-5 0-3,31-6-6432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268"/>
    </inkml:context>
    <inkml:brush xml:id="br0">
      <inkml:brushProperty name="width" value="0.025" units="cm"/>
      <inkml:brushProperty name="height" value="0.025" units="cm"/>
    </inkml:brush>
  </inkml:definitions>
  <inkml:trace contextRef="#ctx0" brushRef="#br0">153 2 14510,'0'0'11088,"-10"-1"-9487,5 0-1503,-1 2 0,0-1 0,1 0 0,-1 1 0,0 0 0,1 1 1,-1-1-1,1 1 0,-1 0 0,1 0 0,0 1 0,0-1 0,0 1 0,0 0 0,1 1 0,-1-1 0,1 1 0,0 0 0,0 0 0,0 0 0,0 1 1,1-1-1,0 1 0,0 0 0,0 0 0,-3 8 0,4-9-94,0 0 1,0 0-1,0 0 0,1 0 0,-1 0 1,1 1-1,1-1 0,-1 0 1,0 1-1,1-1 0,0 0 1,0 1-1,0-1 0,1 0 1,-1 1-1,1-1 0,0 0 0,3 8 1,-2-9-16,0 0 1,0 0 0,0-1 0,1 1-1,-1-1 1,1 1 0,-1-1-1,1 0 1,0 0 0,0 0-1,0 0 1,0-1 0,0 1-1,1-1 1,-1 0 0,0 0 0,1 0-1,-1 0 1,1 0 0,-1-1-1,1 0 1,-1 0 0,6 0-1,0 0 25,1-1-1,-1 0 0,0 0 0,0-1 0,1 0 0,-1-1 0,0 0 1,-1-1-1,1 1 0,0-2 0,-1 1 0,0-1 0,0 0 1,7-7-1,11-11 366,-1-1 0,34-41 1,-26 27 489,-45 117-175,11-66-871,0 52 133,1-62-425,1 1 1,-1-1-1,1 0 1,0 1-1,0-1 1,0 0 0,0 0-1,1 1 1,1 2-1,11 7-6994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940"/>
    </inkml:context>
    <inkml:brush xml:id="br0">
      <inkml:brushProperty name="width" value="0.025" units="cm"/>
      <inkml:brushProperty name="height" value="0.025" units="cm"/>
    </inkml:brush>
  </inkml:definitions>
  <inkml:trace contextRef="#ctx0" brushRef="#br0">165 0 18353,'0'0'3369,"-7"13"-1992,-30 63 1233,-31 95-1,56-135-2004,1 1 1,2 1-1,1-1 1,3 1-1,-2 51 0,7-87-583,-1-1-1,1 1 1,0 0-1,0 0 1,1-1-1,-1 1 1,0 0 0,1 0-1,-1-1 1,1 1-1,-1 0 1,1-1-1,0 1 1,0-1-1,0 1 1,0-1-1,0 1 1,0-1 0,0 1-1,2 0 1,-2-1-11,0-1 1,0 0 0,1 0 0,-1 0-1,0 0 1,0 0 0,1 0 0,-1 0-1,0 0 1,0 0 0,0-1 0,1 1-1,-1 0 1,0-1 0,0 1 0,0-1-1,0 1 1,0-1 0,0 0 0,0 1-1,0-1 1,0 0 0,0 0 0,0 0-1,0 0 1,-1 0 0,1 0 0,0 0 0,-1 0-1,2-2 1,9-14-12,-1-1 0,0 0 0,-2-1 0,0 1 0,10-40 0,-10 32 0,-2-1 0,4-37 0,-10 95 0,-1-19 0,0 0 0,1 0 0,1 0 0,0 1 0,1-1 0,4 16 0,-5-25 0,0 0 0,0-1 0,1 1 0,-1-1 0,1 1 0,0-1 0,0 1 0,0-1 0,0 0 0,0 0 0,0 0 0,1 0 0,-1 0 0,0-1 0,1 1 0,0-1 0,-1 1 0,1-1 0,0 0 0,0 0 0,0 0 0,-1-1 0,1 1 0,0-1 0,0 1 0,0-1 0,0 0 0,0 0 0,0 0 0,0-1 0,4 0 0,1-1 0,0 1 0,-1-1 0,1-1 0,-1 0 0,1 0 0,-1 0 0,0-1 0,0 0 0,-1 0 0,1-1 0,-1 1 0,0-2 0,0 1 0,6-9 0,9-10 0,-1-1 0,18-30 0,-34 54 0,-2 12 0,-3 12 0,-10 31 0,-4 32 0,14-78 0,1-1 0,-1 1 0,2 0 0,-1-1 0,1 1 0,0-1 0,0 1 0,5 12 0,-5-18-116,0 0 0,0 0 0,1 0 0,-1-1 0,0 1 0,1 0 0,-1-1 0,1 1 0,-1 0 0,1-1 0,0 0 0,-1 1 0,1-1 0,0 0 0,0 0 0,0 0 0,0 0 0,0-1 0,0 1 0,0 0 0,1-1 0,-1 0 0,0 1 0,0-1 0,0 0 0,3 0 0,-2 0-201,0 0 0,0-1 0,0 1 0,0-1 0,0 1 0,0-1 0,0 0 0,-1 0 0,1 0 0,0 0 0,0-1 0,-1 1 0,1-1 0,-1 0 0,0 0 0,1 0 0,-1 0 0,3-4 0,14-25-6031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282"/>
    </inkml:context>
    <inkml:brush xml:id="br0">
      <inkml:brushProperty name="width" value="0.025" units="cm"/>
      <inkml:brushProperty name="height" value="0.025" units="cm"/>
    </inkml:brush>
  </inkml:definitions>
  <inkml:trace contextRef="#ctx0" brushRef="#br0">1 33 11018,'0'0'19155,"16"-29"-34178,-4 26 4742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623"/>
    </inkml:context>
    <inkml:brush xml:id="br0">
      <inkml:brushProperty name="width" value="0.025" units="cm"/>
      <inkml:brushProperty name="height" value="0.025" units="cm"/>
    </inkml:brush>
  </inkml:definitions>
  <inkml:trace contextRef="#ctx0" brushRef="#br0">96 0 16111,'0'0'2435,"-3"14"629,-33 100 1596,-8 24-222,40-122-4294,1 0 0,0 0 0,2 0 0,0 1 0,0-1-1,4 28 1,-3-42-137,1 1 0,-1 0 0,1 0 0,0 0-1,-1-1 1,1 1 0,1 0 0,-1-1 0,0 1-1,1-1 1,-1 1 0,1-1 0,0 0 0,0 1-1,-1-1 1,2 0 0,-1 0 0,0 0-1,0-1 1,1 1 0,-1-1 0,1 1 0,4 1-1,3 0-220,0 0-1,0-1 0,1 0 1,-1-1-1,15 0 0,-18-1 37,1 0 0,0 1 0,0-1 0,-1 2 0,1-1 0,-1 1 0,1 0 0,-1 0 0,0 1 0,0 0 0,10 6 0,-12-5 223,-1 0 1,0 1-1,0 0 1,0 0-1,-1 0 1,1 0 0,-1 0-1,0 1 1,-1-1-1,1 1 1,-1 0-1,0 0 1,1 9 0,-1-5 119,0 1 0,-2-1 0,1 0 0,-1 0 0,0 0 1,-1 1-1,0-1 0,-4 13 0,4-16-57,-1-1-1,0 0 0,0 0 1,-1 0-1,0-1 0,0 1 1,0-1-1,-1 1 0,1-1 1,-1 0-1,0 0 0,-1-1 1,-5 6-1,6-8-76,1 1 0,-1-1 1,0 0-1,0 0 0,0-1 0,0 1 0,0-1 0,0 0 1,0 0-1,-1 0 0,1-1 0,0 1 0,-1-1 1,1 0-1,0 0 0,-1-1 0,1 1 0,0-1 0,0 0 1,-1 0-1,-3-2 0,4 1-263,0-1 0,-1 1 0,1-1 0,0 0 0,1 0-1,-1 0 1,1-1 0,-1 1 0,1-1 0,0 0 0,0 0 0,1 0 0,-1 0 0,1-1 0,0 1 0,0 0 0,0-1-1,1 0 1,-2-6 0,1 5-328,0 0 0,1 0-1,0 0 1,0-1 0,0 1-1,1 0 1,0-1-1,0 1 1,1 0 0,0-1-1,0 1 1,0 0 0,1 0-1,4-10 1,11-5-8270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982"/>
    </inkml:context>
    <inkml:brush xml:id="br0">
      <inkml:brushProperty name="width" value="0.025" units="cm"/>
      <inkml:brushProperty name="height" value="0.025" units="cm"/>
    </inkml:brush>
  </inkml:definitions>
  <inkml:trace contextRef="#ctx0" brushRef="#br0">31 466 13164,'0'0'11403,"-6"8"-8595,-18 26-1025,24-34-1762,0 0 0,0 1 1,0-1-1,0 0 0,0 1 0,-1-1 0,1 0 0,0 1 0,0-1 0,0 0 0,0 1 0,0-1 0,0 0 1,0 1-1,0-1 0,0 0 0,0 1 0,0-1 0,1 0 0,-1 1 0,0-1 0,0 0 0,0 1 1,0-1-1,0 0 0,1 1 0,-1-1 0,0 0 0,0 0 0,0 1 0,1-1 0,-1 0 0,0 0 0,1 1 1,-1-1-1,0 0 0,0 0 0,1 0 0,-1 0 0,0 1 0,1-1 0,-1 0 0,0 0 0,1 0 1,-1 0-1,0 0 0,1 0 0,0 0 0,19 1 311,-16-1-198,13 0-53,0 0 1,0-2-1,0 0 0,-1-1 0,1-1 0,0 0 0,-1-1 1,21-10-1,-30 12-86,0 0 1,-1-1-1,0 1 0,0-1 1,0 0-1,0 0 1,-1-1-1,1 0 0,-1 0 1,0 0-1,-1-1 1,1 1-1,-1-1 0,0 0 1,-1 0-1,1-1 1,-1 1-1,0-1 0,-1 0 1,0 0-1,0 1 1,1-12-1,-2 17 4,-1 0 0,0 0 0,0 0 0,1 0 0,-1 0 0,0 0 0,0 0-1,0 0 1,0 0 0,-1 0 0,1 0 0,0 0 0,0 0 0,-1 0 0,1 0 0,0 0 0,-1 0 0,1 0 0,-1 0 0,1 0 0,-1 1 0,1-1 0,-1 0 0,0 0 0,0 0-1,1 1 1,-1-1 0,0 0 0,0 1 0,0-1 0,0 1 0,0-1 0,1 1 0,-1-1 0,0 1 0,0 0 0,0 0 0,0-1 0,0 1 0,0 0 0,0 0 0,-1 0-1,1 0 1,0 0 0,0 0 0,0 0 0,0 0 0,0 1 0,0-1 0,-1 1 0,-3 0-16,-1 1 0,1 0 0,0 0-1,0 0 1,0 0 0,0 1 0,0 0 0,-5 5 0,-2 3 35,0 0 1,1 1 0,1 1-1,0-1 1,0 2 0,-9 17-1,14-22 51,1-1 1,0 2-1,0-1 0,1 0 0,0 1 0,1-1 1,0 1-1,1 0 0,0 0 0,0 0 0,1 15 1,1-22-58,-1-1 1,1 1 0,0 0-1,0-1 1,0 1 0,0 0-1,0-1 1,1 1 0,-1-1-1,1 0 1,0 1 0,-1-1-1,1 0 1,0 0 0,0 0-1,0 0 1,1 0-1,-1-1 1,0 1 0,1-1-1,-1 1 1,1-1 0,0 0-1,-1 0 1,1 0 0,0 0-1,-1-1 1,1 1 0,0-1-1,0 1 1,0-1 0,3 0-1,5 0 28,0 0-1,0 0 0,0-1 0,0-1 0,0 0 1,0 0-1,12-5 0,0-2-39,0-2 0,-1 0 0,-1-2 0,0 0 0,0-1 0,-2-2 0,0 0 0,26-27 0,-9 3 0,-1-2 0,53-84 0,-68 96 0,-1-2 0,-1 0 0,-2-2 0,-1 1 0,18-60 0,-33 93 0,0-1 0,0 1 0,1 0 0,-1-1 0,0 1 0,0-1 0,0 1 0,0-1 0,0 1 0,0 0 0,1-1 0,-1 1 0,0-1 0,0 1 0,0-1 0,0 1 0,-1-1 0,1 1 0,0-1 0,0 1 0,0 0 0,0-1 0,0 1 0,-1-1 0,1 1 0,0 0 0,0-1 0,0 1 0,-1-1 0,1 1 0,0 0 0,-1-1 0,1 1 0,0 0 0,-1 0 0,1-1 0,0 1 0,-1 0 0,1 0 0,-1-1 0,1 1 0,-1 0 0,0 0 0,-23 10 0,-22 28 0,17-10 0,2 0 0,1 2 0,1 1 0,-21 35 0,37-52 0,2-1 0,-1 2 0,2-1 0,0 1 0,1 0 0,0 0 0,1 0 0,1 0 0,0 1 0,1 0 0,1 0 0,0-1 0,2 20 0,1-28-126,-1 0 1,1 0-1,0 0 1,1-1-1,0 1 0,0-1 1,0 1-1,1-1 0,-1 0 1,2 0-1,-1-1 1,1 1-1,0-1 0,0 0 1,6 5-1,-6-6-321,-1 0 0,1-1 0,0 0-1,0 0 1,0 0 0,1 0 0,-1-1 0,1 0 0,-1 0-1,1-1 1,0 1 0,0-1 0,0-1 0,-1 1 0,1-1 0,0 0-1,0 0 1,12-2 0,15-11-16369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291"/>
    </inkml:context>
    <inkml:brush xml:id="br0">
      <inkml:brushProperty name="width" value="0.025" units="cm"/>
      <inkml:brushProperty name="height" value="0.025" units="cm"/>
    </inkml:brush>
  </inkml:definitions>
  <inkml:trace contextRef="#ctx0" brushRef="#br0">0 347 16656,'0'0'12097,"2"8"-10998,1 23 230,-2 55 0,-1-53-1072,0-31-257,-1 0 0,1 0 0,0 0 0,0 0 0,1 0 0,-1 0 0,0 0 0,1 0 0,-1 0 0,1 0 0,-1 0 0,1-1 0,0 1 0,0 0 0,0 0 0,0-1 0,0 1 0,0-1 0,1 1 0,-1-1 0,0 1 0,1-1 0,-1 0 0,1 1 0,-1-1 0,1 0 0,0 0 0,2 1 0,0-1 0,-1-1 0,1 0 0,-1 1 0,0-1 0,1 0 0,-1-1 0,1 1 0,-1 0 0,1-1 0,-1 0 0,0 0 0,1 0 0,-1 0 0,0-1 0,0 1 0,4-3 0,4-3 0,0-1 0,-1 0 0,0 0 0,0-1 0,-1 0 0,0-1 0,0 0 0,7-13 0,8-13 0,20-43 0,-44 79 0,0 0 0,0 0 0,0 0 0,0 1 0,0-1 0,0 0 0,0 0 0,0 0 0,0 0 0,0 0 0,0 0 0,0 0 0,0 0 0,0 1 0,0-1 0,0 0 0,0 0 0,0 0 0,0 0 0,0 0 0,0 0 0,0 0 0,0 0 0,0 1 0,0-1 0,0 0 0,0 0 0,0 0 0,0 0 0,0 0 0,0 0 0,0 0 0,0 0 0,0 0 0,1 0 0,-1 1 0,0-1 0,0 0 0,0 0 0,0 0 0,0 0 0,0 0 0,0 0 0,0 0 0,0 0 0,1 0 0,-1 0 0,0 0 0,0 0 0,0 0 0,0 0 0,0 0 0,0 0 0,0 0 0,1 0 0,-1 0 0,0 0 0,0 0 0,0 0 0,0 0 0,0 0 0,0 0 0,0-1 0,2 21 0,-1 23 0,-3-17 0,0-17 0,1 0 0,1 0 0,0 0 0,0 1 0,1-1 0,2 13 0,-3-20 0,1-1 0,-1 0 0,1 1 0,0-1 0,-1 1 0,1-1 0,0 0 0,0 0 0,0 1 0,0-1 0,0 0 0,0 0 0,0 0 0,0 0 0,1 0 0,-1 0 0,3 1 0,-2-1 0,1 0 0,0-1 0,-1 1 0,1-1 0,-1 0 0,1 0 0,0 0 0,-1 0 0,1 0 0,0 0 0,-1-1 0,1 1 0,4-3 0,3-1 0,-1 0 0,0-1 0,0 0 0,0 0 0,-1-1 0,1 0 0,-2-1 0,1 1 0,-1-2 0,0 1 0,0-1 0,6-10 0,11-17 0,30-55 0,-51 84 0,-5 49 0,-6-9 0,3-17 0,1 1 0,1 0 0,0-1 0,1 1 0,1 36 0,2-52 0,-1-1 0,0 1 0,1-1 0,-1 1 0,1-1 0,0 1 0,0-1 0,-1 0 0,1 1 0,0-1 0,0 0 0,0 0 0,0 0 0,0 1 0,0-1 0,1 0 0,-1 0 0,0-1 0,1 1 0,-1 0 0,0 0 0,1-1 0,-1 1 0,1 0 0,-1-1 0,1 0 0,-1 1 0,1-1 0,-1 0 0,1 0 0,-1 0 0,1 0 0,0 0 0,-1 0 0,1 0 0,-1 0 0,3-2 0,2 2 0,0-2 0,0 1 0,0-1 0,-1 1 0,1-1 0,0-1 0,-1 1 0,9-6 0,-2-3 0,0 0 0,-1 0 0,-1-1 0,1 0 0,-2-1 0,0 0 0,0 0 0,-1-1 0,6-15 0,10-16 0,-29 96 0,4-47 0,-1 7 0,-1 0 0,2 1 0,0-1 0,0 1 0,2 21 0,-1-31 0,0 0 0,1 0 0,-1 0 0,1 0 0,0-1 0,-1 1 0,1 0 0,0 0 0,0 0 0,0-1 0,0 1 0,1 0 0,-1-1 0,0 1 0,1-1 0,-1 0 0,1 1 0,0-1 0,-1 0 0,1 0 0,0 0 0,0 0 0,-1 0 0,1 0 0,0-1 0,0 1 0,0-1 0,0 1 0,0-1 0,0 0 0,0 1 0,0-1 0,0 0 0,0 0 0,0-1 0,0 1 0,0 0 0,0-1 0,0 1 0,3-2 0,4-1 0,1 0 0,-1 0 0,0-1 0,0 0 0,0-1 0,-1 0 0,1-1 0,-1 1 0,-1-1 0,1-1 0,-1 0 0,0 0 0,0 0 0,5-10 0,3-3 0,-1 0 0,-1-1 0,0-1 0,13-35 0,-11 16 0,-1-2 0,-2 0 0,-2 0 0,8-89 0,-47 252 0,25-82 0,0-1 0,3 1 0,1 0 0,8 59 0,-5-81 0,0 0 0,0 0 0,2-1 0,0 1 0,0-1 0,2 0 0,0-1 0,0 1 0,2-1 0,0-1 0,0 0 0,1 0 0,14 14 0,-7-18 0,-9-19 0,-7-29 0,-2 32 0,-1-5-177,0 1 0,0-1 0,-1 0 1,-1 1-1,0 0 0,-1 0 0,0 0 0,0 0 0,-1 1 1,-1 0-1,0 0 0,0 1 0,-9-9 0,-5-4-211,0 1 1,-2 0-1,0 2 0,-27-17 0,50 36 434,0 0 1,0 0-1,0 0 0,0 0 0,-1 0 0,1 0 1,0 0-1,0-1 0,0 1 0,0 0 0,0 0 1,-1 0-1,1 0 0,0 0 0,0 0 0,0 0 1,0-1-1,0 1 0,0 0 0,0 0 0,-1 0 1,1 0-1,0 0 0,0-1 0,0 1 1,0 0-1,0 0 0,0 0 0,0 0 0,0-1 1,0 1-1,0 0 0,0 0 0,0 0 0,0 0 1,0-1-1,0 1 0,0 0 0,0 0 0,0 0 1,0 0-1,1-1 0,-1 1 0,0 0 0,0 0 1,0 0-1,0 0 0,0 0 0,0 0 0,0-1 1,1 1-1,-1 0 0,0 0 0,0 0 0,0 0 1,16-6 694,25 1-670,-37 4 154,231-12-946,-228 14-67,12-3-858,-11-4-2998,-7-5-3102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0.530"/>
    </inkml:context>
    <inkml:brush xml:id="br0">
      <inkml:brushProperty name="width" value="0.025" units="cm"/>
      <inkml:brushProperty name="height" value="0.025" units="cm"/>
    </inkml:brush>
  </inkml:definitions>
  <inkml:trace contextRef="#ctx0" brushRef="#br0">37 50 3587,'-36'-49'-928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618"/>
    </inkml:context>
    <inkml:brush xml:id="br0">
      <inkml:brushProperty name="width" value="0.025" units="cm"/>
      <inkml:brushProperty name="height" value="0.025" units="cm"/>
    </inkml:brush>
  </inkml:definitions>
  <inkml:trace contextRef="#ctx0" brushRef="#br0">0 7 20724,'0'0'8071,"60"-7"-18320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9.912"/>
    </inkml:context>
    <inkml:brush xml:id="br0">
      <inkml:brushProperty name="width" value="0.025" units="cm"/>
      <inkml:brushProperty name="height" value="0.025" units="cm"/>
    </inkml:brush>
  </inkml:definitions>
  <inkml:trace contextRef="#ctx0" brushRef="#br0">0 263 15695,'0'0'6048,"11"6"-4404,-6-3-1506,0 1 0,1-1-1,-1-1 1,1 1 0,-1-1-1,1 0 1,0 0 0,0-1-1,0 1 1,0-1-1,0-1 1,0 1 0,0-1-1,0 0 1,0 0 0,1-1-1,-1 0 1,0 0 0,0 0-1,-1-1 1,1 0 0,6-2-1,2-3 32,0-1-1,0 0 1,-1-1 0,0 0-1,0-1 1,-1-1-1,12-12 1,-19 18-83,0-1 0,0 0 0,-1 0-1,0 0 1,0-1 0,0 1 0,-1-1 0,0 0 0,0 0-1,0 0 1,-1-1 0,0 1 0,-1-1 0,0 1-1,0-1 1,0-14 0,-2 19-72,1 0 0,0 0 0,-1 0 0,0 0 0,0 0 0,0 0 1,0 0-1,-1 0 0,1 0 0,-1 0 0,1 1 0,-1-1 0,0 1 0,0-1 0,0 1 0,-1 0 0,1-1 0,0 1 0,-1 0 0,1 1 0,-1-1 0,0 0 0,0 1 1,0 0-1,0-1 0,0 1 0,0 0 0,0 0 0,0 1 0,0-1 0,0 1 0,0 0 0,0-1 0,-6 2 0,2-1-26,-1 0 0,1 1 0,0 0 0,0 0-1,-1 0 1,1 1 0,0 0 0,0 1 0,1 0 0,-1 0-1,0 0 1,1 1 0,0 0 0,-8 6 0,2 3 15,0 0 0,2 1 1,0 0-1,0 1 0,1 0 1,1 0-1,1 1 0,0 0 1,1 0-1,1 1 0,0 0 1,1 0-1,1 0 0,0 0 1,1 25-1,1-37 4,1-1 0,0 0 0,0 0 0,1 1 0,-1-1 0,1 0 0,0 0 0,0 0 0,1 0 0,-1 0 0,1 0 0,0 0 0,0 0 1,0-1-1,0 1 0,0 0 0,1-1 0,5 5 0,-3-4 19,-1-1 0,1 0-1,0 0 1,1-1 0,-1 0 0,0 0 0,1 0 0,-1-1 0,1 1 0,0-1 0,-1 0 0,1-1 0,9 0 0,0 0 25,0-2 0,0 0 0,0 0 1,0-1-1,-1-1 0,1-1 0,-1 0 0,0-1 1,-1 0-1,1-1 0,-1-1 0,-1 0 1,1 0-1,15-16 0,-17 15-35,-1 0 0,0-1 0,-1 0 0,0-1 0,0 0 0,-1-1 0,-1 1 0,0-1 0,-1-1 0,0 1 0,0-1 0,-2 0 0,0-1 0,0 1 1,3-27-1,-7 40-18,0-1 1,1 0 0,-1 1-1,0-1 1,0 1 0,0-1-1,0 0 1,0 1-1,0-1 1,0 0 0,0 1-1,0-1 1,-1 1 0,1-1-1,0 0 1,0 1 0,0-1-1,-1 1 1,1-1 0,0 1-1,-1-1 1,1 1 0,0-1-1,-1 1 1,1-1 0,-1 1-1,1-1 1,0 1 0,-1 0-1,0-1 1,0 1-13,0 0 0,0 1 0,0-1 1,0 0-1,0 1 0,0-1 0,0 1 0,0-1 0,0 1 1,0-1-1,0 1 0,1 0 0,-1 0 0,0-1 1,0 1-1,1 0 0,-1 0 0,-1 2 0,-14 22 98,1 1 0,1 1 1,1 0-1,1 1 0,1 0 0,2 1 0,-6 31 0,13-53 4,1 0 0,0 1 0,0-1 0,0 0 0,1 1 0,0-1 0,2 14 1,-2-19-75,1 0 1,0 0-1,-1 0 0,1-1 1,0 1-1,1 0 1,-1 0-1,0-1 1,0 1-1,1 0 1,-1-1-1,1 1 1,-1-1-1,1 0 1,0 1-1,-1-1 0,1 0 1,0 0-1,0 0 1,0-1-1,0 1 1,0 0-1,0-1 1,0 1-1,0-1 1,0 1-1,0-1 1,0 0-1,0 0 1,3 0-1,9-1-14,-1 0 0,1-1 0,-1 0 0,0-1 0,0-1 0,0 0 0,0-1 0,0 0 0,-1-1 0,0 0 0,0-1 0,-1 0 0,19-15 0,-6 2 0,-1 0 0,-1-1 0,-1-1 0,-1-1 0,19-28 0,-3-6 0,-36 57 0,0 0 0,0 1 0,0-1 0,0 0 0,0 0 0,0 0 0,0 0 0,0 1 0,0-1 0,1 0 0,-1 0 0,0 0 0,0 0 0,0 1 0,0-1 0,0 0 0,0 0 0,1 0 0,-1 0 0,0 0 0,0 0 0,0 1 0,0-1 0,1 0 0,-1 0 0,0 0 0,0 0 0,0 0 0,0 0 0,1 0 0,-1 0 0,0 0 0,0 0 0,0 0 0,1 0 0,-1 0 0,0 0 0,0 0 0,0 0 0,0 0 0,1 0 0,-1 0 0,0 0 0,0 0 0,0-1 0,1 1 0,-3 21 0,-13 36 0,10-41 0,1 0 0,0 0 0,1 1 0,-1 29 0,4-45 0,1 0 0,-1 0 0,0 0 0,0 0 0,1 0 0,-1 0 0,1 0 0,-1 0 0,1-1 0,-1 1 0,1 0 0,0 0 0,-1 0 0,1-1 0,0 1 0,-1 0 0,1-1 0,0 1 0,0-1 0,0 1 0,0-1 0,0 1 0,0-1 0,0 1 0,0-1 0,-1 0 0,1 1 0,0-1 0,0 0 0,1 0 0,-1 0 0,0 0 0,0 0 0,0 0 0,0 0 0,0 0 0,0-1 0,0 1 0,0 0 0,0 0 0,-1-1 0,3 0 0,46-18 0,-21 0 0,0-1 0,40-40 0,21-15 0,-88 74 0,0 0 0,0 0 0,0 0 0,0 0 0,0 1 0,0-1 0,0 0 0,0 0 0,1 1 0,-1-1 0,0 1 0,0-1 0,1 1 0,-1-1 0,0 1 0,1 0 0,-1 0 0,0 0 0,1 0 0,-1 0 0,1 0 0,-1 0 0,0 0 0,1 0 0,-1 1 0,3 0 0,-3 0 0,0 1 0,0-1 0,0 1 0,0-1 0,0 1 0,-1-1 0,1 1 0,0 0 0,-1-1 0,1 1 0,-1 0 0,0-1 0,1 1 0,-1 0 0,0 0 0,0 0 0,-1 2 0,1 9 0,-2 1 0,0 0 0,0 0 0,-5 14 0,-9 9-1159,12-29 217,0 1 1,1 0-1,0-1 0,0 1 0,1 0 0,-2 12 1,4-33-6330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256"/>
    </inkml:context>
    <inkml:brush xml:id="br0">
      <inkml:brushProperty name="width" value="0.025" units="cm"/>
      <inkml:brushProperty name="height" value="0.025" units="cm"/>
    </inkml:brush>
  </inkml:definitions>
  <inkml:trace contextRef="#ctx0" brushRef="#br0">31 0 20499,'0'0'1762,"-31"53"-9129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756"/>
    </inkml:context>
    <inkml:brush xml:id="br0">
      <inkml:brushProperty name="width" value="0.025" units="cm"/>
      <inkml:brushProperty name="height" value="0.025" units="cm"/>
    </inkml:brush>
  </inkml:definitions>
  <inkml:trace contextRef="#ctx0" brushRef="#br0">1 180 16239,'0'0'5926,"10"2"-3428,-3 0-2184,1-1-1,-1 0 0,0 0 1,1-1-1,-1 0 0,1 0 0,-1-1 1,0 1-1,1-2 0,-1 1 1,0-1-1,0 0 0,0-1 0,0 1 1,9-6-1,-6 2-67,-1 0 0,0-1 0,0 0-1,0 0 1,-1-1 0,7-8 0,-11 12-174,-1-1 0,0 1 0,0-1 0,0 0-1,0 1 1,-1-1 0,0-1 0,0 1 0,0 0 0,-1 0 0,0-1 0,0 1 0,1-11 0,-2 14-64,0 1-1,0 0 1,0 0 0,0 0 0,0 0-1,0 0 1,-1 0 0,1 0-1,0 0 1,0 0 0,-1 0 0,1 0-1,-1 0 1,1 0 0,-1 0-1,1 0 1,-1 0 0,1 0-1,-1 1 1,0-1 0,1 0 0,-1 0-1,0 1 1,0-1 0,0 0-1,0 1 1,0-1 0,-1 0 0,-1 0-12,1 1 0,-1 0 1,1 0-1,0 0 1,-1 0-1,1 0 0,-1 0 1,1 0-1,0 1 1,-1 0-1,1-1 1,-3 2-1,-3 1-18,0 1 1,0 0 0,1 0-1,0 0 1,0 1-1,-12 10 1,5 1 21,0 1 1,1 0 0,1 0 0,-11 22 0,19-31-7,0-1 0,1 1 0,-1 0 0,2 0 0,-1 0 0,1 0 0,0 0 0,1 0 0,0 0 0,0 1 0,1-1 0,0 1 0,1 11 0,0-18 6,0 0 0,0 0 0,0 0 1,0-1-1,0 1 0,1 0 0,-1-1 1,0 1-1,1-1 0,-1 1 0,1-1 1,0 0-1,-1 0 0,1 0 0,0 0 1,0 0-1,0 0 0,0 0 0,-1-1 0,1 1 1,0 0-1,0-1 0,0 0 0,0 1 1,1-1-1,-1 0 0,0 0 0,2-1 1,5 2 10,0-2 0,0 1 1,0-1-1,0-1 0,11-3 0,5-4-23,-1-1 1,0-2-1,-1-1 0,33-23 0,-24 15-14,39-19-1,-69 39 32,-1 0-1,1 0 0,-1 0 1,1 0-1,-1 0 0,1 1 1,0-1-1,-1 1 0,1-1 1,0 1-1,-1-1 0,1 1 1,0 0-1,0 0 0,-1 0 1,1 0-1,0 0 0,0 0 1,-1 0-1,1 1 0,0-1 1,-1 1-1,1-1 0,0 1 1,1 0-1,-1 2 12,-1-1 0,0 0 0,0 0 0,0 1 0,0-1-1,0 1 1,0-1 0,-1 1 0,1-1 0,-1 1 0,0-1 0,0 5 0,0-3-5,0-1 0,1 1 0,-1 0 0,1 0 1,0-1-1,0 1 0,0 0 0,0-1 0,1 1 1,-1-1-1,4 6 0,-3-7-11,1-1 0,-1 1 0,0-1 0,0 0 0,1 0 0,-1 1 0,0-2 0,1 1 0,-1 0 0,1 0 0,0-1 0,-1 1 0,1-1 0,-1 0 0,1 0 0,0 0 0,2 0 0,49-8 0,-30 0 0,0-1 0,23-11 0,-31 12 0,1 0 0,0 2 0,0 0 0,1 0 0,34-4 0,-51 10 0,0 0 0,1 0 0,-1 1 0,1-1 0,-1 0 0,0 1 0,0 0 0,1-1 0,-1 1 0,0 0 0,0-1 0,1 1 0,-1 0 0,0 0 0,0 0 0,0 0 0,0 0 0,0 0 0,0 0 0,-1 0 0,1 0 0,0 1 0,-1-1 0,1 0 0,0 1 0,-1-1 0,0 0 0,1 1 0,-1-1 0,0 0 0,1 1 0,-1-1 0,0 1 0,0-1 0,0 1 0,-1-1 0,1 2 0,-4 70 0,1-53 0,3-19 0,0 0 0,0 1 0,0-1 0,0 0 0,0 1 0,0-1 0,0 0 0,0 1 0,0-1 0,1 0 0,-1 1 0,0-1 0,1 0 0,-1 0 0,1 0 0,-1 1 0,1-1 0,0 0 0,0 0 0,-1 0 0,1 0 0,0 0 0,0 0 0,0 0 0,0 0 0,2 1 0,0-2 0,-1 1 0,0 0 0,1-1 0,-1 0 0,0 0 0,1 1 0,-1-1 0,1-1 0,-1 1 0,1 0 0,-1-1 0,0 1 0,1-1 0,3-1 0,4-3 0,-1 1 0,0-1 0,0-1 0,14-10 0,-18 11 0,0 1 0,1 0 0,-1 0 0,1 0 0,0 1 0,0 0 0,0 0 0,1 0 0,-1 1 0,1 0 0,-1 0 0,1 1 0,0-1 0,11 1 0,-17 2 0,-1-1 0,1 1 0,0 0 0,0 0 0,0 0 0,-1 0 0,1 0 0,-1 0 0,1 0 0,-1 0 0,1 1 0,-1-1 0,0 0 0,1 0 0,-1 0 0,0 0 0,0 1 0,0-1 0,0 0 0,0 0 0,0 1 0,0-1 0,-1 2 0,-2 33 0,3-33-4,-8 29-1329,-1-14-2439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1.580"/>
    </inkml:context>
    <inkml:brush xml:id="br0">
      <inkml:brushProperty name="width" value="0.025" units="cm"/>
      <inkml:brushProperty name="height" value="0.025" units="cm"/>
    </inkml:brush>
  </inkml:definitions>
  <inkml:trace contextRef="#ctx0" brushRef="#br0">72 96 13837,'0'0'16821,"0"16"-15769,0 6-847,-1 0 0,-1 0 0,-1 0 0,-9 31 0,11-51-203,-12 38 4,2-1 0,2 2 0,1-1 0,-3 58 0,11-98-6,0 1 0,-1-1 0,1 1 0,0-1 0,0 0 0,0 1 0,0-1 0,0 1 0,0-1 0,0 1 0,1-1 0,-1 0 0,0 1 0,0-1 0,0 1 0,0-1 0,0 0 0,1 1 0,-1-1 0,0 0 0,0 1 0,1-1 0,-1 0 0,0 1 0,1-1 0,-1 0 0,0 1 0,1-1 0,-1 0 0,0 0 0,1 0 0,-1 1 0,0-1 0,1 0 0,-1 0 0,1 0 0,-1 0 0,0 0 0,1 0 0,-1 1 0,1-1 0,-1 0 0,1 0 0,-1-1 0,0 1 0,1 0 0,-1 0 0,1 0 0,-1 0 0,1 0 0,-1 0 0,0 0 0,1-1 0,-1 1 0,0 0 0,1 0 0,-1-1 0,0 1 0,1 0 0,-1 0 0,0-1 0,1 1 0,-1 0 0,0-1 0,0 1 0,1 0 0,-1-1 0,0 1 0,0-1 0,24-26 0,-15 7 0,0-1 0,-1 1 0,-2-2 0,0 1 0,-1-1 0,4-37 0,-2-135 0,-7 161 0,0 23 0,-2-31 0,2 40 0,0-1 0,0 1 0,0-1 0,0 1 0,-1 0 0,1-1 0,0 1 0,-1 0 0,1-1 0,-1 1 0,0 0 0,1 0 0,-1-1 0,0 1 0,0 0 0,0 0 0,0 0 0,0 0 0,0 0 0,0 0 0,0 1 0,0-1 0,-2-1 0,2 2 0,0 1 0,0-1 0,0 0 0,0 1 0,0-1 0,1 0 0,-1 1 0,0-1 0,0 1 0,0-1 0,0 1 0,0 0 0,1-1 0,-1 1 0,0 0 0,0 0 0,1-1 0,-1 1 0,1 0 0,-1 0 0,1 0 0,-1 0 0,1 0 0,-1 0 0,1 0 0,0 0 0,0 0 0,-1 0 0,1 1 0,-11 39 0,10-36 0,-2 10 0,0 0 0,1 0 0,0 0 0,1 1 0,1-1 0,1 0 0,0 1 0,6 29 0,-6-41 0,1 1 0,-1-1 0,1 0 0,0 0 0,0 0 0,1 0 0,-1 0 0,1-1 0,-1 1 0,1-1 0,1 1 0,-1-1 0,0 0 0,6 4 0,-5-5 0,1 0 0,0 0 0,0 0 0,0 0 0,0-1 0,0 0 0,0 0 0,0 0 0,0-1 0,0 0 0,0 1 0,1-2 0,-1 1 0,0-1 0,7-1 0,-3-1 0,-1 0 0,1-1 0,-1 0 0,0 0 0,0-1 0,0 0 0,-1 0 0,1-1 0,-1 0 0,-1 0 0,1-1 0,-1 0 0,0 0 0,-1 0 0,1-1 0,-2 0 0,6-10 0,1-2 0,0-2 0,-2 1 0,8-29 0,-58 173 0,-5 16 0,42-120 0,0 0 0,1 0 0,1 0 0,1 0 0,1 30 0,0-46-213,1 0 0,-1 0 1,1-1-1,-1 1 0,1 0 0,0 0 1,0-1-1,0 1 0,0-1 0,0 1 0,1-1 1,-1 1-1,5 3 0,-4-4-368,1 1-1,0-1 0,0-1 1,0 1-1,0 0 1,0-1-1,0 1 1,1-1-1,-1 0 0,0 0 1,1 0-1,-1-1 1,1 1-1,-1-1 1,1 0-1,4 0 0,24 0-8941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2.716"/>
    </inkml:context>
    <inkml:brush xml:id="br0">
      <inkml:brushProperty name="width" value="0.025" units="cm"/>
      <inkml:brushProperty name="height" value="0.025" units="cm"/>
    </inkml:brush>
  </inkml:definitions>
  <inkml:trace contextRef="#ctx0" brushRef="#br0">136 412 17072,'0'0'3193,"-9"0"-759,1-1-1935,-1 1 1,1 1-1,-1-1 1,1 1-1,-1 1 1,1 0-1,0 0 1,0 0-1,0 1 1,0 0 0,0 1-1,0 0 1,-6 4-1,13-7-475,1-1 0,-1 1 0,1-1-1,0 0 1,-1 1 0,1-1 0,0 1 0,-1-1 0,1 1-1,0-1 1,0 1 0,-1-1 0,1 1 0,0 0-1,0-1 1,0 1 0,0-1 0,0 1 0,0-1 0,0 1-1,0 0 1,0-1 0,0 1 0,0-1 0,0 1 0,0-1-1,0 1 1,0 0 0,0-1 0,1 1 0,-1-1-1,0 1 1,1-1 0,-1 1 0,0-1 0,1 1 0,-1-1-1,0 0 1,1 1 0,-1-1 0,1 1 0,-1-1 0,1 0-1,-1 1 1,1-1 0,-1 0 0,1 0 0,-1 1-1,1-1 1,-1 0 0,1 0 0,-1 0 0,1 0 0,1 0-1,32 11 33,-32-11-13,30 6 48,-7-1-74,0 1 0,25 9 0,-44-13-10,0 0-1,0 1 0,0-1 0,-1 2 1,0-1-1,1 0 0,-1 1 0,0 0 1,-1 0-1,1 1 0,-1-1 0,0 1 1,6 8-1,-10-13 7,0 1-1,0-1 1,0 0-1,0 0 1,0 0 0,1 1-1,-1-1 1,0 0-1,0 0 1,0 0 0,0 0-1,1 1 1,-1-1-1,0 0 1,0 0 0,0 0-1,1 0 1,-1 0-1,0 0 1,0 0 0,1 1-1,-1-1 1,0 0-1,0 0 1,1 0 0,-1 0-1,0 0 1,0 0 0,0 0-1,1 0 1,-1 0-1,0 0 1,0-1 0,1 1-1,-1 0 1,0 0-1,0 0 1,1 0 0,-1 0-1,0 0 1,0 0-1,0 0 1,1-1 0,-1 1-1,0 0 1,0 0-1,0 0 1,0-1 0,1 1-1,-1 0 1,0 0-1,0 0 1,0-1 0,0 1-1,0 0 1,0 0-1,0 0 1,0-1 0,0 1-1,0 0 1,0 0-1,0-1 1,6-15 629,-3 0-642,-1 0 0,0 0 0,-1 0 0,-1 0 0,0 0 0,-1 0 0,-1 0 0,0 0 0,-2 0 0,-9-30 0,59 62-2440,-35-13 1556,1 0 0,0-1 0,0 0 0,0-1 0,0-1 0,0 0 0,1 0 0,-1-1 0,0 0 0,0-1 0,0-1 0,-1 0 0,15-6 0,-18 6 318,0-1 0,-1-1-1,1 1 1,-1-1 0,1-1-1,-1 1 1,11-13 0,-12 11 629,1-2 0,-1 1 1,-1 0-1,0-1 1,0 0-1,0 0 0,4-15 1,-1-5 713,0 0-1,-3 0 1,0-1 0,-2 1 0,0-40-1,-5 66 1793,-4 8-1811,-3 9-396,-10 24 60,3 1 0,1 0-1,1 1 1,3 0 0,1 1-1,2 0 1,2 1 0,1 0 0,3 69-1,2-105-411,0-1-1,0 1 0,1 0 1,0-1-1,0 1 0,0-1 1,1 0-1,0 1 1,0-1-1,0 0 0,1 0 1,0 0-1,0 0 0,0-1 1,5 7-1,-6-9 40,1 0 0,-1-1 0,0 1 0,1-1 0,-1 1 0,1-1 0,0 0 0,-1 0 0,1 0 0,0-1 0,-1 1 0,1 0 0,0-1 0,0 0 0,0 0 0,0 0 0,-1 0 0,1 0 0,0 0 0,0-1 0,0 1 0,-1-1 0,1 0 0,0 0 0,-1 0 0,1 0 0,-1-1 0,1 1 0,-1-1 0,1 1 0,-1-1 0,3-3 0,12-8 135,-1-2 0,0 0 0,-1 0 0,-1-1 0,0-1-1,-1-1 1,-1 0 0,16-34 0,-6 8-223,-3-2 0,23-82 0,-37 112-53,-1 0 0,-1 0 0,-1 0 1,1-24-1,-3 40 93,0 0 1,0 0 0,0 1-1,-1-1 1,1 0 0,0 0-1,0 0 1,0 0 0,0 0-1,-1 0 1,1 0 0,0 0-1,0 1 1,0-1 0,-1 0-1,1 0 1,0 0-1,0 0 1,0 0 0,-1 0-1,1 0 1,0 0 0,0 0-1,0 0 1,0 0 0,-1 0-1,1 0 1,0-1 0,0 1-1,0 0 1,-1 0 0,1 0-1,0 0 1,0 0 0,0 0-1,0 0 1,-1 0-1,1-1 1,0 1 0,0 0-1,0 0 1,0 0 0,0 0-1,0-1 1,-1 1 0,1 0-1,0 0 1,0 0 0,0 0-1,0-1 1,0 1 0,0 0-1,0 0 1,0-1 0,-10 18 152,-2 12 14,3 1 0,0-1 0,2 1 0,1 1 0,2-1 0,0 1-1,3 0 1,2 45 0,-2-73-153,1-1 0,0 1 1,0 0-1,1-1 0,-1 1 0,1-1 0,-1 1 1,1-1-1,0 1 0,0-1 0,0 1 0,0-1 1,0 1-1,0-1 0,1 0 0,-1 0 1,1 0-1,-1 0 0,1 0 0,0 0 0,0 0 1,0-1-1,0 1 0,0 0 0,0-1 0,1 0 1,-1 0-1,0 1 0,1-1 0,2 0 0,-1 0 28,0-1-1,0 0 0,0 0 1,0 0-1,0 0 1,0 0-1,-1-1 0,1 0 1,0 0-1,0 0 0,0 0 1,-1-1-1,1 0 0,-1 1 1,1-1-1,-1 0 1,0-1-1,1 1 0,3-4 1,7-9-21,0 0 0,-1 0 0,-1-2 0,0 1 0,-1-1 0,-1-1 0,-1 0 0,0 0 0,-2-1 0,0 0 0,-1-1 0,0 1 0,-2-1 0,-1 0 0,2-21 0,-10 20-22,-7 18 0,9 4 0,0 0 0,1 1 0,-1-1 0,1 1 0,0-1 0,-1 1 0,1 0 0,0 0 0,0 0 0,0 0 0,-3 5 0,-7 10-227,2 1-1,-1 1 1,2 0-1,1 0 1,0 1-1,2 0 1,0 1-1,-3 21 1,2 8-771,1 0 1,3 63 0,3-113 761,0 1 1,0-1 0,0 1 0,0 0 0,0-1 0,0 1-1,0-1 1,0 1 0,0 0 0,0-1 0,0 1-1,0-1 1,0 1 0,-1-1 0,1 1 0,0-1 0,0 1-1,-1-1 1,1 1 0,0-1 0,-1 1 0,1-1 0,-1 1-1,1-1 1,0 1 0,-1-1 0,1 0 0,-1 1 0,1-1-1,-2 1 1,-16-7-3239,-22-28 977,36 30 1937,-12-11 279,-96-98 4139,100 99-2779,0-1 0,1 0 0,1 0 0,0-1 1,2 0-1,-11-26 0,18 40-992,0 1 1,0-1-1,0 1 0,1-1 0,-1 0 1,1 1-1,-1-1 0,1 0 0,0 0 1,-1 0-1,1 1 0,0-1 0,0 0 1,0 0-1,1 1 0,-1-1 0,0 0 1,1 0-1,-1 1 0,1-1 0,-1 0 1,1 1-1,0-1 0,0 0 0,-1 1 1,1-1-1,1 1 0,-1-1 0,0 1 1,0 0-1,0 0 0,1-1 0,-1 1 1,0 0-1,1 0 0,-1 0 0,1 0 1,0 1-1,-1-1 0,1 0 0,2 0 1,7-1 544,0 0 1,0 1-1,0 0 1,0 1-1,19 2 1,-9-1-363,10 2-666,1 1 1,60 16-1,-61-12-1242,1-1 0,58 5-1,-51-11-7858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418"/>
    </inkml:context>
    <inkml:brush xml:id="br0">
      <inkml:brushProperty name="width" value="0.025" units="cm"/>
      <inkml:brushProperty name="height" value="0.025" units="cm"/>
    </inkml:brush>
  </inkml:definitions>
  <inkml:trace contextRef="#ctx0" brushRef="#br0">54 31 14638,'5'-31'9311,"-17"49"-5053,-16 50-2543,23-50-1491,0 0 1,2 1-1,-3 33 1,6-47-190,0 0 0,1-1 1,-1 1-1,1 0 0,0 0 1,0-1-1,0 1 0,1 0 0,2 4 1,-3-7-16,0 0 0,0 0 0,0-1 0,1 1 0,-1 0 0,1 0 0,0-1 0,-1 1 0,1-1 0,0 0 0,0 1 0,0-1 0,0 0 0,0 0 0,0 0 0,0 0 0,0-1 0,0 1 0,0 0 0,3-1 0,3 1 17,1 0 0,-1-1 0,1 0 0,-1-1 1,1 1-1,-1-2 0,1 1 0,-1-1 1,0-1-1,1 1 0,-1-2 0,-1 1 0,1-1 1,0 0-1,-1 0 0,11-9 0,7-7 99,-1-1-1,-1-2 0,20-25 1,-40 45-136,-3 3 0,0-1 0,1 1 0,-1-1 0,0 1 0,0-1 0,1 1 0,-1 0 0,0-1 0,1 1 0,-1 0 0,0-1 0,1 1 0,-1 0 0,1-1 0,-1 1 0,1 0 0,-1 0 0,0-1 0,1 1 0,-1 0 0,1 0 0,-1 0 0,1 0 0,-1 0 0,1 0 0,-1 0 0,1 0 0,-1 0 0,1 0 0,-1 0 0,1 0 0,-1 0 0,1 0 0,-1 0 0,1 0 0,0 1 0,6 20 0,-7 48 0,-1-50 0,0 2 0,1-14 0,-1 1 0,1-1 0,1 1 0,-1-1 0,1 1 0,3 10 0,-3-17 0,-1 1 0,1-1 0,0 1 0,0-1 0,-1 0 0,1 1 0,1-1 0,-1 0 0,0 0 0,0 1 0,0-1 0,0 0 0,1 0 0,-1 0 0,1 0 0,-1-1 0,1 1 0,-1 0 0,1-1 0,-1 1 0,1-1 0,-1 1 0,1-1 0,0 0 0,-1 1 0,1-1 0,0 0 0,-1 0 0,1 0 0,0-1 0,-1 1 0,1 0 0,-1-1 0,4 0 0,0-1-10,1 0-1,-1 0 1,0 0-1,1-1 1,-1 0 0,0 0-1,-1-1 1,1 1-1,0-1 1,-1 0-1,0 0 1,0-1 0,0 1-1,-1-1 1,1 1-1,-1-1 1,0-1 0,-1 1-1,5-10 1,-1 0-272,0 0 1,-1-1 0,-1 0-1,-1 1 1,0-1-1,1-17 1,-3 9-5025,1 4-2424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764"/>
    </inkml:context>
    <inkml:brush xml:id="br0">
      <inkml:brushProperty name="width" value="0.025" units="cm"/>
      <inkml:brushProperty name="height" value="0.025" units="cm"/>
    </inkml:brush>
  </inkml:definitions>
  <inkml:trace contextRef="#ctx0" brushRef="#br0">152 1 10858,'0'0'12887,"-7"13"-11841,-10 31-107,1 0-1,3 1 1,1 1-1,-8 61 1,14-26 124,6-58-951,-2 0 0,0 0 0,-2 1 0,0-2 0,-11 32 0,15-53-216,-1 0 1,1 0-1,0-1 1,-1 1 0,1 0-1,-1 0 1,1-1-1,0 1 1,-1 0-1,0-1 1,1 1-1,-1-1 1,1 1-1,-1-1 1,0 1-1,1-1 1,-1 1-1,0-1 1,1 0-1,-1 1 1,-1-1 0,-12 1-8955,7-1 63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4.899"/>
    </inkml:context>
    <inkml:brush xml:id="br0">
      <inkml:brushProperty name="width" value="0.025" units="cm"/>
      <inkml:brushProperty name="height" value="0.025" units="cm"/>
    </inkml:brush>
  </inkml:definitions>
  <inkml:trace contextRef="#ctx0" brushRef="#br0">18 449 10666,'6'-10'1377,"-3"5"-1166,54-80 2226,-16 42 1088,-36 39-2526,0 0 0,0 0 0,1 1-1,-1 0 1,1 0 0,9-4 0,-15 7-922,0 0 1,0 0-1,0 0 1,0 0 0,1 0-1,-1 0 1,0 0-1,0 0 1,0 0-1,0 0 1,1 0-1,-1 0 1,0 0-1,0 0 1,0 0 0,0 0-1,0 0 1,1 0-1,-1 0 1,0 0-1,0 0 1,0 0-1,0 0 1,1 0-1,-1 0 1,0 0 0,0 0-1,0 0 1,0 0-1,0 0 1,0 1-1,1-1 1,-1 0-1,0 0 1,0 0-1,0 0 1,0 0-1,0 0 1,0 1 0,0-1-1,0 0 1,0 0-1,0 0 1,1 0-1,-1 0 1,0 1-1,0-1 1,0 0-1,0 0 1,0 0 0,0 1-1,-4 12 1376,-11 17-773,14-29-375,-31 57-27,3-8-8,2 2 1,-40 107-1,66-158-270,1 0 0,0 0 0,-1 0 0,1 0 0,0-1 0,0 1 0,-1 0 0,1 0 0,0 0 0,0 0 0,0 0 0,0 0 0,0 0 0,0 0 0,1 0 0,-1 0 0,0 0 0,0 0 0,1 0 0,0 2 0,0-3 0,-1 0 0,1 1 0,-1-1 0,1 0 0,0 0 0,-1 1 0,1-1 0,0 0 0,-1 0 0,1 0 0,-1 0 0,1 0 0,0 0 0,-1 0 0,1 0 0,0 0 0,-1 0 0,1-1 0,0 1 0,-1 0 0,1 0 0,1-1 0,36-23 0,-3-8 0,-1-2 0,31-41 0,25-26 0,-90 101 0,0 0 0,0-1 0,1 1 0,-1 0 0,0-1 0,0 1 0,0 0 0,1-1 0,-1 1 0,0 0 0,1-1 0,-1 1 0,0 0 0,0 0 0,1-1 0,-1 1 0,1 0 0,-1 0 0,0 0 0,1 0 0,-1-1 0,0 1 0,1 0 0,-1 0 0,1 0 0,-1 0 0,0 0 0,1 0 0,-1 0 0,1 0 0,-1 0 0,0 0 0,1 0 0,-1 0 0,1 1 0,-1-1 0,0 0 0,1 0 0,-1 0 0,0 0 0,1 1 0,-1-1 0,0 0 0,1 0 0,-1 1 0,0-1 0,1 1 0,3 25 0,-12 38 0,2-38 0,1 0 0,-1 48 0,6-74 1,0 1 0,-1 0 0,1 0 0,0-1 0,0 1 0,1 0 0,-1 0 0,0-1 0,0 1 0,0 0 0,0 0 0,1-1 0,-1 1 0,0 0 0,1-1 0,-1 1-1,0 0 1,1-1 0,-1 1 0,1-1 0,-1 1 0,1 0 0,-1-1 0,1 1 0,-1-1 0,1 0 0,0 1 0,-1-1 0,1 1 0,1-1 0,-1 0 1,1 1 1,0-1-1,0 0 0,0 0 1,-1-1-1,1 1 0,0 0 1,0-1-1,-1 1 0,1-1 0,0 1 1,2-2-1,3-2-52,0 0 0,0 0 0,-1 0 0,1-1 0,7-7 0,2-6-1268,-1-1 0,0 0 0,-2-1 0,0-1-1,-1 0 1,13-33 0,39-141-10686,-35 96 9270,6 4 4560,-29 81-1262,5-4 5549,-5 15-414,-9 20-3549,-35 101 1531,23-74-2497,-19 85 0,27-85-868,3 0 0,1 1 1,6 69-1,-4-113-309,1 0-1,0 0 1,0 1 0,0-1-1,0 0 1,0 0 0,0 0-1,0 0 1,0 0 0,1 0 0,-1 0-1,0 0 1,0 0 0,1 0-1,-1 0 1,1 0 0,-1-1 0,1 1-1,-1 0 1,1 0 0,0 0-1,-1 0 1,1-1 0,0 1-1,0 0 1,-1-1 0,1 1 0,0 0-1,0-1 1,0 1 0,0-1-1,0 0 1,0 1 0,0-1-1,0 0 1,0 1 0,0-1 0,0 0-1,0 0 1,0 0 0,2 0-1,-1-1 10,0 0-1,1 0 0,-1 0 0,0 0 0,0 0 0,0-1 0,0 1 1,0-1-1,0 0 0,0 1 0,0-1 0,-1 0 0,1 0 1,-1 0-1,1 0 0,1-3 0,6-13-65,-1-1 0,-1 0-1,0-1 1,-2 0 0,0 1 0,-1-2 0,-1 1 0,-1 0-1,0-27 1,-5 75-314,2-25 371,1 0 0,-1 0 0,0 0 0,1 0-1,-1 0 1,1 0 0,0 0 0,0 0 0,0 0 0,1 0 0,-1 0 0,1 0 0,-1 0 0,1 0 0,0 0 0,0 0 0,0 0 0,1-1 0,-1 1-1,1 0 1,0-1 0,-1 1 0,1-1 0,0 0 0,0 1 0,1-1 0,-1 0 0,0 0 0,1 0 0,4 2 0,-3-2 6,-1 0 1,0 0-1,1-1 1,-1 1 0,1-1-1,0 0 1,-1 0-1,1 0 1,0-1-1,0 1 1,0-1 0,-1 0-1,1 0 1,0 0-1,0-1 1,0 1-1,-1-1 1,1 0 0,0 0-1,-1 0 1,1-1-1,-1 1 1,1-1-1,-1 0 1,0 0-1,1 0 1,-1 0 0,0-1-1,0 1 1,-1-1-1,1 0 1,-1 0-1,1 0 1,-1 0 0,0 0-1,0 0 1,0 0-1,0-1 1,-1 1-1,1-1 1,-1 0 0,0 1-1,0-1 1,0 0-1,-1 1 1,0-1-1,1-5 1,-1 9-14,0 0 0,0 0 0,-1 1 0,1-1 0,0 0 0,0 0 0,0 0 0,0 0 0,0 0 0,-1 0 0,1 0 0,0 1 0,0-1 0,0 0 0,0 0 0,0 0 0,-1 0 0,1 0 0,0 0 0,0 0 0,0 0 0,0 0 0,-1 0 0,1 0 0,0 0 0,0 0 0,0 0 0,0 0 0,-1 0 0,1 0 0,0 0 0,0-1 0,0 1 0,0 0 0,-1 0 0,1 0 0,0 0 0,0 0 0,0 0 0,0 0 0,0 0 0,0-1 0,-1 1 0,1 0 0,0 0 0,0 0 0,0 0 0,0 0 0,0-1 0,0 1 0,0 0 0,0 0 0,0 0 0,0 0 0,0-1 0,0 1 0,-8 12 0,4-4 0,0 0 0,1 0 0,0 0 0,0 1 0,1-1 0,1 1 0,-1 0 0,1 0 0,1-1 0,0 1 0,1 14 0,-1-19 0,1 0 0,0 0 0,0-1 0,0 1 0,0 0 0,1 0 0,0-1 0,-1 1 0,2-1 0,-1 1 0,0-1 0,0 0 0,1 0 0,0 0 0,0 0 0,-1 0 0,2-1 0,-1 1 0,0-1 0,0 0 0,1 0 0,-1 0 0,1 0 0,0-1 0,-1 1 0,1-1 0,6 1 0,-2 0 0,1 0 0,-1-1 0,0 0 0,1-1 0,-1 1 0,0-2 0,1 1 0,-1-1 0,0 0 0,0-1 0,1 0 0,-1 0 0,-1-1 0,1 0 0,11-6 0,-14 5 0,0 1 0,0-1 0,0 0 0,-1-1 0,1 1 0,-1-1 0,0 0 0,-1 0 0,1 0 0,-1 0 0,0-1 0,0 1 0,-1-1 0,1 0 0,-1 0 0,-1 0 0,1 0 0,-1 0 0,0 0 0,0 0 0,-1-9 0,0-21 0,-2 0 0,-7-40 0,3 30 0,7 46 0,-1-1 0,0 1 0,1-1 0,-1 1 0,1-1 0,-1 1 0,0-1 0,1 1 0,-1 0 0,1-1 0,-1 1 0,1 0 0,0 0 0,-1-1 0,1 1 0,-1 0 0,1 0 0,-1 0 0,1 0 0,0 0 0,-1-1 0,1 1 0,0 0 0,-1 0 0,1 1 0,-1-1 0,1 0 0,0 0 0,-1 0 0,1 0 0,0 1 0,22 2 0,-22-3 0,13 3 2,49 10-1255,-1-3-1,96 3 1,-109-13-7545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5.728"/>
    </inkml:context>
    <inkml:brush xml:id="br0">
      <inkml:brushProperty name="width" value="0.025" units="cm"/>
      <inkml:brushProperty name="height" value="0.025" units="cm"/>
    </inkml:brush>
  </inkml:definitions>
  <inkml:trace contextRef="#ctx0" brushRef="#br0">25 231 15727,'0'0'5984,"-6"-10"-3907,2 4-1804,3 5-214,-1-1 1,1 0-1,-1 0 0,1 0 0,0-1 0,0 1 0,0 0 0,0 0 1,0-1-1,1 1 0,-1 0 0,1-1 0,-1 1 0,1 0 0,0-1 1,0 1-1,0-1 0,0 1 0,0-1 0,1 1 0,-1 0 0,1-1 1,-1 1-1,1 0 0,0-1 0,0 1 0,0 0 0,0 0 1,0 0-1,1 0 0,-1 0 0,1 0 0,-1 0 0,3-2 0,12-11 128,1 1 0,0 0 0,0 1 0,2 1 0,-1 1-1,2 1 1,-1 0 0,1 1 0,0 2 0,1 0 0,27-5 0,-46 11-191,0 1 1,0 0 0,1-1-1,-1 1 1,0 0 0,0 1-1,0-1 1,1 0 0,-1 1-1,0-1 1,0 1 0,0-1-1,0 1 1,0 0 0,0 0-1,0 0 1,0 0 0,0 1-1,0-1 1,-1 0 0,1 1-1,0-1 1,-1 1 0,1 0-1,-1-1 1,0 1 0,1 0-1,-1 0 1,0 0 0,0 0-1,0 0 1,-1 0 0,1 0-1,0 0 1,-1 0 0,1 0-1,-1 1 1,1 2 0,0 10 16,0 0 1,-1 0-1,-1 0 1,-4 24 0,3-23 37,-9 63 141,4-32-107,-2 70 1,8-115-66,1 1 0,0 0 0,0 0 1,0-1-1,0 1 0,0 0 0,0 0 0,1-1 0,-1 1 1,1 0-1,0-1 0,0 1 0,0-1 0,0 1 0,0-1 1,1 1-1,-1-1 0,1 0 0,0 0 0,-1 0 0,1 0 1,0 0-1,0 0 0,0 0 0,0-1 0,1 1 0,-1 0 1,0-1-1,1 0 0,-1 0 0,1 0 0,-1 0 0,1 0 1,0 0-1,-1-1 0,1 1 0,0-1 0,-1 0 0,1 0 1,0 0-1,0 0 0,-1 0 0,1 0 0,5-2 0,2 0 95,1-1 0,-1 0 0,0 0 0,0-1 0,0 0 0,0-1 0,-1 0 0,0-1 0,0 0-1,0 0 1,-1-1 0,0 0 0,0 0 0,-1-1 0,0 0 0,11-15 0,-9 10-16,1-1 0,-2 0 0,0 0 0,-1 0 0,0-1 0,-1 0 0,-1 0 0,-1-1 0,0 0 0,3-24 0,-6 34-96,-1 0-1,0 1 1,0-1-1,0 0 1,-1 1-1,1-1 1,-2 1-1,1-1 1,0 1-1,-1-1 1,0 1 0,-1 0-1,1 0 1,-1 0-1,0 0 1,0 0-1,0 1 1,-1-1-1,1 1 1,-1 0-1,0 0 1,0 0-1,-1 1 1,1-1-1,-1 1 1,0 0-1,0 0 1,0 1-1,0 0 1,0-1-1,-1 2 1,1-1-1,-1 1 1,1 0 0,-11-1-1,15 1-41,-1 1 1,0 0-1,0 0 0,1 0 0,-1 0 1,0 0-1,0 0 0,0 1 1,1-1-1,-1 0 0,0 1 0,1 0 1,-1-1-1,0 1 0,1 0 1,-1 0-1,1 0 0,-1 0 0,1 0 1,0 0-1,-2 2 0,2-2-69,0 0-1,1 1 1,-1-1 0,1 1-1,-1-1 1,1 1 0,-1 0-1,1-1 1,0 1 0,0-1-1,0 1 1,0 0-1,0-1 1,0 1 0,1-1-1,-1 1 1,0 0 0,2 2-1,-1 1-257,1 0 0,1 0 0,-1 0-1,1 0 1,0-1 0,0 1 0,0-1 0,1 1 0,0-1-1,-1 0 1,1 0 0,7 4 0,-1-3-1134,-1 0 0,1 0-1,1-1 1,-1 0 0,1-1 0,20 3 0,25 0-7810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0.872"/>
    </inkml:context>
    <inkml:brush xml:id="br0">
      <inkml:brushProperty name="width" value="0.025" units="cm"/>
      <inkml:brushProperty name="height" value="0.025" units="cm"/>
    </inkml:brush>
  </inkml:definitions>
  <inkml:trace contextRef="#ctx0" brushRef="#br0">203 35 7207,'0'0'12892,"0"-7"-12134,0 6-753,0 0 1,0 0-1,0 0 1,0 0-1,0 0 0,0 0 1,0 0-1,0 0 1,0 0-1,1 0 0,-1 0 1,0 0-1,1 0 1,-1 1-1,0-1 0,1 0 1,-1 0-1,1 0 1,0 0-1,-1 1 0,1-1 1,-1 0-1,1 1 0,0-1 1,0 0-1,-1 1 1,1-1-1,0 1 0,0-1 1,0 1-1,0-1 1,0 1-1,0 0 0,0-1 1,-1 1-1,1 0 1,0 0-1,2 0 0,3 1 6,1 1-1,0-1 1,-1 1-1,1 1 1,9 5-1,1-1 27,8 4 1,101 47 81,-108-48-78,-1 0 0,-1 1 0,0 0 1,27 26-1,-40-35-14,-1 1 0,1-1 0,-1 1 0,0 0 1,0 0-1,0-1 0,0 1 0,-1 0 0,1 1 0,-1-1 1,0 0-1,0 0 0,0 1 0,0-1 0,0 0 0,-1 1 1,1-1-1,-1 1 0,-1 4 0,0-3 81,0 0-1,0-1 0,-1 1 1,0-1-1,0 0 0,0 0 1,0 1-1,-1-1 1,1-1-1,-1 1 0,0 0 1,-6 5-1,-10 7 416,0-1-1,-1 0 1,-1-2 0,-31 16-1,36-20-409,-40 21 27,-1-2 1,-60 21-1,90-41-2873,-50 10 1,12-12-9579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056"/>
    </inkml:context>
    <inkml:brush xml:id="br0">
      <inkml:brushProperty name="width" value="0.025" units="cm"/>
      <inkml:brushProperty name="height" value="0.025" units="cm"/>
    </inkml:brush>
  </inkml:definitions>
  <inkml:trace contextRef="#ctx0" brushRef="#br0">192 95 17489,'-8'-2'2028,"-2"0"-1427,0 0-1,1 0 1,-1 1-1,0 0 1,0 1 0,-13 1-1,18-1-386,0 1 1,1 0-1,-1 0 0,0 1 1,0 0-1,1-1 0,-1 1 1,1 1-1,-1-1 0,1 1 1,0 0-1,0 0 0,0 0 1,1 0-1,-1 1 0,-4 5 1,5-6-116,1 1 0,-1-1 1,1 0-1,0 1 0,0-1 1,0 1-1,1 0 1,0 0-1,-1 0 0,1-1 1,0 1-1,1 0 0,-1 0 1,1 1-1,0 4 1,0-7-76,0 0 1,1 0 0,0 0-1,-1 0 1,1-1 0,0 1-1,0 0 1,0-1 0,0 1-1,0-1 1,0 1 0,1-1-1,-1 1 1,0-1 0,1 0-1,-1 0 1,1 1 0,-1-1-1,1 0 1,0 0 0,0-1-1,-1 1 1,1 0 0,0-1-1,0 1 1,0-1 0,0 1-1,-1-1 1,1 0 0,0 0 0,0 0-1,0 0 1,2 0 0,3 0 42,-1 0 1,1 0-1,-1 0 1,1-1 0,-1 0-1,0 0 1,0-1-1,1 0 1,-1 0 0,0 0-1,0-1 1,-1 0 0,1 0-1,-1 0 1,1-1-1,-1 0 1,0 0 0,0 0-1,-1 0 1,1-1 0,-1 0-1,0 0 1,0 0-1,-1 0 1,1-1 0,-1 0-1,0 1 1,-1-1-1,0 0 1,0 0 0,0-1-1,0 1 1,-1 0 0,0-1-1,0-12 1,-1 16-184,-1-1 0,1 0 0,-1 1 0,0-1 0,0 0 0,0 1 0,0-1 0,-1 1 0,0 0 0,1-1-1,-1 1 1,-1 0 0,1 0 0,0 0 0,-1 0 0,1 1 0,-1-1 0,0 1 0,0-1 0,0 1 0,0 0 0,0 0 0,0 0 0,-1 1 0,1-1 0,-1 1 0,1 0 0,-1 0 0,1 0 0,-1 0 0,0 0 0,1 1 0,-8 0 0,10 0-7,0 0 1,0 0-1,0 0 0,0 0 1,0 0-1,0 1 1,0-1-1,1 0 1,-1 1-1,0-1 0,0 1 1,0-1-1,0 0 1,1 1-1,-1 0 1,0-1-1,0 1 0,1 0 1,-1-1-1,0 1 1,1 0-1,-1-1 1,1 1-1,-1 0 0,1 0 1,-1 0-1,1 0 1,0 0-1,-1-1 1,1 1-1,0 0 0,0 0 1,0 0-1,0 0 1,0 0-1,0 0 1,0 0-1,0 2 0,0-2-191,0 1-1,0 0 1,1-1-1,-1 1 0,0 0 1,1-1-1,0 1 1,-1 0-1,1-1 0,0 1 1,-1-1-1,1 1 1,0-1-1,0 0 0,0 1 1,1-1-1,-1 0 0,0 0 1,0 0-1,1 0 1,2 2-1,19 3-4575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440"/>
    </inkml:context>
    <inkml:brush xml:id="br0">
      <inkml:brushProperty name="width" value="0.025" units="cm"/>
      <inkml:brushProperty name="height" value="0.025" units="cm"/>
    </inkml:brush>
  </inkml:definitions>
  <inkml:trace contextRef="#ctx0" brushRef="#br0">112 1 13613,'0'0'1799,"-8"12"838,-7 13-1975,1 0 0,2 0 0,1 1 0,0 1 0,2 0 0,-10 52 0,19-75-570,-11 93 2191,10-90-2128,1 1-1,0-1 0,0 1 1,1-1-1,0 0 0,0 0 1,1 1-1,0-1 0,0 0 1,5 10-1,-5-15-140,-1 1 0,1-1 0,-1 0 0,1-1 0,0 1 0,0 0 0,0 0 1,0-1-1,0 1 0,0-1 0,0 0 0,0 1 0,1-1 0,-1 0 0,0 0 0,1-1 0,-1 1 0,1 0 0,-1-1 0,1 0 0,-1 1 0,1-1 0,-1 0 1,1 0-1,0 0 0,-1-1 0,1 1 0,-1-1 0,1 1 0,-1-1 0,0 0 0,1 0 0,-1 0 0,0 0 0,4-2 0,3-3 18,1 1 1,-1-2-1,0 1 0,-1-1 0,1 0 0,12-16 0,-5 3-97,0-2-1,-2 0 1,-1 0-1,0-1 0,-2-1 1,-1 0-1,-1 0 1,-1-1-1,-1 0 0,-1-1 1,-1 1-1,-1-1 1,0-37-1,-6 93 653,-10 55 0,-2 19 449,14-97-1035,-1 18 570,0 1 1,2-1-1,8 48 0,-8-67-694,0 0 0,1 0 0,0 0-1,1 0 1,-1 0 0,1-1 0,0 1 0,1-1 0,4 7-1,-5-10-221,-1 1 0,1-1 0,0 1 0,0-1 0,0 0 0,0 0 0,0-1 0,0 1 0,0 0 0,1-1 0,-1 0 0,0 0 0,1 0 0,-1 0 0,1 0-1,0-1 1,4 1 0,18-2-8479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924"/>
    </inkml:context>
    <inkml:brush xml:id="br0">
      <inkml:brushProperty name="width" value="0.025" units="cm"/>
      <inkml:brushProperty name="height" value="0.025" units="cm"/>
    </inkml:brush>
  </inkml:definitions>
  <inkml:trace contextRef="#ctx0" brushRef="#br0">1 52 15375,'0'0'4932,"4"15"-3186,7 45-105,-2 1 1,-4 0 0,-1 71-1,-4 15 1087,-1-146-2710,1 1 0,0 0 0,0-1-1,0 1 1,0-1 0,0 1 0,0-1 0,1 1 0,-1 0 0,0-1 0,1 1-1,0-1 1,-1 1 0,1-1 0,0 0 0,-1 1 0,1-1 0,0 0 0,0 1-1,0-1 1,0 0 0,2 2 0,-2-3 5,1 0 1,-1 1-1,1-1 0,-1 0 1,0 0-1,1 0 1,-1 0-1,1 0 0,-1 0 1,0 0-1,1-1 0,-1 1 1,0 0-1,1-1 0,-1 1 1,0-1-1,1 1 0,-1-1 1,2-1-1,6-5 67,0 1 1,0-1-1,-1-1 0,1 1 1,6-11-1,13-18-87,-1-1 0,-2-2 1,-1 0-1,19-47 0,57-176-596,-98 256-759,-10 28-25867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267"/>
    </inkml:context>
    <inkml:brush xml:id="br0">
      <inkml:brushProperty name="width" value="0.025" units="cm"/>
      <inkml:brushProperty name="height" value="0.025" units="cm"/>
    </inkml:brush>
  </inkml:definitions>
  <inkml:trace contextRef="#ctx0" brushRef="#br0">0 1 16560,'0'0'2114,"0"75"-705,13-44 1474,7-6-1666,6-6-769,6-7-223,5-8-225,5-4-1730,1-2-1954,-1-20-1088,-2-5 127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658"/>
    </inkml:context>
    <inkml:brush xml:id="br0">
      <inkml:brushProperty name="width" value="0.025" units="cm"/>
      <inkml:brushProperty name="height" value="0.025" units="cm"/>
    </inkml:brush>
  </inkml:definitions>
  <inkml:trace contextRef="#ctx0" brushRef="#br0">143 1 14253,'-9'6'1741,"-1"1"-1176,-62 47 3354,67-50-3538,0 0 0,1 0 0,0 1 0,-1-1 0,2 1 0,-1 0 0,0 0 1,1 1-1,0-1 0,0 1 0,1-1 0,-4 13 0,6-17-359,0-1 0,1 1 0,-1-1 0,0 1 0,1 0 0,-1-1 0,0 1 0,1-1 0,-1 1 0,1-1 1,-1 1-1,1-1 0,-1 1 0,1-1 0,0 0 0,-1 1 0,1-1 0,0 0 0,-1 0 0,1 1 0,-1-1 0,1 0 0,0 0 0,0 0 0,-1 0 0,1 0 0,0 0 0,-1 0 0,1 0 0,0 0 0,-1 0 0,1 0 0,0 0 1,-1 0-1,1-1 0,0 1 0,0 0 0,32-7 453,-13-2-383,0-1 0,34-24-1,-42 25-127,0 1-1,1 0 1,0 0-1,1 1 1,0 1-1,0 1 1,0 0-1,24-5 1,-36 10 27,-1 0 0,1 0 0,-1 0 0,1 1 0,-1-1 0,0 0 0,1 1 0,-1 0 0,0-1 0,1 1 0,-1 0 0,0-1 0,1 1 0,-1 0-1,0 0 1,0 0 0,0 0 0,0 0 0,0 0 0,0 1 0,0-1 0,-1 0 0,1 0 0,0 1 0,-1-1 0,1 0 0,0 1 0,-1-1 0,0 1 0,1-1 0,-1 0 0,0 1 0,0-1 0,0 1 0,0-1 0,0 2 0,0 70 372,-1-52 227,1-18-455,0-1-1,0 1 0,-1-1 1,2 0-1,-1 1 0,0-1 1,0 1-1,1-1 1,-1 0-1,1 1 0,0-1 1,0 0-1,0 0 0,0 0 1,0 0-1,0 1 1,1-1-1,-1-1 0,1 1 1,-1 0-1,3 1 0,-2-2-99,1 0-1,0 0 1,0 0-1,0-1 0,0 1 1,0-1-1,0 0 0,0 0 1,-1 0-1,1-1 0,0 1 1,0-1-1,0 1 0,0-1 1,0 0-1,-1 0 0,1 0 1,3-2-1,17-7-143,0-2 1,35-23-1,-35 19-606,49-22 0,-71 37 705,1 0-1,-1 1 1,0-1 0,1 1 0,0-1 0,-1 1 0,1 0 0,-1-1 0,1 1 0,-1 0 0,1 0 0,0 0 0,-1 0 0,3 1 0,-4-1 28,1 1 0,0-1 0,-1 0 0,1 1 0,-1-1 1,1 0-1,-1 1 0,1-1 0,-1 1 0,1-1 0,-1 1 0,1-1 0,-1 1 1,0 0-1,1-1 0,-1 1 0,0-1 0,0 1 0,1 0 0,-1-1 0,0 1 1,0 0-1,0 0 0,1 5 155,-2 0-1,1 0 1,0 0 0,-1 0 0,-3 12 0,1-6-176,3 13 220,0-25-203,0 1 0,1-1 0,-1 1 0,0-1 1,0 1-1,1-1 0,-1 1 0,0-1 0,1 1 0,-1-1 0,0 1 0,1-1 0,-1 0 0,1 1 0,-1-1 0,0 0 0,1 0 0,-1 1 0,1-1 1,-1 0-1,1 0 0,-1 1 0,1-1 0,0 0 0,2 0 14,0-1-1,0 1 1,0-1 0,0 1-1,0-1 1,-1 0 0,1 0 0,0 0-1,-1-1 1,1 1 0,-1 0-1,4-4 1,32-22 79,-31 20-184,1 0 0,0 1 0,0 0 0,1 1 0,0 0 0,0 0 0,0 1 0,0 0 0,1 0 0,-1 1 0,18-3 0,-26 6 82,0 1 0,0 0 0,0-1-1,0 1 1,0 0 0,0 0 0,0 0 0,-1 0-1,1-1 1,0 1 0,-1 0 0,1 1 0,0-1-1,-1 0 1,1 0 0,-1 0 0,0 0 0,1 0-1,-1 0 1,0 1 0,0-1 0,0 0-1,0 0 1,0 0 0,0 1 0,0-1 0,0 0-1,0 0 1,-1 0 0,0 2 0,-5 42 183,3-35-277,1-4-127,1 1 1,0-1-1,0 1 0,0-1 1,1 14-1,0-20 57,0 0-1,1 0 1,-1 1 0,0-1-1,1 0 1,-1 0 0,1 0-1,-1 1 1,0-1 0,1 0-1,-1 0 1,1 0 0,-1 0-1,1 0 1,-1 0 0,1 0-1,-1 0 1,0 0 0,1 0-1,-1 0 1,1 0 0,-1-1-1,1 1 1,-1 0 0,0 0-1,1 0 1,-1 0 0,1-1-1,-1 1 1,0 0 0,1 0-1,-1-1 1,0 1 0,1 0-1,-1-1 1,0 1-1,0 0 1,1-1 0,16-12-4341,4-8-2931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093"/>
    </inkml:context>
    <inkml:brush xml:id="br0">
      <inkml:brushProperty name="width" value="0.025" units="cm"/>
      <inkml:brushProperty name="height" value="0.025" units="cm"/>
    </inkml:brush>
  </inkml:definitions>
  <inkml:trace contextRef="#ctx0" brushRef="#br0">77 1 13261,'0'0'8450,"-4"10"-6400,-13 25-896,8-17-341,0-1 0,2 1-1,0 0 1,0 1 0,2-1 0,-6 35 0,11-52-805,0 0 0,0 0-1,0 0 1,0-1 0,0 1 0,0 0-1,0 0 1,0 0 0,0 0 0,0-1 0,0 1-1,1 0 1,-1 0 0,0-1 0,1 1-1,-1 0 1,0 0 0,1-1 0,-1 1-1,1 0 1,-1-1 0,1 1 0,-1 0 0,1-1-1,0 1 1,-1-1 0,1 1 0,0-1-1,-1 0 1,2 1 0,0 0 6,0-1 0,-1 0 0,1 0-1,0 0 1,0-1 0,0 1 0,-1 0 0,1-1-1,0 1 1,0-1 0,-1 1 0,1-1 0,1-1 0,47-31-161,-25 11-181,-16 13 232,1 1 1,-1 0-1,1 0 0,1 1 0,-1 0 0,1 0 0,0 1 0,1 1 1,13-5-1,-25 10 97,1 0 1,-1 0-1,0 0 1,1 0-1,-1 0 1,0 0-1,1 0 1,-1 0 0,0 0-1,1 0 1,-1 0-1,0 0 1,1 1-1,-1-1 1,0 0-1,0 0 1,1 0-1,-1 0 1,0 1-1,0-1 1,1 0-1,-1 0 1,0 0 0,0 1-1,1-1 1,-1 0-1,0 0 1,0 1-1,0-1 1,0 0-1,0 1 1,1-1-1,-1 0 1,0 1-1,0-1 1,0 0 0,0 0-1,0 1 1,0-1-1,0 1 1,-1 21 246,-9 18 97,9-38-308,0 1-1,0-1 0,0 1 0,1-1 0,-1 1 1,1 0-1,-1-1 0,1 1 0,0 0 0,0-1 1,0 1-1,0 0 0,1 5 0,0-8-20,-1 1 1,0-1-1,1 1 0,-1-1 0,0 0 0,1 1 0,-1-1 1,1 0-1,-1 1 0,0-1 0,1 0 0,-1 1 0,1-1 1,-1 0-1,1 0 0,-1 0 0,1 1 0,0-1 0,-1 0 1,1 0-1,-1 0 0,1 0 0,-1 0 0,2 0 1,25-8 230,52-39-178,8-3-720,-79 46 606,0 0 1,1 1-1,-1 0 1,1 0-1,0 1 1,0 0-1,0 1 1,11-1-1,-19 2 64,-1 0 0,1 0-1,0 1 1,0-1 0,-1 0-1,1 0 1,0 1 0,-1-1-1,1 0 1,0 1 0,-1-1-1,1 1 1,-1-1 0,1 1-1,-1-1 1,1 1 0,-1-1-1,1 1 1,-1-1 0,1 1-1,-1 0 1,0-1 0,1 1-1,-1 0 1,0-1 0,1 1-1,-1 0 1,0 0 0,3 32 549,-3-27-778,0 0 1,-1-1 0,0 1 0,0 0-1,0-1 1,-1 1 0,1-1 0,-6 10-1,1-11-4658,1-4-4490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933"/>
    </inkml:context>
    <inkml:brush xml:id="br0">
      <inkml:brushProperty name="width" value="0.025" units="cm"/>
      <inkml:brushProperty name="height" value="0.025" units="cm"/>
    </inkml:brush>
  </inkml:definitions>
  <inkml:trace contextRef="#ctx0" brushRef="#br0">0 156 21717,'0'0'3288,"8"9"-1703,-3-3-1402,-2-3-113,-1 1 0,1-1 0,0 0-1,0 0 1,0 0 0,0 0 0,1-1 0,-1 1 0,1-1 0,-1 0 0,1 0 0,0 0 0,0-1 0,0 1 0,0-1-1,0 0 1,0 0 0,6 0 0,1 0 36,0-1-1,0-1 0,-1 0 0,1 0 1,-1-1-1,1 0 0,-1-1 1,0-1-1,0 1 0,0-1 1,13-8-1,-18 9-97,-1 0 0,0 0 1,0 0-1,0-1 0,0 0 1,-1 1-1,1-1 0,-1-1 0,0 1 1,0 0-1,-1-1 0,1 1 0,-1-1 1,0 0-1,0 0 0,-1 0 1,1 0-1,-1 0 0,0 0 0,0 0 1,-1-1-1,0 1 0,0 0 0,0 0 1,-1-7-1,1 10-25,-1-1 0,1 0-1,-1 0 1,0 1 0,1-1 0,-1 0 0,-1 1 0,1-1-1,0 1 1,0-1 0,-1 1 0,0 0 0,1 0-1,-1-1 1,0 1 0,0 0 0,0 1 0,0-1 0,0 0-1,-1 1 1,1-1 0,0 1 0,-1-1 0,0 1-1,1 0 1,-1 0 0,1 0 0,-1 1 0,0-1 0,0 1-1,1-1 1,-1 1 0,0 0 0,0 0 0,-3 1 0,-1-1-14,1 0 0,-1 1 1,0 0-1,1 1 1,-1 0-1,1 0 1,-1 0-1,1 1 0,0 0 1,0 0-1,0 0 1,0 1-1,-8 7 1,3-1 73,1 0 1,0 1-1,1 0 0,1 1 1,0 0-1,0 0 1,1 1-1,1 0 0,0 0 1,0 1-1,2-1 1,-1 1-1,2 0 1,-3 24-1,5-35-23,1-1 0,0 0 0,0 1 0,0-1 0,0 0-1,1 0 1,-1 1 0,1-1 0,-1 0 0,1 0 0,0 1 0,0-1 0,0 0 0,0 0 0,0 0 0,0 0-1,1 0 1,-1 0 0,1-1 0,-1 1 0,1 0 0,1 1 0,1-1-2,-1 0 0,1-1 0,-1 1-1,1-1 1,-1 0 0,1 0 0,0 0 0,0 0 0,0 0 0,-1-1-1,1 0 1,5 0 0,4-1 15,0 0-1,0-1 1,-1 0-1,1-1 1,-1-1-1,1 0 1,13-7-1,2-5 10,-1-1 0,0-2 0,-1 0 0,27-28 0,7-3 68,-60 49-113,0 1 0,0 0 0,0 0-1,0-1 1,1 1 0,-1 0-1,0 0 1,0 0 0,0-1-1,1 1 1,-1 0 0,0 0-1,0 0 1,1-1 0,-1 1-1,0 0 1,0 0 0,1 0-1,-1 0 1,0 0 0,0 0 0,1 0-1,-1 0 1,0 0 0,1 0-1,-1 0 1,0 0 0,1 0-1,-1 0 1,0 0 0,0 0-1,1 0 1,-1 0 0,0 0-1,1 0 1,-1 0 0,0 0-1,0 1 1,1-1 0,-1 0 0,0 0-1,0 0 1,0 0 0,1 1-1,-1-1 1,0 0 0,0 0-1,0 1 1,1-1 0,-1 1-1,0 21-17,-11 27 158,6-31 201,1 1 0,0 0 0,1-1 0,1 2 1,1 34-1,1-53-330,0 1 1,0-1 0,0 0 0,1 1-1,-1-1 1,0 0 0,1 1 0,-1-1 0,1 0-1,-1 0 1,1 0 0,0 1 0,-1-1-1,1 0 1,0 0 0,0 0 0,0 0-1,0 0 1,0 0 0,0 0 0,0-1-1,0 1 1,2 1 0,0-1 0,0 0 0,0 0 0,0-1 0,0 1-1,0-1 1,1 1 0,-1-1 0,0 0 0,0 0 0,4-1 0,2 0-4,1-1-1,0 0 1,-1-1 0,1 0-1,16-8 1,9-10-180,48-37 1,-50 34-116,48-28 0,-80 51 277,-1 1-1,1 0 1,-1-1 0,0 1-1,1 0 1,-1-1 0,1 1 0,-1 0-1,1 0 1,-1-1 0,1 1-1,-1 0 1,1 0 0,-1 0-1,1 0 1,-1 0 0,1 0-1,-1 0 1,1 0 0,-1 0-1,1 0 1,0 0 0,-1 0-1,1 0 1,-1 0 0,1 0-1,-1 1 1,1-1 0,-1 0-1,1 0 1,-1 1 0,0-1-1,1 0 1,-1 0 0,1 1-1,-1 20 44,-17 28 281,4-21-243,5-12 76,0 1 1,1 0-1,1 1 1,0-1-1,-4 30 1,10-47-207,0 1 0,-1-1 0,1 1 0,0-1 0,0 1 0,0 0 0,0-1 0,0 1 0,0-1 0,0 1 0,0-1 0,0 1 0,0 0 0,0-1 0,0 1 0,1-1 0,-1 1 0,0-1 0,0 1 0,1-1 0,-1 1 0,0-1 0,1 1 0,-1-1 0,0 1 0,1-1 0,-1 0 0,1 1 0,-1-1 0,0 0 0,1 1 0,-1-1 0,1 0 0,-1 1 0,1-1 0,-1 0 0,1 0 0,-1 0 0,1 1 0,0-1 0,-1 0 0,1 0 0,-1 0 0,1 0 0,-1 0 0,1 0 0,0 0 0,-1 0 0,1 0 0,-1-1 0,1 1 0,-1 0 0,1 0 0,-1 0 0,1-1 0,-1 1 0,1 0 0,-1 0 0,1-1 0,-1 1 0,1 0 0,0-2 0,30-23-7793,-12-3 339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9.446"/>
    </inkml:context>
    <inkml:brush xml:id="br0">
      <inkml:brushProperty name="width" value="0.025" units="cm"/>
      <inkml:brushProperty name="height" value="0.025" units="cm"/>
    </inkml:brush>
  </inkml:definitions>
  <inkml:trace contextRef="#ctx0" brushRef="#br0">1 195 15887,'0'0'5755,"13"4"-3364,-3-1-1956,-5-1-232,1 0 0,-1-1-1,1 1 1,0-1 0,0 0 0,0-1-1,-1 1 1,1-1 0,0 0-1,0-1 1,0 0 0,0 0-1,-1 0 1,9-3 0,3-3 318,-1 0-1,1-2 1,-2 0 0,1-1 0,19-17 0,-29 23-404,-1 0 0,0-1-1,0 0 1,0 0 0,-1 0-1,0 0 1,0-1 0,0 0 0,0 0-1,-1 0 1,0 0 0,-1 0-1,1-1 1,-1 1 0,0-1 0,-1 0-1,2-10 1,-3 17-116,0-1 0,0 0 0,0 0 0,0 0 0,0 0 0,0 1 0,0-1 0,-1 0 0,1 0 0,0 0 0,0 1 0,-1-1-1,1 0 1,0 0 0,-1 1 0,1-1 0,-1 0 0,1 0 0,-1 1 0,1-1 0,-1 1 0,1-1 0,-1 0 0,0 1 0,1-1 0,-1 1 0,0 0 0,0-1 0,1 1 0,-1-1 0,0 1 0,-1 0 0,-1-1-1,0 1 0,1 0 0,-1 0 0,0 1 0,0-1 0,0 0 0,1 1 0,-1 0 0,0 0 0,-3 1 0,-3 2-13,0 0-1,0 0 1,1 1 0,0 1-1,-11 7 1,4 2 19,1 0-1,0 1 1,1 1-1,-12 20 1,21-31-3,0 0 0,1 0 0,0 0 0,0 1 0,0-1 0,1 1 0,0 0 0,1 0 1,-1 0-1,1 0 0,0 0 0,1 0 0,0 0 0,0 0 0,1 0 0,1 7 0,-1-11-2,1 0 0,-1 0 0,1 0 0,0 0 0,0-1 0,1 1 1,-1-1-1,1 1 0,-1-1 0,1 0 0,-1 0 0,1 0 0,0 0 0,0-1 0,0 1 0,0-1 0,0 0 0,1 0 0,-1 0 1,0 0-1,0 0 0,1-1 0,-1 1 0,1-1 0,4 0 0,10 0-36,0 1 0,0-2 0,25-4 0,-15-1-280,-2 0 0,1-2 0,-1-1 0,0-2 0,35-19 0,-49 20 322,-18 2 339,-29 1 678,16 3-639,16 3-377,0 0 0,0 0 0,0 0 0,1 0 0,-1 0 0,0-1 0,1 1 0,0-1 0,-1 0 0,1 0 0,0 0 0,0 0 0,0 0 0,0-1 0,0 1 0,0 0 0,1-1 0,-1 1 0,1-1 0,0 0 0,0 0 0,0 1 0,0-1 0,0 0 0,0 0 0,1 0 0,-1 0 0,1 0 0,0-4 0,1 5-8,-1 1 0,1 0 0,0-1 0,-1 1 0,1 0 0,0 0 0,0 0 0,0-1 0,0 1 0,0 0 0,0 0 0,0 0 0,0 1 0,0-1 0,1 0 0,-1 0 0,0 1 0,1-1 0,-1 0 0,0 1 0,1 0 0,-1-1 0,1 1 0,-1 0 0,3-1 0,43-4 0,-40 5 0,76-1-816,-64 3-379,1-1-1,-1-2 1,0 0 0,0 0 0,0-2 0,0-1-1,25-8 1,-3-7-14500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025"/>
    </inkml:context>
    <inkml:brush xml:id="br0">
      <inkml:brushProperty name="width" value="0.025" units="cm"/>
      <inkml:brushProperty name="height" value="0.025" units="cm"/>
    </inkml:brush>
  </inkml:definitions>
  <inkml:trace contextRef="#ctx0" brushRef="#br0">53 99 15503,'0'0'6689,"1"10"-4271,0 31-1503,-2 0 1,-2-1-1,-2 1 1,-12 49 0,-10 96 714,27-178-1552,-1-2-10,1-1 0,0 1 0,0 0 0,0 0 0,1-1 0,1 7 0,-2-11-47,1 0 0,-1 1 0,1-1 0,-1 0 0,1 0 0,0 1 0,0-1 0,0 0 0,0 0 0,0 0 0,0 0 0,0 0 0,0 0 1,0 0-1,0 0 0,1-1 0,-1 1 0,0 0 0,0-1 0,1 1 0,-1-1 0,1 1 0,-1-1 0,0 1 0,1-1 0,-1 0 0,1 0 0,1 0 0,5 0 16,0-1 0,-1 1 0,1-2 1,0 1-1,0-1 0,-1 0 0,1-1 0,-1 0 0,0 0 0,1 0 0,-1-1 0,12-9 0,11-9 111,39-38 0,-55 48-141,46-43-7,-3-3 0,-2-3 0,-3-2 0,-2-2 0,50-88 0,-82 115-53,-26 39-2835,-37 37-7976,14-15 2216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350"/>
    </inkml:context>
    <inkml:brush xml:id="br0">
      <inkml:brushProperty name="width" value="0.025" units="cm"/>
      <inkml:brushProperty name="height" value="0.025" units="cm"/>
    </inkml:brush>
  </inkml:definitions>
  <inkml:trace contextRef="#ctx0" brushRef="#br0">1 0 18257,'0'0'1826,"14"56"1089,-2-28-65,3-5-1889,5-4-512,3-2-321,3-8-865,5-6-1537,2-3-2178,-2-13-2371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1.970"/>
    </inkml:context>
    <inkml:brush xml:id="br0">
      <inkml:brushProperty name="width" value="0.025" units="cm"/>
      <inkml:brushProperty name="height" value="0.025" units="cm"/>
    </inkml:brush>
  </inkml:definitions>
  <inkml:trace contextRef="#ctx0" brushRef="#br0">0 0 6086,'15'16'1495,"66"66"-700,130 102 0,75 7-1703,-181-126 1157,-4 3 1,172 154-1,-112-52 2675,-93-95-1242,3-2 0,98 76 0,-8-33 687,-75-57-1925,-3 4-1,116 112 1,-193-167-486,5 2-216,0 1 0,-1 0 0,-1 1 0,0 0 1,0 1-1,11 23 0,-20-35-49,1 4-61,-5-5-3927,-14-11-1818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709"/>
    </inkml:context>
    <inkml:brush xml:id="br0">
      <inkml:brushProperty name="width" value="0.025" units="cm"/>
      <inkml:brushProperty name="height" value="0.025" units="cm"/>
    </inkml:brush>
  </inkml:definitions>
  <inkml:trace contextRef="#ctx0" brushRef="#br0">275 17 5285,'0'0'15028,"-13"-3"-12455,10 2-2441,-6-2 69,-1 1 0,1 0 0,0 0 0,-1 1 0,1 1 0,-1-1 0,1 2 0,-1-1 0,1 1 0,-1 1 0,1-1 0,0 2 0,-14 4 0,12-1-27,1 0-1,0 0 0,0 1 0,1 1 0,-15 14 0,19-17-96,1-1 1,1 1-1,-1-1 0,1 1 0,0 0 0,0 1 1,0-1-1,1 0 0,0 1 0,0-1 0,0 1 0,1 0 1,-2 8-1,3-13-69,0 0 0,0-1 0,0 1 0,0 0 0,1 0 0,-1 0 0,0 0 0,0 0 0,0-1 0,1 1 1,-1 0-1,1 0 0,-1 0 0,0-1 0,1 1 0,-1 0 0,1 0 0,0-1 0,-1 1 0,1-1 0,-1 1 0,1 0 0,0-1 0,0 1 0,-1-1 0,2 1 1,29 6 315,35-11 266,-33-6-523,0 0 1,0-2 0,-1-2 0,-1-1 0,0-1 0,32-24 0,27-12 28,-89 51-91,0 1-1,0-1 1,0 0 0,0 0 0,0 1 0,1-1 0,-1 1 0,0-1 0,0 1-1,0 0 1,1 0 0,-1-1 0,0 1 0,0 0 0,1 0 0,-1 0 0,0 0-1,1 0 1,-1 0 0,0 1 0,0-1 0,1 0 0,1 1 0,-2 0 14,-1 0 1,1 1-1,0-1 0,-1 0 1,1 0-1,-1 0 1,1 0-1,-1 0 0,1 1 1,-1-1-1,0 0 1,0 0-1,0 0 0,0 1 1,0-1-1,0 0 1,0 0-1,0 1 1,0 1-1,-3 11 214,0 0 0,-1 0 0,-6 15 0,6-20-106,2-1-12,-1-1 85,1 0 0,0 0 0,0 0 1,1 0-1,-1 1 0,1 7 0,1-15-199,0 1 0,0-1 0,0 1 0,0-1 0,0 0 0,1 1 0,-1-1 0,0 1-1,0-1 1,0 0 0,1 1 0,-1-1 0,0 1 0,0-1 0,1 0 0,-1 1 0,0-1 0,1 0 0,-1 1 0,0-1 0,1 0 0,-1 0 0,0 1 0,1-1 0,-1 0-1,1 0 1,-1 0 0,1 0 0,-1 0 0,0 1 0,1-1 0,-1 0 0,1 0 0,23-1 7,20-13-16,59-42 8,-80 41 0,0 1 0,1 2 0,0 0 0,37-11 0,-61 23 0,1-1 0,-1 1 0,1 0 0,-1 0 0,1 0 0,-1 0 0,1 0 0,-1 0 0,1 0 0,0 0 0,-1 0 0,1 0 0,-1 0 0,1 0 0,-1 0 0,1 0 0,-1 1 0,1-1 0,-1 0 0,1 0 0,-1 0 0,1 1 0,-1-1 0,0 0 0,1 1 0,-1-1 0,1 0 0,-1 1 0,0-1 0,1 1 0,2 20 0,-14 34 0,6-34 0,8 13-974,5-26-854,7-21-1434,-7-3-7234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1.286"/>
    </inkml:context>
    <inkml:brush xml:id="br0">
      <inkml:brushProperty name="width" value="0.025" units="cm"/>
      <inkml:brushProperty name="height" value="0.025" units="cm"/>
    </inkml:brush>
  </inkml:definitions>
  <inkml:trace contextRef="#ctx0" brushRef="#br0">59 0 18417,'0'0'6871,"6"9"-6022,-2 0-666,0 0 0,-1 0 0,1 0-1,-2 1 1,1-1 0,-1 1 0,-1-1 0,0 1 0,0 0 0,-1 0 0,0 0 0,-1-1 0,0 1 0,-3 14 0,-34 127 1235,25-106-631,1 1 0,-7 66 0,18-111-783,1 0 0,0 1-1,-1-1 1,1 0 0,0 0-1,0 1 1,0-1 0,0 0-1,0 1 1,1-1 0,-1 0-1,0 0 1,1 1 0,-1-1-1,0 0 1,1 0 0,0 1-1,-1-1 1,1 0 0,0 0 0,-1 0-1,1 0 1,0 0 0,0 0-1,0 0 1,0 0 0,0-1-1,2 2 1,-1-1-2,0-1 0,1 1-1,-1-1 1,1 0 0,-1 0 0,0 0-1,1 0 1,-1-1 0,0 1 0,1-1 0,-1 1-1,0-1 1,1 0 0,2-1 0,9-5-9,0-1 0,0 0 1,21-16-1,11-12 7,-2-2 0,-2-2 0,-1-2 0,-3-1 0,-1-2 0,-2-2 0,49-88 0,-71 100-3214,-18 27 194,-15 10-56,-6 10-3853,-2 4-4282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2.939"/>
    </inkml:context>
    <inkml:brush xml:id="br0">
      <inkml:brushProperty name="width" value="0.025" units="cm"/>
      <inkml:brushProperty name="height" value="0.025" units="cm"/>
    </inkml:brush>
  </inkml:definitions>
  <inkml:trace contextRef="#ctx0" brushRef="#br0">5 120 8872,'0'13'7490,"-1"15"-6139,-1-10-190,1 0 0,1 0 1,1 0-1,0 0 0,4 18 1,-4-32-1114,0-1 0,0 1 0,0-1 0,0 1 0,0-1 0,1 0 0,-1 1 0,1-1 0,0 0 0,0 0 0,0 0 0,1 0 0,-1-1 0,1 1 0,-1-1 0,1 1 0,0-1 0,0 0 0,0 0 0,0 0 0,0 0 0,0-1 0,1 1 0,-1-1 0,0 0 0,1 0 0,-1 0 0,1-1 0,0 1 0,-1-1 0,1 0 0,-1 0 0,5 0 0,1-1-332,-1-1 0,1 0 0,0 0 1,-1-1-1,0 0 0,1-1 0,-1 0 0,-1 0 0,1 0 0,0-1 1,-1-1-1,0 1 0,0-1 0,-1 0 0,0 0 0,0-1 0,0 0 1,-1 0-1,9-15 0,-4 6 373,-1-1-1,0-1 1,-2 1-1,0-1 1,0 0 0,-2-1-1,0 1 1,2-26 0,-8 15 1236,-9 44-316,-11 45 127,12-34-742,2-1 0,1 1 0,1 0 0,1 0 0,-1 50 0,5-75-364,0 1 0,0-1-1,0 1 1,0-1-1,1 1 1,-1-1 0,0 1-1,1-1 1,-1 1-1,1-1 1,0 0 0,-1 1-1,1-1 1,0 0-1,0 1 1,0-1 0,0 0-1,0 0 1,0 0-1,0 0 1,1 0 0,-1 0-1,0 0 1,0 0-1,1-1 1,-1 1 0,1 0-1,-1-1 1,0 1-1,1-1 1,-1 1 0,1-1-1,-1 0 1,1 0-1,-1 0 1,1 0 0,0 0-1,-1 0 1,3 0-1,1-1 78,-1 1-1,1-1 1,0-1-1,0 1 0,0-1 1,-1 1-1,1-1 1,-1-1-1,1 1 1,-1 0-1,5-5 0,9-9-70,-1-1-1,-1-1 1,-1 0-1,0-1 1,-2-1-1,0 0 0,-1-1 1,-1 0-1,-1-1 1,12-36-1,-20 48-410,-5 10 161,-14 20 125,-18 35 244,27-42-177,-33 64 875,38-70-693,0 0 0,0 0-1,1 0 1,0 0 0,0 1 0,1-1-1,0 1 1,0 14 0,1-21-154,0 0 1,0 0-1,0 0 1,1 0-1,-1 0 1,0 0-1,0-1 1,1 1-1,-1 0 1,0 0-1,1 0 1,-1 0-1,1 0 1,0-1-1,-1 1 1,1 0-1,-1-1 1,1 1-1,0 0 1,0-1-1,-1 1 1,1-1-1,0 1 1,0-1-1,0 1 1,0-1-1,-1 1 1,3-1-1,0 1 10,1-1-1,-1 1 0,0-1 1,1 0-1,-1 0 0,0-1 0,1 1 1,5-2-1,0-1-4,1 0-1,-1 0 1,1-1-1,-1 0 1,9-7 0,5-7-184,38-38 0,-44 38 147,1 0 0,1 2 1,23-16-1,-40 31 23,-1 0-1,1 0 1,0 0 0,-1 0-1,1 0 1,0 0 0,-1 0-1,1 0 1,0 1-1,0-1 1,0 1 0,0 0-1,0-1 1,0 1 0,-1 0-1,1 0 1,0 0 0,0 0-1,0 0 1,0 1-1,0-1 1,2 1 0,-2 0-5,-1 1 0,0-1 0,1 0 0,-1 1 0,0-1 0,1 1 1,-1-1-1,0 1 0,0-1 0,0 1 0,-1 0 0,1-1 0,0 1 1,-1 0-1,1 0 0,-1 0 0,1 0 0,-1 2 0,1 8-27,0 1 0,-1-1 0,0 1 0,-1-1-1,-4 19 1,-4 1 235,-1-1 0,-23 51-1,25-65-173,25-56 129,-2-1 0,-2-1-1,-1 0 1,9-72 0,26 96-155,-33 12 0,1 1 0,0 0 0,1 1 0,-1 0 0,17 1 0,-25 1 0,0 0 0,0 1 0,-1 0 0,1 1 0,0 0 0,0 0 0,0 0 0,-1 1 0,1 0 0,-1 0 0,1 0 0,-1 1 0,10 6 0,-13-6 0,0 0 0,-1 0 0,0 0 0,0 1 0,0-1 0,0 0 0,-1 1 0,1 0 0,-1-1 0,0 1 0,0 0 0,0 0 0,-1-1 0,1 1 0,-1 0 0,0 0 0,0 0 0,0 0 0,0 0 0,-1 0 0,-1 5 0,-2 8 0,0-1 0,0 0 0,-12 24 0,10-26 0,-21 38 0,26-61 0,4-7 0,59-190 0,-62 205 0,0 0 0,0 0 0,0 1 0,0-1 0,1 0 0,-1 0 0,0 1 0,0-1 0,0 0 0,1 1 0,-1-1 0,0 0 0,1 1 0,-1-1 0,0 0 0,1 1 0,-1-1 0,1 0 0,-1 1 0,1-1 0,0 1 0,-1-1 0,1 1 0,-1-1 0,1 1 0,0 0 0,-1-1 0,1 1 0,0 0 0,0 0 0,-1-1 0,1 1 0,0 0 0,0 0 0,-1 0 0,1 0 0,0 0 0,0 0 0,-1 0 0,1 0 0,0 0 0,0 0 0,-1 0 0,2 1 0,36 25 0,-4-2 0,-26-22 0,0 0 0,1 0 0,-1-1 0,1-1 0,-1 1 0,1-1 0,-1 0 0,1-1 0,-1 0 0,1-1 0,-1 1 0,0-2 0,0 1 0,0-1 0,0 0 0,0-1 0,13-8 0,-15 9 0,1-1 0,-1-1 0,0 1 0,0-1 0,0 0 0,-1-1 0,0 1 0,0-1 0,0 0 0,-1 0 0,1 0 0,-2-1 0,1 0 0,-1 0 0,0 0 0,0 0 0,-1 0 0,0 0 0,0-1 0,1-7 0,-3 14 0,0 1 0,0-1 0,1 0 0,-1 1 0,0-1 0,0 0 0,0 1 0,0-1 0,0 1 0,0-1 0,0 0 0,0 1 0,0-1 0,0 0 0,0 1 0,0-1 0,-1 1 0,1-1 0,0 0 0,0 1 0,-1-1 0,1 1 0,0-1 0,-1 1 0,1-1 0,0 1 0,-1-1 0,1 1 0,-1-1 0,1 1 0,-1 0 0,1-1 0,-1 1 0,1 0 0,-1-1 0,0 1 0,1 0 0,-1 0 0,1-1 0,-1 1 0,0 0 0,1 0 0,-1 0 0,1 0 0,-1 0 0,0 0 0,1 0 0,-1 0 0,0 0 0,1 0 0,-1 0 0,1 1 0,-1-1 0,0 0 0,1 0 0,-1 0 0,1 1 0,-1-1 0,1 0 0,-1 1 0,1-1 0,-1 1 0,1-1 0,-1 0 0,1 1 0,-1 0 0,-36 31 0,20-14 0,2 1 0,-21 30 0,31-41 0,0 1 0,1-1 0,-1 1 0,2 0 0,-1 1 0,1-1 0,1 1 0,0-1 0,-1 11 0,2-18 0,1-1 0,0 0 0,0 1 0,0-1 0,0 0 0,0 1 0,1-1 0,-1 0 0,0 1 0,1-1 0,-1 0 0,0 0 0,1 1 0,0-1 0,-1 0 0,1 0 0,0 0 0,-1 0 0,1 0 0,0 0 0,0 0 0,0 0 0,0 0 0,0 0 0,0 0 0,0 0 0,2 0 0,0 0 0,1 0 0,-1 0 0,0 0 0,1 0 0,-1-1 0,1 0 0,-1 0 0,0 0 0,1 0 0,5-1 0,3-1 0,1-1 0,-1 0 0,-1-1 0,1 0 0,12-7 0,2-5 0,-2-1 0,0-1 0,39-39 0,-39 34 0,1 1 0,42-28 0,-67 50 0,0 0 0,0 0 0,0-1 0,0 1 0,1 0 0,-1 0 0,0 0 0,0 0 0,1-1 0,-1 1 0,0 0 0,0 0 0,1 0 0,-1 0 0,0 0 0,0 0 0,1 0 0,-1 0 0,0 0 0,0 0 0,1 0 0,-1 0 0,0 0 0,0 0 0,1 0 0,-1 0 0,0 0 0,0 0 0,1 0 0,-1 0 0,0 0 0,0 0 0,1 1 0,-1-1 0,0 0 0,0 0 0,0 0 0,1 0 0,-1 1 0,0-1 0,0 0 0,0 0 0,1 1 0,-1 14 0,-10 19 0,0-11 0,5-15 0,0 1 0,1-1 0,0 1 0,1 0 0,0 0 0,1 0 0,0 1 0,0-1 0,1 0 0,0 1 0,0 11 0,2-20 0,-1-1 0,1 1 0,0-1 0,0 1 0,-1-1 0,1 1 0,0-1 0,0 1 0,-1-1 0,1 0 0,0 1 0,0-1 0,0 0 0,0 0 0,0 1 0,-1-1 0,1 0 0,0 0 0,0 0 0,0 0 0,0 0 0,0 0 0,0-1 0,0 1 0,-1 0 0,2-1 0,26-5 0,-6-3 0,0-1 0,-1-1 0,0-1 0,24-18 0,-25 16 0,0 1 0,0 0 0,2 2 0,28-11 0,-50 22 0,0 0 0,0-1 0,1 1 0,-1 0 0,0 0 0,0 0 0,0 0 0,1 0 0,-1 0 0,0 0 0,0 0 0,0 0 0,1 0 0,-1 0 0,0 0 0,0 0 0,0 1 0,0-1 0,1 0 0,-1 0 0,0 0 0,0 0 0,0 0 0,0 0 0,1 0 0,-1 0 0,0 1 0,0-1 0,0 0 0,0 0 0,0 0 0,1 0 0,-1 1 0,0-1 0,0 0 0,0 0 0,0 0 0,0 0 0,0 1 0,0-1 0,0 0 0,0 0 0,0 0 0,0 1 0,0-1 0,0 0 0,-1 16 0,-7 12 0,2-15 0,1 0 0,1 0 0,0 0 0,1 1 0,1-1 0,-2 26 0,4-38-1,0 0 0,0-1 0,0 1 0,0 0 0,0 0 0,0-1-1,0 1 1,1 0 0,-1-1 0,0 1 0,0 0 0,0-1 0,1 1 0,-1 0 0,0-1 0,1 1 0,-1-1 0,1 1 0,-1 0 0,1-1-1,-1 1 1,1-1 0,-1 1 0,1-1 0,-1 0 0,1 1 0,0-1 0,-1 0 0,1 1 0,0-1 0,-1 0 0,2 1 0,27-5-243,-21 1-143,0 0-1,0-1 1,-1 0 0,14-10 0,-15 9-1334,0-1 0,-1 0 0,0 0 1,0 0-1,8-14 0,5-13-7327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268"/>
    </inkml:context>
    <inkml:brush xml:id="br0">
      <inkml:brushProperty name="width" value="0.025" units="cm"/>
      <inkml:brushProperty name="height" value="0.025" units="cm"/>
    </inkml:brush>
  </inkml:definitions>
  <inkml:trace contextRef="#ctx0" brushRef="#br0">1 39 14542,'10'-6'1170,"1"1"0,-1 0 0,1 1 0,1 0 0,-1 0 0,0 2 0,1-1 0,17-1 0,-6 3 754,1 0-1,-1 2 1,31 3 0,-46-2-1924,0-1 0,1 1 0,-1 0 0,0 1 0,0 0 0,-1 0 0,1 1 0,-1 0 0,0 0 0,11 9 0,-16-12 0,1 1 0,-1 0 0,0 0 0,0 1 0,-1-1 0,1 0 0,0 1 0,-1-1 0,1 1 0,-1-1 0,0 1 0,0 0 0,0-1 0,0 1 0,-1 0 0,1 0 0,-1 0 0,1 0 0,-1 0 0,0-1 0,0 1 0,0 0 0,-1 0 0,1 0 0,-1 0 0,1 0 0,-1-1 0,0 1 0,0 0 0,0-1 0,-1 1 0,1 0 0,-1-1 0,-1 3 0,-9 12 0,-1-1 0,-1-1 0,-1 0 0,-31 26 0,31-29 0,1 0 0,0 1 0,0 1 0,1 1 0,1 0 0,-14 21 0,25-34 0,0 0 0,0 0 0,0 0 0,0 0 0,0 0 0,0 1 0,0-1 0,1 0 0,-1 1 0,1-1 0,-1 0 0,1 1 0,0-1 0,0 1 0,0-1 0,0 0 0,1 1 0,-1-1 0,1 3 0,0-3 0,1-1 0,-1 1 0,0 0 0,0-1 0,1 1 0,-1-1 0,1 1 0,-1-1 0,1 0 0,0 0 0,-1 0 0,1 0 0,0 0 0,0 0 0,0 0 0,0-1 0,3 2 0,10 1 0,1-1 0,-1-1 0,0 0 0,29-3 0,-25 2 0,-8-1-567,-1 0 0,0 0 1,1-1-1,-1 0 0,0 0 0,0-1 1,-1-1-1,17-7 0,-23 9 313,0 1 0,-1-1 0,1 0 0,0 1 0,-1-1 0,1 0 0,-1-1 0,0 1 0,0 0 0,0-1 0,0 1 0,0-1 0,0 0 0,-1 0 0,1 1 0,-1-1 0,0 0 0,1 0 0,-2 0 0,1 0 0,0-1 0,-1 1 0,1 0 0,-1 0 0,0 0 0,0-1 0,0 1 0,0 0 0,-1 0 0,1 0 0,-3-6 0,-11-20-6504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598"/>
    </inkml:context>
    <inkml:brush xml:id="br0">
      <inkml:brushProperty name="width" value="0.025" units="cm"/>
      <inkml:brushProperty name="height" value="0.025" units="cm"/>
    </inkml:brush>
  </inkml:definitions>
  <inkml:trace contextRef="#ctx0" brushRef="#br0">0 689 20692,'0'0'11915,"74"17"-11755,-20-17-160,3 0 0,1-7 0,-2-7 0,-4-9-1057,-3-4-1569,-1-5-2307,-1-9-2786,-2-6-6695</inkml:trace>
  <inkml:trace contextRef="#ctx0" brushRef="#br0" timeOffset="1">797 63 19506,'0'0'2691,"19"-54"352,-15 46 512,-2 8-1441,-2 3-865,-5 19-640,-5 9-609,-5 7 0,-3 11 0,1 3 0,0 3 0,5 1 0,1 1 0,1-2 0,3-3-3043,1-5-3139,6-7-4452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974"/>
    </inkml:context>
    <inkml:brush xml:id="br0">
      <inkml:brushProperty name="width" value="0.025" units="cm"/>
      <inkml:brushProperty name="height" value="0.025" units="cm"/>
    </inkml:brush>
  </inkml:definitions>
  <inkml:trace contextRef="#ctx0" brushRef="#br0">36 0 20339,'0'0'6823,"-31"54"-3877,27-25-287,4 0-2659,3-5 0,13-3 0,2-5 0,1-4 0,-3-11-256,0-1-9001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3:51.228"/>
    </inkml:context>
    <inkml:brush xml:id="br0">
      <inkml:brushProperty name="width" value="0.025" units="cm"/>
      <inkml:brushProperty name="height" value="0.025" units="cm"/>
    </inkml:brush>
  </inkml:definitions>
  <inkml:trace contextRef="#ctx0" brushRef="#br0">116 126 15471,'0'0'10815,"-4"-2"-10628,2 0-162,2 3-2,0-1 1,1 1 0,-1-1 0,0 0-1,0 1 1,0-1 0,0 1-1,0-1 1,0 1 0,0-1 0,0 0-1,0 1 1,0-1 0,0 1-1,-1-1 1,1 1 0,0-1 0,0 0-1,0 1 1,0-1 0,-1 0 0,1 1-1,0-1 1,0 1 0,-1-1-1,1 0 1,0 0 0,-1 1 0,1-1-1,0 0 1,-1 1 0,1-1-1,0 0 1,-1 0 0,1 0 0,-1 0-1,1 1 1,0-1 0,-1 0 0,1 0-1,-1 0 1,1 0 0,-1 0-1,1 0 1,0 0 0,-1 0 0,1 0-1,-1 0 1,1 0 0,-1 0-1,1 0 1,0 0 0,-1-1 0,1 1-1,-1 0 1,1 0 0,0 0 0,-1-1-1,1 1 1,0 0 0,-1 0-1,1-1 1,-1 0 0,1 2 1,1-1-1,-1 1 1,0-1 0,0 0 0,1 1 0,-1-1-1,0 0 1,1 1 0,-1-1 0,0 0-1,1 0 1,-1 1 0,0-1 0,1 0 0,-1 0-1,1 0 1,-1 0 0,1 1 0,-1-1-1,0 0 1,1 0 0,-1 0 0,1 0 0,-1 0-1,1 0 1,-1 0 0,1 0 0,-1 0-1,0 0 1,1 0 0,-1 0 0,1-1 0,-1 1-1,0 0 1,1 0 0,-1 0 0,1-1-1,-1 1 1,0 0 0,1 0 0,-1-1 0,0 1-1,1 0 1,-1-1 0,0 1 0,1 0-1,-1-1 1,19-15 804,-18 13-782,1 0 0,-1 0 0,0 1 0,0-1 0,-1 0 0,1 0 1,0 0-1,-1 0 0,0 0 0,0 0 0,0 0 0,0 0 0,0 0 1,-1 0-1,1 0 0,-1 0 0,0 0 0,0 1 0,0-1 0,0 0 0,0 0 1,-1 1-1,1-1 0,-1 1 0,1-1 0,-1 1 0,0 0 0,0-1 0,0 1 1,-1 0-1,1 0 0,0 1 0,-1-1 0,1 0 0,-1 1 0,0-1 0,1 1 1,-1 0-1,0 0 0,0 0 0,0 0 0,0 1 0,0-1 0,0 1 0,1 0 1,-1 0-1,0 0 0,0 0 0,0 0 0,0 1 0,0-1 0,0 1 0,0 0 1,0 0-1,0 0 0,0 0 0,-2 2 0,1 0-47,1 0 0,0 0 0,0 1 0,0 0 0,1-1 0,-1 1 0,1 0 0,0 0 0,0 0 0,0 1 0,1-1 0,-1 0 0,1 1 0,0-1 0,0 1 0,1-1 0,-1 1 0,1-1 0,0 1 0,1 4 0,-1-8 0,0 0 0,0 0 0,0 0 0,1 0 0,-1-1 0,0 1 0,1 0 0,-1 0 0,1 0 0,-1-1 0,1 1 0,-1 0 0,1-1 0,-1 1 0,1 0 0,0-1 0,-1 1 0,1-1 0,0 1 0,-1-1 0,1 1 0,0-1 0,0 1 0,0-1 0,-1 0 0,1 0 0,0 1 0,0-1 0,0 0 0,0 0 0,0 0 0,-1 0 0,1 0 0,0 0 0,0 0 0,0 0 0,0 0 0,0 0 0,0-1 0,-1 1 0,1 0 0,0-1 0,0 1 0,0 0 0,-1-1 0,2 0 0,40-18 0,0-20 0,-39 36 0,-1 0 0,1 0 0,-1 0 0,0 0 0,0 0 0,-1 0 0,1 0 0,-1-1 0,1 1 0,-1-1 0,0 1 0,0-1 0,0-5 0,-1 9 0,0 0 0,0 0 0,0-1 0,0 1 0,-1 0 0,1 0 0,0 0 0,0-1 0,0 1 0,0 0 0,-1 0 0,1 0 0,0 0 0,0 0 0,-1-1 0,1 1 0,0 0 0,0 0 0,0 0 0,-1 0 0,1 0 0,0 0 0,0 0 0,-1 0 0,1 0 0,0 0 0,0 0 0,-1 0 0,1 0 0,0 0 0,0 0 0,-1 0 0,1 0 0,0 0 0,0 0 0,-1 0 0,1 0 0,0 1 0,0-1 0,-1 0 0,1 0 0,0 0 0,0 0 0,0 0 0,0 1 0,-1-1 0,1 0 0,0 0 0,0 0 0,0 1 0,0-1 0,0 0 0,-1 0 0,1 1 0,-12 11 0,8-1 0,0 0 0,1 1 0,0-1 0,1 1 0,0 0 0,1-1 0,0 22 0,1-32 0,0-1 0,0 1 0,0 0 0,0 0 0,0-1 0,0 1 0,0 0 0,0-1 0,1 1 0,-1 0 0,0-1 0,0 1 0,1 0 0,-1-1 0,0 1 0,1-1 0,-1 1 0,1-1 0,-1 1 0,1-1 0,-1 1 0,1-1 0,-1 1 0,1-1 0,0 1 0,-1-1 0,1 0 0,-1 1 0,1-1 0,0 0 0,-1 0 0,1 0 0,0 1 0,-1-1 0,1 0 0,0 0 0,0 0 0,-1 0 0,1 0 0,0 0 0,-1 0 0,1 0 0,0-1 0,-1 1 0,1 0 0,0 0 0,-1 0 0,1-1 0,1 0 0,1 0 0,0 0 0,0 0 0,1-1 0,-1 1 0,0-1 0,0 0 0,-1 0 0,1 0 0,3-3 0,-2 0 0,-1 0 0,1 0 0,-1-1 0,1 1 0,-2-1 0,1 0 0,-1 0 0,1 0 0,-2 0 0,1 0 0,-1 0 0,0 0 0,0-1 0,0 1 0,-1 0 0,0-1 0,0 1 0,-2-9 0,2 14 0,-1 0 0,1 0 0,0 0 0,-1 0 0,1 0 0,-1 0 0,1 0 0,-1 0 0,1 0 0,-1 0 0,0 1 0,1-1 0,-1 0 0,0 0 0,0 1 0,1-1 0,-1 0 0,0 1 0,0-1 0,0 0 0,0 1 0,0-1 0,0 1 0,0 0 0,0-1 0,0 1 0,0 0 0,0 0 0,0 0 0,-1 0 0,1-1 0,0 2 0,0-1 0,0 0 0,0 0 0,0 0 0,0 0 0,0 1 0,0-1 0,-2 1 0,1 0 0,-1 0 0,1 0 0,-1 0 0,1 1 0,-1-1 0,1 1 0,0 0 0,-1-1 0,1 1 0,0 0 0,0 0 0,1 1 0,-1-1 0,-2 4 0,2-2 0,0 1 0,0-1 0,0 1 0,0 0 0,1-1 0,0 1 0,0 0 0,0 0 0,1 0 0,0 0 0,0 9 0,0-14 0,1 1 0,-1-1 0,0 1 0,1-1 0,-1 1 0,0-1 0,1 0 0,-1 1 0,1-1 0,-1 1 0,1-1 0,-1 0 0,1 1 0,-1-1 0,1 0 0,0 0 0,-1 0 0,1 1 0,-1-1 0,1 0 0,-1 0 0,1 0 0,0 0 0,-1 0 0,1 0 0,-1 0 0,1 0 0,0 0 0,-1 0 0,1 0 0,-1-1 0,1 1 0,0 0 0,-1 0 0,1-1 0,-1 1 0,1 0 0,0-1 0,21-11 0,-20 10 0,-1 1 0,1-1 0,-1 0 0,1 0 0,-1 0 0,0 0 0,0 0 0,1 0 0,-1 0 0,-1 0 0,1 0 0,0-1 0,-1 1 0,1 0 0,0-5 0,-3 5-305,-1 7-722,-2 9-3876,3 11-3244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0.795"/>
    </inkml:context>
    <inkml:brush xml:id="br0">
      <inkml:brushProperty name="width" value="0.025" units="cm"/>
      <inkml:brushProperty name="height" value="0.025" units="cm"/>
    </inkml:brush>
  </inkml:definitions>
  <inkml:trace contextRef="#ctx0" brushRef="#br0">16 22 5061,'0'0'10164,"-3"-4"-9235,-7-9-321,7 8 2667,11 21-1451,-3-8-1720,0-1 1,0-1 0,0 1 0,1-1 0,0 0 0,0 0-1,0 0 1,1-1 0,0 0 0,0-1 0,0 1-1,13 5 1,10 2 146,1-1 0,33 7 0,31 12 639,-21 1-417,19 8-221,102 27 0,-173-60-203,0 1 0,0 1 0,-1 0 1,0 2-1,-1 0 0,0 2 0,0 0 0,-1 1 0,26 23 0,115 95 845,-136-114-846,1-2 0,0 0-1,1-2 1,1-1-1,31 10 1,10 4 106,-1 2 0,91 54 0,-81-40-70,93 36 0,-73-39 194,-3 4-1,-1 4 1,-2 4-1,-2 4 1,110 90 0,-183-132-304,196 148 988,-175-137-588,0-1 1,2-2-1,1-2 0,44 15 1,-71-30-406,-7-2 78,0-1 0,0 1-1,0 1 1,0-1 0,0 1 0,5 4-1,-10-6-84,0 0 0,0-1 0,0 1 0,0 0-1,-1 0 1,1 0 0,0 0 0,-1 0-1,1 0 1,-1 0 0,1 0 0,-1 0-1,0 0 1,1 0 0,-1 0 0,0 1 0,0-1-1,0 0 1,1 0 0,-1 0 0,0 0-1,-1 0 1,1 1 0,0-1 0,0 0-1,0 0 1,-1 0 0,1 0 0,0 0 0,-1 0-1,1 0 1,-1 0 0,0 0 0,1 0-1,-1 0 1,0 0 0,1 0 0,-1 0-1,0-1 1,-2 3 0,2-2-743,-1 0 1,0 0-1,0 1 0,0-1 0,0 0 1,0 0-1,0-1 0,0 1 0,0 0 1,0-1-1,0 1 0,0-1 0,0 0 1,-1 0-1,-2 0 0,-24 1-14006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9.430"/>
    </inkml:context>
    <inkml:brush xml:id="br0">
      <inkml:brushProperty name="width" value="0.025" units="cm"/>
      <inkml:brushProperty name="height" value="0.025" units="cm"/>
    </inkml:brush>
  </inkml:definitions>
  <inkml:trace contextRef="#ctx0" brushRef="#br0">25 21 2306,'0'0'9705,"3"-3"-9630,1-5-1728,4-2 8262,-5 25-1999,-5 302-718,1-378-3711,1 20-13,-2 0-1,-11-66 0,3 192 111,0 137 10,10-442 497,0 220-716,0 35-399,7 136 1152,-6-170-780,4-39 65,10-263 304,-39 646-461,15-253-23,20-243 239,3-79-342,-29 540 998,14-288-632,2-14-124,3-11-66,11-37 70,-2 0 0,-2 0 1,-1-1-1,-2-1 0,-2 1 0,1-72 0,-11 90 30,-5 32-83,-8 36-198,2 21-423,3 1 0,-5 97 0,12 36-8191,5-175 93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11.656"/>
    </inkml:context>
    <inkml:brush xml:id="br0">
      <inkml:brushProperty name="width" value="0.025" units="cm"/>
      <inkml:brushProperty name="height" value="0.025" units="cm"/>
    </inkml:brush>
  </inkml:definitions>
  <inkml:trace contextRef="#ctx0" brushRef="#br0">62 172 5285,'0'0'5883,"3"-2"-11366,1 2 7410,-5 8-583,-11 27 67,6-19-1106,1 0-1,-6 30 0,8 132 8087,4-109-6612,-2-69-1777,1 0 1,0 0-1,0 1 1,0-1-1,0 0 1,0 0-1,0 0 1,0 0-1,0 0 1,-1 1-1,1-1 1,0 0-1,0 0 1,0 0-1,0 0 1,0 0-1,0 1 1,0-1-1,0 0 1,0 0-1,0 0 1,0 0-1,0 1 1,0-1-1,0 0 1,0 0-1,0 0 1,0 0-1,0 1 1,0-1-1,0 0 1,0 0-1,1 0 1,-1 0-1,0 0 1,0 1-1,0-1 1,0 0-1,0 0 1,0 0-1,0 0 1,1 0-1,-1 0 1,0 0-1,0 1 1,0-1-1,0 0 1,0 0-1,1 0 1,-1 0-1,0 0 1,0 0-1,0 0 1,0 0-1,1 0 1,-1 0-1,0 0 1,0 0-1,0 0 1,0 0-1,1 0 1,-1 0-1,0 0 1,0 0-1,0 0 1,9-15 120,7-24 106,-1-20 752,-2-2-1,10-114 0,-19 47 2624,-4 136-3528,-2-1 0,1 1 0,-1 0 0,0-1 0,-1 0 0,-4 12 0,-7 19-69,11-29 1,-52 221 46,45-177-64,3 1 0,-2 75 1,20-140 545,1-11-304,1-18-171,-2 0 0,-1-1-1,5-60 1,1-126 91,-15 223-152,-1-22-47,-2 37-56,-3 20 2,-16 89 60,4 0 1,0 160-1,17-280 40,0 0 0,0 1 0,0-1 0,0 0 0,0 0 0,0 0 0,0 0 0,0 0 0,0 0 1,-1 0-1,1 1 0,0-1 0,0 0 0,1 0 0,-1 0 0,0 0 0,0 0 0,0 0 0,0 0 1,0 1-1,0-1 0,0 0 0,0 0 0,0 0 0,0 0 0,0 0 0,0 0 0,0 0 0,0 0 0,0 1 1,0-1-1,0 0 0,1 0 0,-1 0 0,0 0 0,0 0 0,0 0 0,0 0 0,0 0 0,0 0 1,0 0-1,0 0 0,1 0 0,-1 0 0,0 0 0,0 0 0,0 0 0,0 0 0,0 0 0,0 0 0,0 0 1,1 0-1,-1 0 0,0 0 0,0 0 0,0 0 0,0 0 0,0 0 0,0 0 0,0 0 0,1 0 1,-1 0-1,0 0 0,0 0 0,0-1 0,9-9 23,8-16 80,7-24-24,-3-2 1,-2-1 0,-3 0 0,-1-1-1,-3-1 1,-3 0 0,5-108 0,-14 163-78,0 0 0,0-1 1,0 1-1,1 0 1,-1-1-1,0 1 0,0 0 1,0 0-1,0-1 1,0 1-1,0 0 1,0-1-1,0 1 0,0 0 1,0 0-1,-1-1 1,1 1-1,0 0 0,0-1 1,0 1-1,0 0 1,0 0-1,0-1 0,-1 1 1,1 0-1,0 0 1,0-1-1,0 1 0,-1 0 1,1 0-1,0 0 1,0 0-1,-1-1 1,1 1-1,0 0 0,0 0 1,-1 0-1,1 0 1,0 0-1,-1 0 0,1 0 1,0-1-1,0 1 1,-1 0-1,1 0 0,0 0 1,-1 0-1,1 0 1,0 0-1,0 1 1,-1-1-1,1 0 0,0 0 1,-1 0-1,1 0 1,0 0-1,0 0 0,-1 0 1,1 1-1,0-1 1,0 0-1,-1 0 0,1 0 1,0 1-1,-16 14-103,-3 19 90,0 0 0,3 2 0,0 0 0,3 1 0,1 0 0,2 1 0,-8 48 0,18-83 33,-2 33-215,2-35 185,0-1 1,0 1 0,0-1-1,0 1 1,0-1 0,0 1-1,0-1 1,0 0-1,0 1 1,1-1 0,-1 1-1,0-1 1,0 1-1,0-1 1,1 0 0,-1 1-1,0-1 1,0 0 0,1 1-1,-1-1 1,0 0-1,1 1 1,-1-1 0,1 0-1,-1 1 1,0-1 0,1 0-1,-1 0 1,1 0-1,-1 0 1,1 1 0,-1-1-1,0 0 1,1 0 0,-1 0-1,1 0 1,-1 0-1,1 0 1,-1 0 0,1 0-1,-1 0 1,1 0-1,-1 0 1,1-1 0,-1 1-1,0 0 1,1 0 0,-1 0-1,1 0 1,-1-1-1,0 1 1,1 0 0,-1 0-1,1-1 1,-1 1 0,0 0-1,1-1 1,-1 1-1,0-1 1,0 1 0,1 0-1,-1-1 1,0 1 0,0-1-1,1 0 1,5-6-57,1 0 0,-1-1 0,-1 1 0,1-2 0,-1 1 0,-1 0 0,1-1 0,-1 0 0,-1 0-1,4-16 1,0 0-130,-2-1-1,4-45 0,-8 69 194,-1-33-275,-4 24 41,-6 21-1,-2 16 171,1 0 1,2 1 0,0 0-1,-5 35 1,5-22 61,-1-5-15,3-11-14,0 0 1,2 1 0,1-1-1,0 1 1,2 0-1,2 40 1,0-65 0,1 1 0,-1-1 0,1 0 1,-1 0-1,1 0 0,-1 0 0,1 0 0,-1 0 0,1 0 1,-1 0-1,1 0 0,-1 0 0,1 0 0,0 0 0,-1-1 1,1 1-1,-1 0 0,0 0 0,1 0 0,-1-1 0,1 1 1,-1 0-1,1-1 0,-1 1 0,1 0 0,-1-1 0,1 0 0,5-6-248,-1 0 0,1 0 0,-1-1 0,-1 0 0,1 0 0,-1 0 0,-1-1 0,1 1 0,-2-1-1,4-14 1,2-16-547,2-41-1,-8 66 642,-1 3 91,18-188-2202,-13 65 4802,-6 134-2495,0 0 0,0 0 0,0-1 1,0 1-1,0 0 0,0-1 0,0 1 1,0 0-1,0 0 0,0-1 0,0 1 1,0 0-1,0-1 0,0 1 0,0 0 1,0 0-1,0-1 0,-1 1 0,1 0 1,0 0-1,0-1 0,0 1 0,0 0 1,0 0-1,-1-1 0,1 1 0,0 0 1,0 0-1,-1 0 0,1-1 0,0 1 1,0 0-1,-1 0 0,1 0 1,0 0-1,0 0 0,-1 0 0,1-1 1,0 1-1,0 0 0,-1 0 0,1 0 1,0 0-1,-1 0 0,1 0 0,0 0 1,-1 0-1,1 0 0,0 0 0,0 1 1,-1-1-1,1 0 0,0 0 0,0 0 1,-1 0-1,1 0 0,0 0 0,-1 1 1,-13 13-125,0 25 232,2 0 1,-14 69-1,15-55 114,1-12 320,1 0 0,3 1 0,1 0 0,0 63 0,5-104-541,0-1 0,0 0 0,1 1 0,-1-1 0,0 0 0,0 0 0,0 1 0,0-1 0,0 0 0,0 1 0,0-1 0,0 0 0,1 0 0,-1 1 0,0-1 0,0 0 0,0 0-1,1 1 1,-1-1 0,0 0 0,0 0 0,1 1 0,-1-1 0,0 0 0,0 0 0,1 0 0,-1 0 0,0 0 0,1 0 0,-1 1 0,0-1 0,1 0 0,-1 0 0,0 0 0,0 0 0,1 0 0,-1 0 0,0 0 0,1 0 0,-1 0 0,0 0 0,1 0 0,-1-1 0,0 1 0,1 0 0,-1 0 0,0 0 0,0 0 0,1 0 0,-1-1 0,0 1 0,0 0 0,1 0 0,-1 0 0,0-1 0,0 1 0,1 0 0,-1 0 0,0-1 0,0 1 0,0 0 0,0 0 0,1-1-1,-1 1 1,0 0 0,0-1 0,0 0 0,17-19 706,8-28-590,-1-1 1,-3-1-1,-2-1 1,-2-1 0,-3-1-1,-2 0 1,-2 0-1,-2-1 1,0-88-1,-10 128-39,-4 16-127,-7 23-180,-19 61 42,5 1 1,4 1 0,-21 156 0,38-171-1657,5-27-5495,1-38-1934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0:32:22.327"/>
    </inkml:context>
    <inkml:brush xml:id="br0">
      <inkml:brushProperty name="width" value="0.025" units="cm"/>
      <inkml:brushProperty name="height" value="0.025" units="cm"/>
    </inkml:brush>
  </inkml:definitions>
  <inkml:trace contextRef="#ctx0" brushRef="#br0">1 277 10378,'0'0'7794,"4"9"-6823,3 4-735,1 0-1,1-1 0,0-1 0,0 1 0,1-1 0,16 13 0,82 64 356,-65-55-521,-30-22-33,30 24 89,2-2 1,55 31-1,-96-62-32,0 0 0,0 0 0,-1 0 0,1-1 0,0 0 0,0 1 0,0-1 0,1-1 0,-1 1 0,0-1 0,6 1 0,-8-2-21,-1 1 0,1-1-1,0 1 1,-1-1-1,1 0 1,-1 1 0,1-1-1,-1 0 1,1 0 0,-1 0-1,0 0 1,1 0 0,-1-1-1,0 1 1,0 0 0,0-1-1,0 1 1,0-1 0,0 1-1,0-1 1,0 1 0,-1-1-1,1 1 1,-1-1-1,1 0 1,-1 1 0,1-1-1,-1-3 1,8-50 1283,-2 0 1,-2-66-1,3-35-1011,-4 129-1122,1-1 1,1 1-1,15-43 1,-11 46-1884,4-12-5912,-8 13-4683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218"/>
    </inkml:context>
    <inkml:brush xml:id="br0">
      <inkml:brushProperty name="width" value="0.025" units="cm"/>
      <inkml:brushProperty name="height" value="0.025" units="cm"/>
    </inkml:brush>
  </inkml:definitions>
  <inkml:trace contextRef="#ctx0" brushRef="#br0">1 58 21460,'0'0'4260,"82"4"-2722,-21-11-385,13-6-577,6 2-512,0-1-128,-9 6-1505,-14-1-2147,-20 4-1056,-23 0-2147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545"/>
    </inkml:context>
    <inkml:brush xml:id="br0">
      <inkml:brushProperty name="width" value="0.025" units="cm"/>
      <inkml:brushProperty name="height" value="0.025" units="cm"/>
    </inkml:brush>
  </inkml:definitions>
  <inkml:trace contextRef="#ctx0" brushRef="#br0">1 52 17809,'0'0'3267,"90"-3"-96,-34-8-609,9 2-1024,2-1-1250,-2 5-384,-6 0-2178,-12 1-1698,-11 0-4420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296"/>
    </inkml:context>
    <inkml:brush xml:id="br0">
      <inkml:brushProperty name="width" value="0.025" units="cm"/>
      <inkml:brushProperty name="height" value="0.025" units="cm"/>
    </inkml:brush>
  </inkml:definitions>
  <inkml:trace contextRef="#ctx0" brushRef="#br0">0 0 17232,'0'0'3396,"23"60"-1763,-12-26-480,4 4 0,0 3-672,6-3-321,2-1-96,0-7 32,2-4-64,-1-2-64,2-4-737,-4-5-960,2-3-1378,-4-7-2082,-3-5-4324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638"/>
    </inkml:context>
    <inkml:brush xml:id="br0">
      <inkml:brushProperty name="width" value="0.025" units="cm"/>
      <inkml:brushProperty name="height" value="0.025" units="cm"/>
    </inkml:brush>
  </inkml:definitions>
  <inkml:trace contextRef="#ctx0" brushRef="#br0">171 0 20179,'0'0'3748,"-54"67"-2499,39-27-224,0 7 96,0 6-609,3 5-384,-2 5-96,3 2 65,-2-2-97,1-5 32,5-7-929,5-7-416,2-16-577,1-12-2434,12-14-2531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429"/>
    </inkml:context>
    <inkml:brush xml:id="br0">
      <inkml:brushProperty name="width" value="0.025" units="cm"/>
      <inkml:brushProperty name="height" value="0.025" units="cm"/>
    </inkml:brush>
  </inkml:definitions>
  <inkml:trace contextRef="#ctx0" brushRef="#br0">215 1 16688,'0'0'7303,"-12"16"-7100,-17 26-119,1 2 0,3 0 0,-22 51 0,32-57-30,2 1 0,1 1 0,2 0 0,2 1 1,2 0-1,-3 65 0,9-101-121,0 0 0,0 0-1,0 0 1,0 0 0,1 0 0,0 0 0,0 0-1,0 0 1,1 0 0,0 0 0,0 0 0,0-1 0,0 1-1,1-1 1,-1 1 0,1-1 0,1 0 0,-1 0 0,0-1-1,1 1 1,0 0 0,0-1 0,0 0 0,0 0 0,0 0-1,0-1 1,1 0 0,0 1 0,-1-1 0,1-1-1,0 1 1,0-1 0,0 0 0,0 0 0,9 0 0,-1 1-1052,0-2 1,0 0-1,0 0 1,1-1 0,16-4-1,21-13-5276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766"/>
    </inkml:context>
    <inkml:brush xml:id="br0">
      <inkml:brushProperty name="width" value="0.025" units="cm"/>
      <inkml:brushProperty name="height" value="0.025" units="cm"/>
    </inkml:brush>
  </inkml:definitions>
  <inkml:trace contextRef="#ctx0" brushRef="#br0">133 0 17681,'0'0'1142,"-5"9"-160,-17 33-194,3 1-1,1 1 1,1 1-1,3 0 0,2 1 1,2 0-1,-4 53 1,13-98-700,1 0 1,0 0-1,0 0 1,0 1 0,0-1-1,0 0 1,0 0-1,0 0 1,0 0 0,0 0-1,1 1 1,-1-1-1,0 0 1,1 0-1,-1 0 1,1 0 0,-1 0-1,1 0 1,0 0-1,-1 0 1,1 0 0,1 1-1,-1-2-16,0 1-1,0-1 1,0 0 0,0 1-1,1-1 1,-1 0 0,0 0 0,0 0-1,0 0 1,0 0 0,0 0-1,0 0 1,0-1 0,1 1-1,-1 0 1,0-1 0,0 1-1,2-2 1,7-3 364,0-1 0,0 0 1,14-13-1,-20 16-253,27-22 311,69-53-239,89-92 0,-186 168-737,8-13-2874,-10 5-7230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158"/>
    </inkml:context>
    <inkml:brush xml:id="br0">
      <inkml:brushProperty name="width" value="0.025" units="cm"/>
      <inkml:brushProperty name="height" value="0.025" units="cm"/>
    </inkml:brush>
  </inkml:definitions>
  <inkml:trace contextRef="#ctx0" brushRef="#br0">4 0 18161,'0'0'4773,"-3"50"-2019,20-41-159,8-4-609,5-1-897,6-1-865,0 1-160,0 2-545,-3-1-1665,-4 5-2242,-6-2-1089,-6-3-2979</inkml:trace>
  <inkml:trace contextRef="#ctx0" brushRef="#br0" timeOffset="1">386 86 18674,'0'0'5669,"-19"57"-4708,15-42-577,4-3-320,0-3-512,0-6-2147,4-3-1921,3 0-2498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501"/>
    </inkml:context>
    <inkml:brush xml:id="br0">
      <inkml:brushProperty name="width" value="0.025" units="cm"/>
      <inkml:brushProperty name="height" value="0.025" units="cm"/>
    </inkml:brush>
  </inkml:definitions>
  <inkml:trace contextRef="#ctx0" brushRef="#br0">101 0 21332,'0'0'4324,"-4"10"-2567,-16 36 11,-15 52 1,25-62-1655,0 0-1,3 1 1,1 1-1,-2 59 1,9-96-131,1 0 0,-1 0 0,1-1 0,0 1 0,-1-1 0,1 1 0,0-1 1,-1 0-1,1 1 0,0-1 0,-1 0 0,1 0 0,0 0 0,0 0 0,-1-1 0,1 1 0,3-1 1,32-7-722,61-21 1,-7 1-3773,-62 18-2659,-23 5 320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874"/>
    </inkml:context>
    <inkml:brush xml:id="br0">
      <inkml:brushProperty name="width" value="0.025" units="cm"/>
      <inkml:brushProperty name="height" value="0.025" units="cm"/>
    </inkml:brush>
  </inkml:definitions>
  <inkml:trace contextRef="#ctx0" brushRef="#br0">90 1 20019,'0'0'3128,"3"9"-1409,13 40-214,-3 1 1,-2 1-1,5 55 0,-14-81-1453,0 1-1,-2 0 1,-1 0 0,-1-1 0,-2 1-1,0-1 1,-2 0 0,-13 38-1,18-60-87,-42 95 132,39-90-679,-2 1 0,1-1 0,-1 0 0,-12 13-1,0-9-4167,2-10-3299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8.213"/>
    </inkml:context>
    <inkml:brush xml:id="br0">
      <inkml:brushProperty name="width" value="0.025" units="cm"/>
      <inkml:brushProperty name="height" value="0.025" units="cm"/>
    </inkml:brush>
  </inkml:definitions>
  <inkml:trace contextRef="#ctx0" brushRef="#br0">1 1 11403,'0'0'15636,"2"14"-15182,8 164 97,-9-97-3638,-1-75 2439,0-5 271,0 1 1,-1-1 0,1 1-1,0-1 1,1 1-1,-1-1 1,0 1 0,0-1-1,1 1 1,-1-1 0,1 1-1,-1-1 1,1 1-1,-1-1 1,1 0 0,1 3-1,5-1-5329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11.03.2026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0092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95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495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9644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2788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8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3879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579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855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2242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16689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237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607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7442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750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293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3998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5126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807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34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11.03.2026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11.03.2026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11.03.2026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11.03.2026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11.03.2026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11.03.2026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11.03.2026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11.03.2026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11.03.2026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11.03.2026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11.03.2026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11.03.2026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305.xml"/><Relationship Id="rId299" Type="http://schemas.openxmlformats.org/officeDocument/2006/relationships/customXml" Target="../ink/ink398.xml"/><Relationship Id="rId21" Type="http://schemas.openxmlformats.org/officeDocument/2006/relationships/customXml" Target="../ink/ink257.xml"/><Relationship Id="rId63" Type="http://schemas.openxmlformats.org/officeDocument/2006/relationships/customXml" Target="../ink/ink278.xml"/><Relationship Id="rId159" Type="http://schemas.openxmlformats.org/officeDocument/2006/relationships/image" Target="../media/image2240.png"/><Relationship Id="rId324" Type="http://schemas.openxmlformats.org/officeDocument/2006/relationships/image" Target="../media/image305.png"/><Relationship Id="rId170" Type="http://schemas.openxmlformats.org/officeDocument/2006/relationships/image" Target="../media/image2290.png"/><Relationship Id="rId226" Type="http://schemas.openxmlformats.org/officeDocument/2006/relationships/image" Target="../media/image257.png"/><Relationship Id="rId268" Type="http://schemas.openxmlformats.org/officeDocument/2006/relationships/image" Target="../media/image278.png"/><Relationship Id="rId32" Type="http://schemas.openxmlformats.org/officeDocument/2006/relationships/image" Target="../media/image1610.png"/><Relationship Id="rId74" Type="http://schemas.openxmlformats.org/officeDocument/2006/relationships/image" Target="../media/image1820.png"/><Relationship Id="rId128" Type="http://schemas.openxmlformats.org/officeDocument/2006/relationships/image" Target="../media/image2090.png"/><Relationship Id="rId335" Type="http://schemas.openxmlformats.org/officeDocument/2006/relationships/customXml" Target="../ink/ink416.xml"/><Relationship Id="rId5" Type="http://schemas.openxmlformats.org/officeDocument/2006/relationships/customXml" Target="../ink/ink249.xml"/><Relationship Id="rId181" Type="http://schemas.openxmlformats.org/officeDocument/2006/relationships/customXml" Target="../ink/ink338.xml"/><Relationship Id="rId237" Type="http://schemas.openxmlformats.org/officeDocument/2006/relationships/customXml" Target="../ink/ink366.xml"/><Relationship Id="rId279" Type="http://schemas.openxmlformats.org/officeDocument/2006/relationships/image" Target="../media/image283.png"/><Relationship Id="rId43" Type="http://schemas.openxmlformats.org/officeDocument/2006/relationships/customXml" Target="../ink/ink268.xml"/><Relationship Id="rId139" Type="http://schemas.openxmlformats.org/officeDocument/2006/relationships/customXml" Target="../ink/ink316.xml"/><Relationship Id="rId290" Type="http://schemas.openxmlformats.org/officeDocument/2006/relationships/customXml" Target="../ink/ink393.xml"/><Relationship Id="rId304" Type="http://schemas.openxmlformats.org/officeDocument/2006/relationships/image" Target="../media/image295.png"/><Relationship Id="rId346" Type="http://schemas.openxmlformats.org/officeDocument/2006/relationships/image" Target="../media/image316.png"/><Relationship Id="rId85" Type="http://schemas.openxmlformats.org/officeDocument/2006/relationships/customXml" Target="../ink/ink289.xml"/><Relationship Id="rId150" Type="http://schemas.openxmlformats.org/officeDocument/2006/relationships/image" Target="../media/image2200.png"/><Relationship Id="rId192" Type="http://schemas.openxmlformats.org/officeDocument/2006/relationships/image" Target="../media/image2400.png"/><Relationship Id="rId206" Type="http://schemas.openxmlformats.org/officeDocument/2006/relationships/image" Target="../media/image247.png"/><Relationship Id="rId248" Type="http://schemas.openxmlformats.org/officeDocument/2006/relationships/image" Target="../media/image268.png"/><Relationship Id="rId12" Type="http://schemas.openxmlformats.org/officeDocument/2006/relationships/image" Target="../media/image1520.png"/><Relationship Id="rId108" Type="http://schemas.openxmlformats.org/officeDocument/2006/relationships/image" Target="../media/image1990.png"/><Relationship Id="rId315" Type="http://schemas.openxmlformats.org/officeDocument/2006/relationships/customXml" Target="../ink/ink406.xml"/><Relationship Id="rId54" Type="http://schemas.openxmlformats.org/officeDocument/2006/relationships/image" Target="../media/image1720.png"/><Relationship Id="rId96" Type="http://schemas.openxmlformats.org/officeDocument/2006/relationships/image" Target="../media/image1930.png"/><Relationship Id="rId161" Type="http://schemas.openxmlformats.org/officeDocument/2006/relationships/customXml" Target="../ink/ink328.xml"/><Relationship Id="rId217" Type="http://schemas.openxmlformats.org/officeDocument/2006/relationships/customXml" Target="../ink/ink356.xml"/><Relationship Id="rId259" Type="http://schemas.openxmlformats.org/officeDocument/2006/relationships/customXml" Target="../ink/ink377.xml"/><Relationship Id="rId23" Type="http://schemas.openxmlformats.org/officeDocument/2006/relationships/customXml" Target="../ink/ink258.xml"/><Relationship Id="rId119" Type="http://schemas.openxmlformats.org/officeDocument/2006/relationships/customXml" Target="../ink/ink306.xml"/><Relationship Id="rId270" Type="http://schemas.openxmlformats.org/officeDocument/2006/relationships/image" Target="../media/image279.png"/><Relationship Id="rId326" Type="http://schemas.openxmlformats.org/officeDocument/2006/relationships/image" Target="../media/image306.png"/><Relationship Id="rId65" Type="http://schemas.openxmlformats.org/officeDocument/2006/relationships/customXml" Target="../ink/ink279.xml"/><Relationship Id="rId130" Type="http://schemas.openxmlformats.org/officeDocument/2006/relationships/image" Target="../media/image2100.png"/><Relationship Id="rId172" Type="http://schemas.openxmlformats.org/officeDocument/2006/relationships/image" Target="../media/image2300.png"/><Relationship Id="rId228" Type="http://schemas.openxmlformats.org/officeDocument/2006/relationships/image" Target="../media/image258.png"/><Relationship Id="rId281" Type="http://schemas.openxmlformats.org/officeDocument/2006/relationships/image" Target="../media/image284.png"/><Relationship Id="rId337" Type="http://schemas.openxmlformats.org/officeDocument/2006/relationships/customXml" Target="../ink/ink417.xml"/><Relationship Id="rId34" Type="http://schemas.openxmlformats.org/officeDocument/2006/relationships/image" Target="../media/image1620.png"/><Relationship Id="rId76" Type="http://schemas.openxmlformats.org/officeDocument/2006/relationships/image" Target="../media/image1830.png"/><Relationship Id="rId141" Type="http://schemas.openxmlformats.org/officeDocument/2006/relationships/customXml" Target="../ink/ink317.xml"/><Relationship Id="rId7" Type="http://schemas.openxmlformats.org/officeDocument/2006/relationships/customXml" Target="../ink/ink250.xml"/><Relationship Id="rId183" Type="http://schemas.openxmlformats.org/officeDocument/2006/relationships/customXml" Target="../ink/ink339.xml"/><Relationship Id="rId239" Type="http://schemas.openxmlformats.org/officeDocument/2006/relationships/customXml" Target="../ink/ink367.xml"/><Relationship Id="rId250" Type="http://schemas.openxmlformats.org/officeDocument/2006/relationships/image" Target="../media/image269.png"/><Relationship Id="rId292" Type="http://schemas.openxmlformats.org/officeDocument/2006/relationships/image" Target="../media/image289.png"/><Relationship Id="rId306" Type="http://schemas.openxmlformats.org/officeDocument/2006/relationships/image" Target="../media/image296.png"/><Relationship Id="rId45" Type="http://schemas.openxmlformats.org/officeDocument/2006/relationships/customXml" Target="../ink/ink269.xml"/><Relationship Id="rId87" Type="http://schemas.openxmlformats.org/officeDocument/2006/relationships/customXml" Target="../ink/ink290.xml"/><Relationship Id="rId110" Type="http://schemas.openxmlformats.org/officeDocument/2006/relationships/image" Target="../media/image2000.png"/><Relationship Id="rId348" Type="http://schemas.openxmlformats.org/officeDocument/2006/relationships/image" Target="../media/image317.png"/><Relationship Id="rId152" Type="http://schemas.openxmlformats.org/officeDocument/2006/relationships/image" Target="../media/image2210.png"/><Relationship Id="rId194" Type="http://schemas.openxmlformats.org/officeDocument/2006/relationships/image" Target="../media/image2410.png"/><Relationship Id="rId208" Type="http://schemas.openxmlformats.org/officeDocument/2006/relationships/image" Target="../media/image248.png"/><Relationship Id="rId261" Type="http://schemas.openxmlformats.org/officeDocument/2006/relationships/customXml" Target="../ink/ink378.xml"/><Relationship Id="rId14" Type="http://schemas.openxmlformats.org/officeDocument/2006/relationships/image" Target="../media/image1530.png"/><Relationship Id="rId56" Type="http://schemas.openxmlformats.org/officeDocument/2006/relationships/image" Target="../media/image1730.png"/><Relationship Id="rId317" Type="http://schemas.openxmlformats.org/officeDocument/2006/relationships/customXml" Target="../ink/ink407.xml"/><Relationship Id="rId8" Type="http://schemas.openxmlformats.org/officeDocument/2006/relationships/image" Target="../media/image1500.png"/><Relationship Id="rId98" Type="http://schemas.openxmlformats.org/officeDocument/2006/relationships/image" Target="../media/image1940.png"/><Relationship Id="rId121" Type="http://schemas.openxmlformats.org/officeDocument/2006/relationships/customXml" Target="../ink/ink307.xml"/><Relationship Id="rId142" Type="http://schemas.openxmlformats.org/officeDocument/2006/relationships/image" Target="../media/image2160.png"/><Relationship Id="rId163" Type="http://schemas.openxmlformats.org/officeDocument/2006/relationships/customXml" Target="../ink/ink329.xml"/><Relationship Id="rId184" Type="http://schemas.openxmlformats.org/officeDocument/2006/relationships/image" Target="../media/image2360.png"/><Relationship Id="rId219" Type="http://schemas.openxmlformats.org/officeDocument/2006/relationships/customXml" Target="../ink/ink357.xml"/><Relationship Id="rId230" Type="http://schemas.openxmlformats.org/officeDocument/2006/relationships/image" Target="../media/image259.png"/><Relationship Id="rId251" Type="http://schemas.openxmlformats.org/officeDocument/2006/relationships/customXml" Target="../ink/ink373.xml"/><Relationship Id="rId25" Type="http://schemas.openxmlformats.org/officeDocument/2006/relationships/customXml" Target="../ink/ink259.xml"/><Relationship Id="rId46" Type="http://schemas.openxmlformats.org/officeDocument/2006/relationships/image" Target="../media/image1680.png"/><Relationship Id="rId67" Type="http://schemas.openxmlformats.org/officeDocument/2006/relationships/customXml" Target="../ink/ink280.xml"/><Relationship Id="rId272" Type="http://schemas.openxmlformats.org/officeDocument/2006/relationships/image" Target="../media/image280.png"/><Relationship Id="rId293" Type="http://schemas.openxmlformats.org/officeDocument/2006/relationships/customXml" Target="../ink/ink395.xml"/><Relationship Id="rId307" Type="http://schemas.openxmlformats.org/officeDocument/2006/relationships/customXml" Target="../ink/ink402.xml"/><Relationship Id="rId328" Type="http://schemas.openxmlformats.org/officeDocument/2006/relationships/image" Target="../media/image307.png"/><Relationship Id="rId349" Type="http://schemas.openxmlformats.org/officeDocument/2006/relationships/customXml" Target="../ink/ink423.xml"/><Relationship Id="rId88" Type="http://schemas.openxmlformats.org/officeDocument/2006/relationships/image" Target="../media/image1890.png"/><Relationship Id="rId111" Type="http://schemas.openxmlformats.org/officeDocument/2006/relationships/customXml" Target="../ink/ink302.xml"/><Relationship Id="rId132" Type="http://schemas.openxmlformats.org/officeDocument/2006/relationships/image" Target="../media/image2110.png"/><Relationship Id="rId153" Type="http://schemas.openxmlformats.org/officeDocument/2006/relationships/customXml" Target="../ink/ink323.xml"/><Relationship Id="rId174" Type="http://schemas.openxmlformats.org/officeDocument/2006/relationships/image" Target="../media/image2310.png"/><Relationship Id="rId195" Type="http://schemas.openxmlformats.org/officeDocument/2006/relationships/customXml" Target="../ink/ink345.xml"/><Relationship Id="rId209" Type="http://schemas.openxmlformats.org/officeDocument/2006/relationships/customXml" Target="../ink/ink352.xml"/><Relationship Id="rId220" Type="http://schemas.openxmlformats.org/officeDocument/2006/relationships/image" Target="../media/image254.png"/><Relationship Id="rId241" Type="http://schemas.openxmlformats.org/officeDocument/2006/relationships/customXml" Target="../ink/ink368.xml"/><Relationship Id="rId15" Type="http://schemas.openxmlformats.org/officeDocument/2006/relationships/customXml" Target="../ink/ink254.xml"/><Relationship Id="rId36" Type="http://schemas.openxmlformats.org/officeDocument/2006/relationships/image" Target="../media/image1630.png"/><Relationship Id="rId57" Type="http://schemas.openxmlformats.org/officeDocument/2006/relationships/customXml" Target="../ink/ink275.xml"/><Relationship Id="rId262" Type="http://schemas.openxmlformats.org/officeDocument/2006/relationships/image" Target="../media/image275.png"/><Relationship Id="rId283" Type="http://schemas.openxmlformats.org/officeDocument/2006/relationships/image" Target="../media/image285.png"/><Relationship Id="rId318" Type="http://schemas.openxmlformats.org/officeDocument/2006/relationships/image" Target="../media/image302.png"/><Relationship Id="rId339" Type="http://schemas.openxmlformats.org/officeDocument/2006/relationships/customXml" Target="../ink/ink418.xml"/><Relationship Id="rId78" Type="http://schemas.openxmlformats.org/officeDocument/2006/relationships/image" Target="../media/image1840.png"/><Relationship Id="rId99" Type="http://schemas.openxmlformats.org/officeDocument/2006/relationships/customXml" Target="../ink/ink296.xml"/><Relationship Id="rId101" Type="http://schemas.openxmlformats.org/officeDocument/2006/relationships/customXml" Target="../ink/ink297.xml"/><Relationship Id="rId122" Type="http://schemas.openxmlformats.org/officeDocument/2006/relationships/image" Target="../media/image2060.png"/><Relationship Id="rId143" Type="http://schemas.openxmlformats.org/officeDocument/2006/relationships/customXml" Target="../ink/ink318.xml"/><Relationship Id="rId164" Type="http://schemas.openxmlformats.org/officeDocument/2006/relationships/image" Target="../media/image2260.png"/><Relationship Id="rId185" Type="http://schemas.openxmlformats.org/officeDocument/2006/relationships/customXml" Target="../ink/ink340.xml"/><Relationship Id="rId350" Type="http://schemas.openxmlformats.org/officeDocument/2006/relationships/image" Target="../media/image318.png"/><Relationship Id="rId9" Type="http://schemas.openxmlformats.org/officeDocument/2006/relationships/customXml" Target="../ink/ink251.xml"/><Relationship Id="rId210" Type="http://schemas.openxmlformats.org/officeDocument/2006/relationships/image" Target="../media/image249.png"/><Relationship Id="rId26" Type="http://schemas.openxmlformats.org/officeDocument/2006/relationships/image" Target="../media/image1580.png"/><Relationship Id="rId231" Type="http://schemas.openxmlformats.org/officeDocument/2006/relationships/customXml" Target="../ink/ink363.xml"/><Relationship Id="rId252" Type="http://schemas.openxmlformats.org/officeDocument/2006/relationships/image" Target="../media/image270.png"/><Relationship Id="rId273" Type="http://schemas.openxmlformats.org/officeDocument/2006/relationships/customXml" Target="../ink/ink384.xml"/><Relationship Id="rId294" Type="http://schemas.openxmlformats.org/officeDocument/2006/relationships/image" Target="../media/image290.png"/><Relationship Id="rId308" Type="http://schemas.openxmlformats.org/officeDocument/2006/relationships/image" Target="../media/image297.png"/><Relationship Id="rId329" Type="http://schemas.openxmlformats.org/officeDocument/2006/relationships/customXml" Target="../ink/ink413.xml"/><Relationship Id="rId47" Type="http://schemas.openxmlformats.org/officeDocument/2006/relationships/customXml" Target="../ink/ink270.xml"/><Relationship Id="rId68" Type="http://schemas.openxmlformats.org/officeDocument/2006/relationships/image" Target="../media/image1790.png"/><Relationship Id="rId89" Type="http://schemas.openxmlformats.org/officeDocument/2006/relationships/customXml" Target="../ink/ink291.xml"/><Relationship Id="rId112" Type="http://schemas.openxmlformats.org/officeDocument/2006/relationships/image" Target="../media/image2010.png"/><Relationship Id="rId133" Type="http://schemas.openxmlformats.org/officeDocument/2006/relationships/customXml" Target="../ink/ink313.xml"/><Relationship Id="rId154" Type="http://schemas.openxmlformats.org/officeDocument/2006/relationships/image" Target="../media/image2220.png"/><Relationship Id="rId175" Type="http://schemas.openxmlformats.org/officeDocument/2006/relationships/customXml" Target="../ink/ink335.xml"/><Relationship Id="rId340" Type="http://schemas.openxmlformats.org/officeDocument/2006/relationships/image" Target="../media/image313.png"/><Relationship Id="rId196" Type="http://schemas.openxmlformats.org/officeDocument/2006/relationships/image" Target="../media/image2420.png"/><Relationship Id="rId200" Type="http://schemas.openxmlformats.org/officeDocument/2006/relationships/image" Target="../media/image2440.png"/><Relationship Id="rId16" Type="http://schemas.openxmlformats.org/officeDocument/2006/relationships/image" Target="../media/image1540.png"/><Relationship Id="rId221" Type="http://schemas.openxmlformats.org/officeDocument/2006/relationships/customXml" Target="../ink/ink358.xml"/><Relationship Id="rId242" Type="http://schemas.openxmlformats.org/officeDocument/2006/relationships/image" Target="../media/image265.png"/><Relationship Id="rId263" Type="http://schemas.openxmlformats.org/officeDocument/2006/relationships/customXml" Target="../ink/ink379.xml"/><Relationship Id="rId284" Type="http://schemas.openxmlformats.org/officeDocument/2006/relationships/customXml" Target="../ink/ink390.xml"/><Relationship Id="rId319" Type="http://schemas.openxmlformats.org/officeDocument/2006/relationships/customXml" Target="../ink/ink408.xml"/><Relationship Id="rId37" Type="http://schemas.openxmlformats.org/officeDocument/2006/relationships/customXml" Target="../ink/ink265.xml"/><Relationship Id="rId58" Type="http://schemas.openxmlformats.org/officeDocument/2006/relationships/image" Target="../media/image1740.png"/><Relationship Id="rId79" Type="http://schemas.openxmlformats.org/officeDocument/2006/relationships/customXml" Target="../ink/ink286.xml"/><Relationship Id="rId102" Type="http://schemas.openxmlformats.org/officeDocument/2006/relationships/image" Target="../media/image1960.png"/><Relationship Id="rId123" Type="http://schemas.openxmlformats.org/officeDocument/2006/relationships/customXml" Target="../ink/ink308.xml"/><Relationship Id="rId144" Type="http://schemas.openxmlformats.org/officeDocument/2006/relationships/image" Target="../media/image2170.png"/><Relationship Id="rId330" Type="http://schemas.openxmlformats.org/officeDocument/2006/relationships/image" Target="../media/image308.png"/><Relationship Id="rId90" Type="http://schemas.openxmlformats.org/officeDocument/2006/relationships/image" Target="../media/image1900.png"/><Relationship Id="rId165" Type="http://schemas.openxmlformats.org/officeDocument/2006/relationships/customXml" Target="../ink/ink330.xml"/><Relationship Id="rId186" Type="http://schemas.openxmlformats.org/officeDocument/2006/relationships/image" Target="../media/image2370.png"/><Relationship Id="rId351" Type="http://schemas.openxmlformats.org/officeDocument/2006/relationships/customXml" Target="../ink/ink424.xml"/><Relationship Id="rId211" Type="http://schemas.openxmlformats.org/officeDocument/2006/relationships/customXml" Target="../ink/ink353.xml"/><Relationship Id="rId232" Type="http://schemas.openxmlformats.org/officeDocument/2006/relationships/image" Target="../media/image260.png"/><Relationship Id="rId253" Type="http://schemas.openxmlformats.org/officeDocument/2006/relationships/customXml" Target="../ink/ink374.xml"/><Relationship Id="rId274" Type="http://schemas.openxmlformats.org/officeDocument/2006/relationships/customXml" Target="../ink/ink385.xml"/><Relationship Id="rId295" Type="http://schemas.openxmlformats.org/officeDocument/2006/relationships/customXml" Target="../ink/ink396.xml"/><Relationship Id="rId309" Type="http://schemas.openxmlformats.org/officeDocument/2006/relationships/customXml" Target="../ink/ink403.xml"/><Relationship Id="rId27" Type="http://schemas.openxmlformats.org/officeDocument/2006/relationships/customXml" Target="../ink/ink260.xml"/><Relationship Id="rId48" Type="http://schemas.openxmlformats.org/officeDocument/2006/relationships/image" Target="../media/image1690.png"/><Relationship Id="rId69" Type="http://schemas.openxmlformats.org/officeDocument/2006/relationships/customXml" Target="../ink/ink281.xml"/><Relationship Id="rId113" Type="http://schemas.openxmlformats.org/officeDocument/2006/relationships/customXml" Target="../ink/ink303.xml"/><Relationship Id="rId134" Type="http://schemas.openxmlformats.org/officeDocument/2006/relationships/image" Target="../media/image2120.png"/><Relationship Id="rId320" Type="http://schemas.openxmlformats.org/officeDocument/2006/relationships/image" Target="../media/image303.png"/><Relationship Id="rId80" Type="http://schemas.openxmlformats.org/officeDocument/2006/relationships/image" Target="../media/image1850.png"/><Relationship Id="rId155" Type="http://schemas.openxmlformats.org/officeDocument/2006/relationships/customXml" Target="../ink/ink324.xml"/><Relationship Id="rId176" Type="http://schemas.openxmlformats.org/officeDocument/2006/relationships/image" Target="../media/image2320.png"/><Relationship Id="rId197" Type="http://schemas.openxmlformats.org/officeDocument/2006/relationships/customXml" Target="../ink/ink346.xml"/><Relationship Id="rId341" Type="http://schemas.openxmlformats.org/officeDocument/2006/relationships/customXml" Target="../ink/ink419.xml"/><Relationship Id="rId201" Type="http://schemas.openxmlformats.org/officeDocument/2006/relationships/customXml" Target="../ink/ink348.xml"/><Relationship Id="rId222" Type="http://schemas.openxmlformats.org/officeDocument/2006/relationships/image" Target="../media/image255.png"/><Relationship Id="rId243" Type="http://schemas.openxmlformats.org/officeDocument/2006/relationships/customXml" Target="../ink/ink369.xml"/><Relationship Id="rId264" Type="http://schemas.openxmlformats.org/officeDocument/2006/relationships/image" Target="../media/image276.png"/><Relationship Id="rId285" Type="http://schemas.openxmlformats.org/officeDocument/2006/relationships/image" Target="../media/image286.png"/><Relationship Id="rId17" Type="http://schemas.openxmlformats.org/officeDocument/2006/relationships/customXml" Target="../ink/ink255.xml"/><Relationship Id="rId38" Type="http://schemas.openxmlformats.org/officeDocument/2006/relationships/image" Target="../media/image1640.png"/><Relationship Id="rId59" Type="http://schemas.openxmlformats.org/officeDocument/2006/relationships/customXml" Target="../ink/ink276.xml"/><Relationship Id="rId103" Type="http://schemas.openxmlformats.org/officeDocument/2006/relationships/customXml" Target="../ink/ink298.xml"/><Relationship Id="rId124" Type="http://schemas.openxmlformats.org/officeDocument/2006/relationships/image" Target="../media/image2070.png"/><Relationship Id="rId310" Type="http://schemas.openxmlformats.org/officeDocument/2006/relationships/image" Target="../media/image298.png"/><Relationship Id="rId70" Type="http://schemas.openxmlformats.org/officeDocument/2006/relationships/image" Target="../media/image1800.png"/><Relationship Id="rId91" Type="http://schemas.openxmlformats.org/officeDocument/2006/relationships/customXml" Target="../ink/ink292.xml"/><Relationship Id="rId145" Type="http://schemas.openxmlformats.org/officeDocument/2006/relationships/customXml" Target="../ink/ink319.xml"/><Relationship Id="rId166" Type="http://schemas.openxmlformats.org/officeDocument/2006/relationships/image" Target="../media/image2270.png"/><Relationship Id="rId187" Type="http://schemas.openxmlformats.org/officeDocument/2006/relationships/customXml" Target="../ink/ink341.xml"/><Relationship Id="rId331" Type="http://schemas.openxmlformats.org/officeDocument/2006/relationships/customXml" Target="../ink/ink414.xml"/><Relationship Id="rId352" Type="http://schemas.openxmlformats.org/officeDocument/2006/relationships/image" Target="../media/image319.png"/><Relationship Id="rId1" Type="http://schemas.openxmlformats.org/officeDocument/2006/relationships/slideLayout" Target="../slideLayouts/slideLayout1.xml"/><Relationship Id="rId212" Type="http://schemas.openxmlformats.org/officeDocument/2006/relationships/image" Target="../media/image250.png"/><Relationship Id="rId233" Type="http://schemas.openxmlformats.org/officeDocument/2006/relationships/customXml" Target="../ink/ink364.xml"/><Relationship Id="rId254" Type="http://schemas.openxmlformats.org/officeDocument/2006/relationships/image" Target="../media/image271.png"/><Relationship Id="rId28" Type="http://schemas.openxmlformats.org/officeDocument/2006/relationships/image" Target="../media/image1590.png"/><Relationship Id="rId49" Type="http://schemas.openxmlformats.org/officeDocument/2006/relationships/customXml" Target="../ink/ink271.xml"/><Relationship Id="rId114" Type="http://schemas.openxmlformats.org/officeDocument/2006/relationships/image" Target="../media/image2020.png"/><Relationship Id="rId275" Type="http://schemas.openxmlformats.org/officeDocument/2006/relationships/image" Target="../media/image281.png"/><Relationship Id="rId296" Type="http://schemas.openxmlformats.org/officeDocument/2006/relationships/image" Target="../media/image291.png"/><Relationship Id="rId300" Type="http://schemas.openxmlformats.org/officeDocument/2006/relationships/image" Target="../media/image293.png"/><Relationship Id="rId60" Type="http://schemas.openxmlformats.org/officeDocument/2006/relationships/image" Target="../media/image1750.png"/><Relationship Id="rId81" Type="http://schemas.openxmlformats.org/officeDocument/2006/relationships/customXml" Target="../ink/ink287.xml"/><Relationship Id="rId135" Type="http://schemas.openxmlformats.org/officeDocument/2006/relationships/customXml" Target="../ink/ink314.xml"/><Relationship Id="rId156" Type="http://schemas.openxmlformats.org/officeDocument/2006/relationships/image" Target="../media/image2230.png"/><Relationship Id="rId177" Type="http://schemas.openxmlformats.org/officeDocument/2006/relationships/customXml" Target="../ink/ink336.xml"/><Relationship Id="rId198" Type="http://schemas.openxmlformats.org/officeDocument/2006/relationships/image" Target="../media/image2430.png"/><Relationship Id="rId321" Type="http://schemas.openxmlformats.org/officeDocument/2006/relationships/customXml" Target="../ink/ink409.xml"/><Relationship Id="rId342" Type="http://schemas.openxmlformats.org/officeDocument/2006/relationships/image" Target="../media/image314.png"/><Relationship Id="rId202" Type="http://schemas.openxmlformats.org/officeDocument/2006/relationships/image" Target="../media/image245.png"/><Relationship Id="rId223" Type="http://schemas.openxmlformats.org/officeDocument/2006/relationships/customXml" Target="../ink/ink359.xml"/><Relationship Id="rId244" Type="http://schemas.openxmlformats.org/officeDocument/2006/relationships/image" Target="../media/image266.png"/><Relationship Id="rId18" Type="http://schemas.openxmlformats.org/officeDocument/2006/relationships/image" Target="../media/image16.png"/><Relationship Id="rId39" Type="http://schemas.openxmlformats.org/officeDocument/2006/relationships/customXml" Target="../ink/ink266.xml"/><Relationship Id="rId265" Type="http://schemas.openxmlformats.org/officeDocument/2006/relationships/customXml" Target="../ink/ink380.xml"/><Relationship Id="rId286" Type="http://schemas.openxmlformats.org/officeDocument/2006/relationships/customXml" Target="../ink/ink391.xml"/><Relationship Id="rId50" Type="http://schemas.openxmlformats.org/officeDocument/2006/relationships/image" Target="../media/image1700.png"/><Relationship Id="rId104" Type="http://schemas.openxmlformats.org/officeDocument/2006/relationships/image" Target="../media/image1970.png"/><Relationship Id="rId125" Type="http://schemas.openxmlformats.org/officeDocument/2006/relationships/customXml" Target="../ink/ink309.xml"/><Relationship Id="rId146" Type="http://schemas.openxmlformats.org/officeDocument/2006/relationships/image" Target="../media/image2180.png"/><Relationship Id="rId167" Type="http://schemas.openxmlformats.org/officeDocument/2006/relationships/customXml" Target="../ink/ink331.xml"/><Relationship Id="rId188" Type="http://schemas.openxmlformats.org/officeDocument/2006/relationships/image" Target="../media/image2380.png"/><Relationship Id="rId311" Type="http://schemas.openxmlformats.org/officeDocument/2006/relationships/customXml" Target="../ink/ink404.xml"/><Relationship Id="rId332" Type="http://schemas.openxmlformats.org/officeDocument/2006/relationships/image" Target="../media/image309.png"/><Relationship Id="rId71" Type="http://schemas.openxmlformats.org/officeDocument/2006/relationships/customXml" Target="../ink/ink282.xml"/><Relationship Id="rId92" Type="http://schemas.openxmlformats.org/officeDocument/2006/relationships/image" Target="../media/image1910.png"/><Relationship Id="rId213" Type="http://schemas.openxmlformats.org/officeDocument/2006/relationships/customXml" Target="../ink/ink354.xml"/><Relationship Id="rId234" Type="http://schemas.openxmlformats.org/officeDocument/2006/relationships/image" Target="../media/image261.png"/><Relationship Id="rId2" Type="http://schemas.openxmlformats.org/officeDocument/2006/relationships/image" Target="../media/image244.png"/><Relationship Id="rId29" Type="http://schemas.openxmlformats.org/officeDocument/2006/relationships/customXml" Target="../ink/ink261.xml"/><Relationship Id="rId255" Type="http://schemas.openxmlformats.org/officeDocument/2006/relationships/customXml" Target="../ink/ink375.xml"/><Relationship Id="rId276" Type="http://schemas.openxmlformats.org/officeDocument/2006/relationships/customXml" Target="../ink/ink386.xml"/><Relationship Id="rId297" Type="http://schemas.openxmlformats.org/officeDocument/2006/relationships/customXml" Target="../ink/ink397.xml"/><Relationship Id="rId40" Type="http://schemas.openxmlformats.org/officeDocument/2006/relationships/image" Target="../media/image1650.png"/><Relationship Id="rId115" Type="http://schemas.openxmlformats.org/officeDocument/2006/relationships/customXml" Target="../ink/ink304.xml"/><Relationship Id="rId136" Type="http://schemas.openxmlformats.org/officeDocument/2006/relationships/image" Target="../media/image2130.png"/><Relationship Id="rId157" Type="http://schemas.openxmlformats.org/officeDocument/2006/relationships/customXml" Target="../ink/ink325.xml"/><Relationship Id="rId178" Type="http://schemas.openxmlformats.org/officeDocument/2006/relationships/image" Target="../media/image2330.png"/><Relationship Id="rId301" Type="http://schemas.openxmlformats.org/officeDocument/2006/relationships/customXml" Target="../ink/ink399.xml"/><Relationship Id="rId322" Type="http://schemas.openxmlformats.org/officeDocument/2006/relationships/image" Target="../media/image304.png"/><Relationship Id="rId343" Type="http://schemas.openxmlformats.org/officeDocument/2006/relationships/customXml" Target="../ink/ink420.xml"/><Relationship Id="rId61" Type="http://schemas.openxmlformats.org/officeDocument/2006/relationships/customXml" Target="../ink/ink277.xml"/><Relationship Id="rId82" Type="http://schemas.openxmlformats.org/officeDocument/2006/relationships/image" Target="../media/image1860.png"/><Relationship Id="rId199" Type="http://schemas.openxmlformats.org/officeDocument/2006/relationships/customXml" Target="../ink/ink347.xml"/><Relationship Id="rId203" Type="http://schemas.openxmlformats.org/officeDocument/2006/relationships/customXml" Target="../ink/ink349.xml"/><Relationship Id="rId19" Type="http://schemas.openxmlformats.org/officeDocument/2006/relationships/customXml" Target="../ink/ink256.xml"/><Relationship Id="rId224" Type="http://schemas.openxmlformats.org/officeDocument/2006/relationships/image" Target="../media/image256.png"/><Relationship Id="rId245" Type="http://schemas.openxmlformats.org/officeDocument/2006/relationships/customXml" Target="../ink/ink370.xml"/><Relationship Id="rId266" Type="http://schemas.openxmlformats.org/officeDocument/2006/relationships/image" Target="../media/image277.png"/><Relationship Id="rId287" Type="http://schemas.openxmlformats.org/officeDocument/2006/relationships/image" Target="../media/image287.png"/><Relationship Id="rId30" Type="http://schemas.openxmlformats.org/officeDocument/2006/relationships/image" Target="../media/image1600.png"/><Relationship Id="rId105" Type="http://schemas.openxmlformats.org/officeDocument/2006/relationships/customXml" Target="../ink/ink299.xml"/><Relationship Id="rId126" Type="http://schemas.openxmlformats.org/officeDocument/2006/relationships/image" Target="../media/image2080.png"/><Relationship Id="rId147" Type="http://schemas.openxmlformats.org/officeDocument/2006/relationships/customXml" Target="../ink/ink320.xml"/><Relationship Id="rId168" Type="http://schemas.openxmlformats.org/officeDocument/2006/relationships/image" Target="../media/image2280.png"/><Relationship Id="rId312" Type="http://schemas.openxmlformats.org/officeDocument/2006/relationships/image" Target="../media/image299.png"/><Relationship Id="rId333" Type="http://schemas.openxmlformats.org/officeDocument/2006/relationships/customXml" Target="../ink/ink415.xml"/><Relationship Id="rId51" Type="http://schemas.openxmlformats.org/officeDocument/2006/relationships/customXml" Target="../ink/ink272.xml"/><Relationship Id="rId72" Type="http://schemas.openxmlformats.org/officeDocument/2006/relationships/image" Target="../media/image1810.png"/><Relationship Id="rId93" Type="http://schemas.openxmlformats.org/officeDocument/2006/relationships/customXml" Target="../ink/ink293.xml"/><Relationship Id="rId189" Type="http://schemas.openxmlformats.org/officeDocument/2006/relationships/customXml" Target="../ink/ink342.xml"/><Relationship Id="rId3" Type="http://schemas.openxmlformats.org/officeDocument/2006/relationships/customXml" Target="../ink/ink248.xml"/><Relationship Id="rId214" Type="http://schemas.openxmlformats.org/officeDocument/2006/relationships/image" Target="../media/image251.png"/><Relationship Id="rId235" Type="http://schemas.openxmlformats.org/officeDocument/2006/relationships/customXml" Target="../ink/ink365.xml"/><Relationship Id="rId256" Type="http://schemas.openxmlformats.org/officeDocument/2006/relationships/image" Target="../media/image272.png"/><Relationship Id="rId277" Type="http://schemas.openxmlformats.org/officeDocument/2006/relationships/image" Target="../media/image282.png"/><Relationship Id="rId298" Type="http://schemas.openxmlformats.org/officeDocument/2006/relationships/image" Target="../media/image292.png"/><Relationship Id="rId116" Type="http://schemas.openxmlformats.org/officeDocument/2006/relationships/image" Target="../media/image2030.png"/><Relationship Id="rId137" Type="http://schemas.openxmlformats.org/officeDocument/2006/relationships/customXml" Target="../ink/ink315.xml"/><Relationship Id="rId158" Type="http://schemas.openxmlformats.org/officeDocument/2006/relationships/customXml" Target="../ink/ink326.xml"/><Relationship Id="rId302" Type="http://schemas.openxmlformats.org/officeDocument/2006/relationships/image" Target="../media/image294.png"/><Relationship Id="rId323" Type="http://schemas.openxmlformats.org/officeDocument/2006/relationships/customXml" Target="../ink/ink410.xml"/><Relationship Id="rId344" Type="http://schemas.openxmlformats.org/officeDocument/2006/relationships/image" Target="../media/image315.png"/><Relationship Id="rId20" Type="http://schemas.openxmlformats.org/officeDocument/2006/relationships/image" Target="../media/image1550.png"/><Relationship Id="rId41" Type="http://schemas.openxmlformats.org/officeDocument/2006/relationships/customXml" Target="../ink/ink267.xml"/><Relationship Id="rId62" Type="http://schemas.openxmlformats.org/officeDocument/2006/relationships/image" Target="../media/image1760.png"/><Relationship Id="rId83" Type="http://schemas.openxmlformats.org/officeDocument/2006/relationships/customXml" Target="../ink/ink288.xml"/><Relationship Id="rId179" Type="http://schemas.openxmlformats.org/officeDocument/2006/relationships/customXml" Target="../ink/ink337.xml"/><Relationship Id="rId190" Type="http://schemas.openxmlformats.org/officeDocument/2006/relationships/image" Target="../media/image2390.png"/><Relationship Id="rId204" Type="http://schemas.openxmlformats.org/officeDocument/2006/relationships/image" Target="../media/image246.png"/><Relationship Id="rId225" Type="http://schemas.openxmlformats.org/officeDocument/2006/relationships/customXml" Target="../ink/ink360.xml"/><Relationship Id="rId246" Type="http://schemas.openxmlformats.org/officeDocument/2006/relationships/image" Target="../media/image267.png"/><Relationship Id="rId267" Type="http://schemas.openxmlformats.org/officeDocument/2006/relationships/customXml" Target="../ink/ink381.xml"/><Relationship Id="rId288" Type="http://schemas.openxmlformats.org/officeDocument/2006/relationships/customXml" Target="../ink/ink392.xml"/><Relationship Id="rId106" Type="http://schemas.openxmlformats.org/officeDocument/2006/relationships/image" Target="../media/image1980.png"/><Relationship Id="rId127" Type="http://schemas.openxmlformats.org/officeDocument/2006/relationships/customXml" Target="../ink/ink310.xml"/><Relationship Id="rId313" Type="http://schemas.openxmlformats.org/officeDocument/2006/relationships/customXml" Target="../ink/ink405.xml"/><Relationship Id="rId10" Type="http://schemas.openxmlformats.org/officeDocument/2006/relationships/image" Target="../media/image1510.png"/><Relationship Id="rId31" Type="http://schemas.openxmlformats.org/officeDocument/2006/relationships/customXml" Target="../ink/ink262.xml"/><Relationship Id="rId52" Type="http://schemas.openxmlformats.org/officeDocument/2006/relationships/image" Target="../media/image1710.png"/><Relationship Id="rId73" Type="http://schemas.openxmlformats.org/officeDocument/2006/relationships/customXml" Target="../ink/ink283.xml"/><Relationship Id="rId94" Type="http://schemas.openxmlformats.org/officeDocument/2006/relationships/image" Target="../media/image1920.png"/><Relationship Id="rId148" Type="http://schemas.openxmlformats.org/officeDocument/2006/relationships/image" Target="../media/image2190.png"/><Relationship Id="rId169" Type="http://schemas.openxmlformats.org/officeDocument/2006/relationships/customXml" Target="../ink/ink332.xml"/><Relationship Id="rId334" Type="http://schemas.openxmlformats.org/officeDocument/2006/relationships/image" Target="../media/image310.png"/><Relationship Id="rId4" Type="http://schemas.openxmlformats.org/officeDocument/2006/relationships/image" Target="../media/image1480.png"/><Relationship Id="rId180" Type="http://schemas.openxmlformats.org/officeDocument/2006/relationships/image" Target="../media/image2340.png"/><Relationship Id="rId215" Type="http://schemas.openxmlformats.org/officeDocument/2006/relationships/customXml" Target="../ink/ink355.xml"/><Relationship Id="rId236" Type="http://schemas.openxmlformats.org/officeDocument/2006/relationships/image" Target="../media/image262.png"/><Relationship Id="rId257" Type="http://schemas.openxmlformats.org/officeDocument/2006/relationships/customXml" Target="../ink/ink376.xml"/><Relationship Id="rId278" Type="http://schemas.openxmlformats.org/officeDocument/2006/relationships/customXml" Target="../ink/ink387.xml"/><Relationship Id="rId303" Type="http://schemas.openxmlformats.org/officeDocument/2006/relationships/customXml" Target="../ink/ink400.xml"/><Relationship Id="rId42" Type="http://schemas.openxmlformats.org/officeDocument/2006/relationships/image" Target="../media/image1660.png"/><Relationship Id="rId84" Type="http://schemas.openxmlformats.org/officeDocument/2006/relationships/image" Target="../media/image1870.png"/><Relationship Id="rId138" Type="http://schemas.openxmlformats.org/officeDocument/2006/relationships/image" Target="../media/image2140.png"/><Relationship Id="rId345" Type="http://schemas.openxmlformats.org/officeDocument/2006/relationships/customXml" Target="../ink/ink421.xml"/><Relationship Id="rId191" Type="http://schemas.openxmlformats.org/officeDocument/2006/relationships/customXml" Target="../ink/ink343.xml"/><Relationship Id="rId205" Type="http://schemas.openxmlformats.org/officeDocument/2006/relationships/customXml" Target="../ink/ink350.xml"/><Relationship Id="rId247" Type="http://schemas.openxmlformats.org/officeDocument/2006/relationships/customXml" Target="../ink/ink371.xml"/><Relationship Id="rId107" Type="http://schemas.openxmlformats.org/officeDocument/2006/relationships/customXml" Target="../ink/ink300.xml"/><Relationship Id="rId289" Type="http://schemas.openxmlformats.org/officeDocument/2006/relationships/image" Target="../media/image288.png"/><Relationship Id="rId11" Type="http://schemas.openxmlformats.org/officeDocument/2006/relationships/customXml" Target="../ink/ink252.xml"/><Relationship Id="rId53" Type="http://schemas.openxmlformats.org/officeDocument/2006/relationships/customXml" Target="../ink/ink273.xml"/><Relationship Id="rId149" Type="http://schemas.openxmlformats.org/officeDocument/2006/relationships/customXml" Target="../ink/ink321.xml"/><Relationship Id="rId314" Type="http://schemas.openxmlformats.org/officeDocument/2006/relationships/image" Target="../media/image300.png"/><Relationship Id="rId95" Type="http://schemas.openxmlformats.org/officeDocument/2006/relationships/customXml" Target="../ink/ink294.xml"/><Relationship Id="rId160" Type="http://schemas.openxmlformats.org/officeDocument/2006/relationships/customXml" Target="../ink/ink327.xml"/><Relationship Id="rId216" Type="http://schemas.openxmlformats.org/officeDocument/2006/relationships/image" Target="../media/image252.png"/><Relationship Id="rId258" Type="http://schemas.openxmlformats.org/officeDocument/2006/relationships/image" Target="../media/image273.png"/><Relationship Id="rId22" Type="http://schemas.openxmlformats.org/officeDocument/2006/relationships/image" Target="../media/image1560.png"/><Relationship Id="rId64" Type="http://schemas.openxmlformats.org/officeDocument/2006/relationships/image" Target="../media/image1770.png"/><Relationship Id="rId118" Type="http://schemas.openxmlformats.org/officeDocument/2006/relationships/image" Target="../media/image2040.png"/><Relationship Id="rId325" Type="http://schemas.openxmlformats.org/officeDocument/2006/relationships/customXml" Target="../ink/ink411.xml"/><Relationship Id="rId171" Type="http://schemas.openxmlformats.org/officeDocument/2006/relationships/customXml" Target="../ink/ink333.xml"/><Relationship Id="rId227" Type="http://schemas.openxmlformats.org/officeDocument/2006/relationships/customXml" Target="../ink/ink361.xml"/><Relationship Id="rId269" Type="http://schemas.openxmlformats.org/officeDocument/2006/relationships/customXml" Target="../ink/ink382.xml"/><Relationship Id="rId33" Type="http://schemas.openxmlformats.org/officeDocument/2006/relationships/customXml" Target="../ink/ink263.xml"/><Relationship Id="rId129" Type="http://schemas.openxmlformats.org/officeDocument/2006/relationships/customXml" Target="../ink/ink311.xml"/><Relationship Id="rId280" Type="http://schemas.openxmlformats.org/officeDocument/2006/relationships/customXml" Target="../ink/ink388.xml"/><Relationship Id="rId336" Type="http://schemas.openxmlformats.org/officeDocument/2006/relationships/image" Target="../media/image311.png"/><Relationship Id="rId75" Type="http://schemas.openxmlformats.org/officeDocument/2006/relationships/customXml" Target="../ink/ink284.xml"/><Relationship Id="rId140" Type="http://schemas.openxmlformats.org/officeDocument/2006/relationships/image" Target="../media/image2150.png"/><Relationship Id="rId182" Type="http://schemas.openxmlformats.org/officeDocument/2006/relationships/image" Target="../media/image2350.png"/><Relationship Id="rId6" Type="http://schemas.openxmlformats.org/officeDocument/2006/relationships/image" Target="../media/image1490.png"/><Relationship Id="rId238" Type="http://schemas.openxmlformats.org/officeDocument/2006/relationships/image" Target="../media/image263.png"/><Relationship Id="rId291" Type="http://schemas.openxmlformats.org/officeDocument/2006/relationships/customXml" Target="../ink/ink394.xml"/><Relationship Id="rId305" Type="http://schemas.openxmlformats.org/officeDocument/2006/relationships/customXml" Target="../ink/ink401.xml"/><Relationship Id="rId347" Type="http://schemas.openxmlformats.org/officeDocument/2006/relationships/customXml" Target="../ink/ink422.xml"/><Relationship Id="rId44" Type="http://schemas.openxmlformats.org/officeDocument/2006/relationships/image" Target="../media/image1670.png"/><Relationship Id="rId86" Type="http://schemas.openxmlformats.org/officeDocument/2006/relationships/image" Target="../media/image1880.png"/><Relationship Id="rId151" Type="http://schemas.openxmlformats.org/officeDocument/2006/relationships/customXml" Target="../ink/ink322.xml"/><Relationship Id="rId193" Type="http://schemas.openxmlformats.org/officeDocument/2006/relationships/customXml" Target="../ink/ink344.xml"/><Relationship Id="rId207" Type="http://schemas.openxmlformats.org/officeDocument/2006/relationships/customXml" Target="../ink/ink351.xml"/><Relationship Id="rId249" Type="http://schemas.openxmlformats.org/officeDocument/2006/relationships/customXml" Target="../ink/ink372.xml"/><Relationship Id="rId13" Type="http://schemas.openxmlformats.org/officeDocument/2006/relationships/customXml" Target="../ink/ink253.xml"/><Relationship Id="rId109" Type="http://schemas.openxmlformats.org/officeDocument/2006/relationships/customXml" Target="../ink/ink301.xml"/><Relationship Id="rId260" Type="http://schemas.openxmlformats.org/officeDocument/2006/relationships/image" Target="../media/image274.png"/><Relationship Id="rId316" Type="http://schemas.openxmlformats.org/officeDocument/2006/relationships/image" Target="../media/image301.png"/><Relationship Id="rId55" Type="http://schemas.openxmlformats.org/officeDocument/2006/relationships/customXml" Target="../ink/ink274.xml"/><Relationship Id="rId97" Type="http://schemas.openxmlformats.org/officeDocument/2006/relationships/customXml" Target="../ink/ink295.xml"/><Relationship Id="rId120" Type="http://schemas.openxmlformats.org/officeDocument/2006/relationships/image" Target="../media/image2050.png"/><Relationship Id="rId162" Type="http://schemas.openxmlformats.org/officeDocument/2006/relationships/image" Target="../media/image2250.png"/><Relationship Id="rId218" Type="http://schemas.openxmlformats.org/officeDocument/2006/relationships/image" Target="../media/image253.png"/><Relationship Id="rId271" Type="http://schemas.openxmlformats.org/officeDocument/2006/relationships/customXml" Target="../ink/ink383.xml"/><Relationship Id="rId24" Type="http://schemas.openxmlformats.org/officeDocument/2006/relationships/image" Target="../media/image1570.png"/><Relationship Id="rId66" Type="http://schemas.openxmlformats.org/officeDocument/2006/relationships/image" Target="../media/image1780.png"/><Relationship Id="rId131" Type="http://schemas.openxmlformats.org/officeDocument/2006/relationships/customXml" Target="../ink/ink312.xml"/><Relationship Id="rId327" Type="http://schemas.openxmlformats.org/officeDocument/2006/relationships/customXml" Target="../ink/ink412.xml"/><Relationship Id="rId173" Type="http://schemas.openxmlformats.org/officeDocument/2006/relationships/customXml" Target="../ink/ink334.xml"/><Relationship Id="rId229" Type="http://schemas.openxmlformats.org/officeDocument/2006/relationships/customXml" Target="../ink/ink362.xml"/><Relationship Id="rId240" Type="http://schemas.openxmlformats.org/officeDocument/2006/relationships/image" Target="../media/image264.png"/><Relationship Id="rId35" Type="http://schemas.openxmlformats.org/officeDocument/2006/relationships/customXml" Target="../ink/ink264.xml"/><Relationship Id="rId77" Type="http://schemas.openxmlformats.org/officeDocument/2006/relationships/customXml" Target="../ink/ink285.xml"/><Relationship Id="rId100" Type="http://schemas.openxmlformats.org/officeDocument/2006/relationships/image" Target="../media/image1950.png"/><Relationship Id="rId282" Type="http://schemas.openxmlformats.org/officeDocument/2006/relationships/customXml" Target="../ink/ink389.xml"/><Relationship Id="rId338" Type="http://schemas.openxmlformats.org/officeDocument/2006/relationships/image" Target="../media/image312.png"/></Relationships>
</file>

<file path=ppt/slides/_rels/slide11.xml.rels><?xml version="1.0" encoding="UTF-8" standalone="yes"?>
<Relationships xmlns="http://schemas.openxmlformats.org/package/2006/relationships"><Relationship Id="rId117" Type="http://schemas.openxmlformats.org/officeDocument/2006/relationships/image" Target="../media/image376.png"/><Relationship Id="rId21" Type="http://schemas.openxmlformats.org/officeDocument/2006/relationships/customXml" Target="../ink/ink434.xml"/><Relationship Id="rId42" Type="http://schemas.openxmlformats.org/officeDocument/2006/relationships/customXml" Target="../ink/ink445.xml"/><Relationship Id="rId63" Type="http://schemas.openxmlformats.org/officeDocument/2006/relationships/image" Target="../media/image350.png"/><Relationship Id="rId84" Type="http://schemas.openxmlformats.org/officeDocument/2006/relationships/customXml" Target="../ink/ink466.xml"/><Relationship Id="rId138" Type="http://schemas.openxmlformats.org/officeDocument/2006/relationships/customXml" Target="../ink/ink494.xml"/><Relationship Id="rId159" Type="http://schemas.openxmlformats.org/officeDocument/2006/relationships/image" Target="../media/image397.png"/><Relationship Id="rId170" Type="http://schemas.openxmlformats.org/officeDocument/2006/relationships/customXml" Target="../ink/ink510.xml"/><Relationship Id="rId191" Type="http://schemas.openxmlformats.org/officeDocument/2006/relationships/image" Target="../media/image413.png"/><Relationship Id="rId205" Type="http://schemas.openxmlformats.org/officeDocument/2006/relationships/image" Target="../media/image420.png"/><Relationship Id="rId107" Type="http://schemas.openxmlformats.org/officeDocument/2006/relationships/image" Target="../media/image371.png"/><Relationship Id="rId11" Type="http://schemas.openxmlformats.org/officeDocument/2006/relationships/customXml" Target="../ink/ink429.xml"/><Relationship Id="rId32" Type="http://schemas.openxmlformats.org/officeDocument/2006/relationships/customXml" Target="../ink/ink440.xml"/><Relationship Id="rId53" Type="http://schemas.openxmlformats.org/officeDocument/2006/relationships/image" Target="../media/image345.png"/><Relationship Id="rId74" Type="http://schemas.openxmlformats.org/officeDocument/2006/relationships/customXml" Target="../ink/ink461.xml"/><Relationship Id="rId128" Type="http://schemas.openxmlformats.org/officeDocument/2006/relationships/customXml" Target="../ink/ink489.xml"/><Relationship Id="rId149" Type="http://schemas.openxmlformats.org/officeDocument/2006/relationships/image" Target="../media/image392.png"/><Relationship Id="rId5" Type="http://schemas.openxmlformats.org/officeDocument/2006/relationships/customXml" Target="../ink/ink426.xml"/><Relationship Id="rId95" Type="http://schemas.openxmlformats.org/officeDocument/2006/relationships/customXml" Target="../ink/ink472.xml"/><Relationship Id="rId160" Type="http://schemas.openxmlformats.org/officeDocument/2006/relationships/customXml" Target="../ink/ink505.xml"/><Relationship Id="rId181" Type="http://schemas.openxmlformats.org/officeDocument/2006/relationships/image" Target="../media/image408.png"/><Relationship Id="rId216" Type="http://schemas.openxmlformats.org/officeDocument/2006/relationships/customXml" Target="../ink/ink533.xml"/><Relationship Id="rId22" Type="http://schemas.openxmlformats.org/officeDocument/2006/relationships/image" Target="../media/image330.png"/><Relationship Id="rId43" Type="http://schemas.openxmlformats.org/officeDocument/2006/relationships/image" Target="../media/image340.png"/><Relationship Id="rId64" Type="http://schemas.openxmlformats.org/officeDocument/2006/relationships/customXml" Target="../ink/ink456.xml"/><Relationship Id="rId118" Type="http://schemas.openxmlformats.org/officeDocument/2006/relationships/customXml" Target="../ink/ink484.xml"/><Relationship Id="rId139" Type="http://schemas.openxmlformats.org/officeDocument/2006/relationships/image" Target="../media/image387.png"/><Relationship Id="rId85" Type="http://schemas.openxmlformats.org/officeDocument/2006/relationships/image" Target="../media/image361.png"/><Relationship Id="rId150" Type="http://schemas.openxmlformats.org/officeDocument/2006/relationships/customXml" Target="../ink/ink500.xml"/><Relationship Id="rId171" Type="http://schemas.openxmlformats.org/officeDocument/2006/relationships/image" Target="../media/image403.png"/><Relationship Id="rId192" Type="http://schemas.openxmlformats.org/officeDocument/2006/relationships/customXml" Target="../ink/ink521.xml"/><Relationship Id="rId206" Type="http://schemas.openxmlformats.org/officeDocument/2006/relationships/customXml" Target="../ink/ink528.xml"/><Relationship Id="rId12" Type="http://schemas.openxmlformats.org/officeDocument/2006/relationships/image" Target="../media/image325.png"/><Relationship Id="rId33" Type="http://schemas.openxmlformats.org/officeDocument/2006/relationships/image" Target="../media/image335.png"/><Relationship Id="rId108" Type="http://schemas.openxmlformats.org/officeDocument/2006/relationships/customXml" Target="../ink/ink479.xml"/><Relationship Id="rId129" Type="http://schemas.openxmlformats.org/officeDocument/2006/relationships/image" Target="../media/image382.png"/><Relationship Id="rId54" Type="http://schemas.openxmlformats.org/officeDocument/2006/relationships/customXml" Target="../ink/ink451.xml"/><Relationship Id="rId75" Type="http://schemas.openxmlformats.org/officeDocument/2006/relationships/image" Target="../media/image356.png"/><Relationship Id="rId96" Type="http://schemas.openxmlformats.org/officeDocument/2006/relationships/image" Target="../media/image366.png"/><Relationship Id="rId140" Type="http://schemas.openxmlformats.org/officeDocument/2006/relationships/customXml" Target="../ink/ink495.xml"/><Relationship Id="rId161" Type="http://schemas.openxmlformats.org/officeDocument/2006/relationships/image" Target="../media/image398.png"/><Relationship Id="rId182" Type="http://schemas.openxmlformats.org/officeDocument/2006/relationships/customXml" Target="../ink/ink516.xml"/><Relationship Id="rId217" Type="http://schemas.openxmlformats.org/officeDocument/2006/relationships/image" Target="../media/image426.png"/><Relationship Id="rId6" Type="http://schemas.openxmlformats.org/officeDocument/2006/relationships/image" Target="../media/image322.png"/><Relationship Id="rId23" Type="http://schemas.openxmlformats.org/officeDocument/2006/relationships/customXml" Target="../ink/ink435.xml"/><Relationship Id="rId119" Type="http://schemas.openxmlformats.org/officeDocument/2006/relationships/image" Target="../media/image377.png"/><Relationship Id="rId44" Type="http://schemas.openxmlformats.org/officeDocument/2006/relationships/customXml" Target="../ink/ink446.xml"/><Relationship Id="rId65" Type="http://schemas.openxmlformats.org/officeDocument/2006/relationships/image" Target="../media/image351.png"/><Relationship Id="rId86" Type="http://schemas.openxmlformats.org/officeDocument/2006/relationships/customXml" Target="../ink/ink467.xml"/><Relationship Id="rId130" Type="http://schemas.openxmlformats.org/officeDocument/2006/relationships/customXml" Target="../ink/ink490.xml"/><Relationship Id="rId151" Type="http://schemas.openxmlformats.org/officeDocument/2006/relationships/image" Target="../media/image393.png"/><Relationship Id="rId172" Type="http://schemas.openxmlformats.org/officeDocument/2006/relationships/customXml" Target="../ink/ink511.xml"/><Relationship Id="rId193" Type="http://schemas.openxmlformats.org/officeDocument/2006/relationships/image" Target="../media/image414.png"/><Relationship Id="rId207" Type="http://schemas.openxmlformats.org/officeDocument/2006/relationships/image" Target="../media/image421.png"/><Relationship Id="rId13" Type="http://schemas.openxmlformats.org/officeDocument/2006/relationships/customXml" Target="../ink/ink430.xml"/><Relationship Id="rId109" Type="http://schemas.openxmlformats.org/officeDocument/2006/relationships/image" Target="../media/image372.png"/><Relationship Id="rId34" Type="http://schemas.openxmlformats.org/officeDocument/2006/relationships/customXml" Target="../ink/ink441.xml"/><Relationship Id="rId55" Type="http://schemas.openxmlformats.org/officeDocument/2006/relationships/image" Target="../media/image346.png"/><Relationship Id="rId76" Type="http://schemas.openxmlformats.org/officeDocument/2006/relationships/customXml" Target="../ink/ink462.xml"/><Relationship Id="rId97" Type="http://schemas.openxmlformats.org/officeDocument/2006/relationships/customXml" Target="../ink/ink473.xml"/><Relationship Id="rId120" Type="http://schemas.openxmlformats.org/officeDocument/2006/relationships/customXml" Target="../ink/ink485.xml"/><Relationship Id="rId141" Type="http://schemas.openxmlformats.org/officeDocument/2006/relationships/image" Target="../media/image388.png"/><Relationship Id="rId7" Type="http://schemas.openxmlformats.org/officeDocument/2006/relationships/customXml" Target="../ink/ink427.xml"/><Relationship Id="rId162" Type="http://schemas.openxmlformats.org/officeDocument/2006/relationships/customXml" Target="../ink/ink506.xml"/><Relationship Id="rId183" Type="http://schemas.openxmlformats.org/officeDocument/2006/relationships/image" Target="../media/image409.png"/><Relationship Id="rId218" Type="http://schemas.openxmlformats.org/officeDocument/2006/relationships/customXml" Target="../ink/ink534.xml"/><Relationship Id="rId24" Type="http://schemas.openxmlformats.org/officeDocument/2006/relationships/image" Target="../media/image331.png"/><Relationship Id="rId45" Type="http://schemas.openxmlformats.org/officeDocument/2006/relationships/image" Target="../media/image341.png"/><Relationship Id="rId66" Type="http://schemas.openxmlformats.org/officeDocument/2006/relationships/customXml" Target="../ink/ink457.xml"/><Relationship Id="rId87" Type="http://schemas.openxmlformats.org/officeDocument/2006/relationships/image" Target="../media/image362.png"/><Relationship Id="rId110" Type="http://schemas.openxmlformats.org/officeDocument/2006/relationships/customXml" Target="../ink/ink480.xml"/><Relationship Id="rId131" Type="http://schemas.openxmlformats.org/officeDocument/2006/relationships/image" Target="../media/image383.png"/><Relationship Id="rId152" Type="http://schemas.openxmlformats.org/officeDocument/2006/relationships/customXml" Target="../ink/ink501.xml"/><Relationship Id="rId173" Type="http://schemas.openxmlformats.org/officeDocument/2006/relationships/image" Target="../media/image404.png"/><Relationship Id="rId194" Type="http://schemas.openxmlformats.org/officeDocument/2006/relationships/customXml" Target="../ink/ink522.xml"/><Relationship Id="rId208" Type="http://schemas.openxmlformats.org/officeDocument/2006/relationships/customXml" Target="../ink/ink529.xml"/><Relationship Id="rId14" Type="http://schemas.openxmlformats.org/officeDocument/2006/relationships/image" Target="../media/image326.png"/><Relationship Id="rId35" Type="http://schemas.openxmlformats.org/officeDocument/2006/relationships/image" Target="../media/image336.png"/><Relationship Id="rId56" Type="http://schemas.openxmlformats.org/officeDocument/2006/relationships/customXml" Target="../ink/ink452.xml"/><Relationship Id="rId77" Type="http://schemas.openxmlformats.org/officeDocument/2006/relationships/image" Target="../media/image357.png"/><Relationship Id="rId100" Type="http://schemas.openxmlformats.org/officeDocument/2006/relationships/customXml" Target="../ink/ink475.xml"/><Relationship Id="rId8" Type="http://schemas.openxmlformats.org/officeDocument/2006/relationships/image" Target="../media/image323.png"/><Relationship Id="rId98" Type="http://schemas.openxmlformats.org/officeDocument/2006/relationships/image" Target="../media/image367.png"/><Relationship Id="rId121" Type="http://schemas.openxmlformats.org/officeDocument/2006/relationships/image" Target="../media/image378.png"/><Relationship Id="rId142" Type="http://schemas.openxmlformats.org/officeDocument/2006/relationships/customXml" Target="../ink/ink496.xml"/><Relationship Id="rId163" Type="http://schemas.openxmlformats.org/officeDocument/2006/relationships/image" Target="../media/image399.png"/><Relationship Id="rId184" Type="http://schemas.openxmlformats.org/officeDocument/2006/relationships/customXml" Target="../ink/ink517.xml"/><Relationship Id="rId219" Type="http://schemas.openxmlformats.org/officeDocument/2006/relationships/image" Target="../media/image427.png"/><Relationship Id="rId3" Type="http://schemas.openxmlformats.org/officeDocument/2006/relationships/customXml" Target="../ink/ink425.xml"/><Relationship Id="rId214" Type="http://schemas.openxmlformats.org/officeDocument/2006/relationships/customXml" Target="../ink/ink532.xml"/><Relationship Id="rId25" Type="http://schemas.openxmlformats.org/officeDocument/2006/relationships/customXml" Target="../ink/ink436.xml"/><Relationship Id="rId46" Type="http://schemas.openxmlformats.org/officeDocument/2006/relationships/customXml" Target="../ink/ink447.xml"/><Relationship Id="rId67" Type="http://schemas.openxmlformats.org/officeDocument/2006/relationships/image" Target="../media/image352.png"/><Relationship Id="rId116" Type="http://schemas.openxmlformats.org/officeDocument/2006/relationships/customXml" Target="../ink/ink483.xml"/><Relationship Id="rId137" Type="http://schemas.openxmlformats.org/officeDocument/2006/relationships/image" Target="../media/image386.png"/><Relationship Id="rId158" Type="http://schemas.openxmlformats.org/officeDocument/2006/relationships/customXml" Target="../ink/ink504.xml"/><Relationship Id="rId20" Type="http://schemas.openxmlformats.org/officeDocument/2006/relationships/image" Target="../media/image329.png"/><Relationship Id="rId41" Type="http://schemas.openxmlformats.org/officeDocument/2006/relationships/image" Target="../media/image339.png"/><Relationship Id="rId62" Type="http://schemas.openxmlformats.org/officeDocument/2006/relationships/customXml" Target="../ink/ink455.xml"/><Relationship Id="rId83" Type="http://schemas.openxmlformats.org/officeDocument/2006/relationships/image" Target="../media/image360.png"/><Relationship Id="rId88" Type="http://schemas.openxmlformats.org/officeDocument/2006/relationships/customXml" Target="../ink/ink468.xml"/><Relationship Id="rId111" Type="http://schemas.openxmlformats.org/officeDocument/2006/relationships/image" Target="../media/image373.png"/><Relationship Id="rId132" Type="http://schemas.openxmlformats.org/officeDocument/2006/relationships/customXml" Target="../ink/ink491.xml"/><Relationship Id="rId153" Type="http://schemas.openxmlformats.org/officeDocument/2006/relationships/image" Target="../media/image394.png"/><Relationship Id="rId174" Type="http://schemas.openxmlformats.org/officeDocument/2006/relationships/customXml" Target="../ink/ink512.xml"/><Relationship Id="rId179" Type="http://schemas.openxmlformats.org/officeDocument/2006/relationships/image" Target="../media/image407.png"/><Relationship Id="rId195" Type="http://schemas.openxmlformats.org/officeDocument/2006/relationships/image" Target="../media/image415.png"/><Relationship Id="rId209" Type="http://schemas.openxmlformats.org/officeDocument/2006/relationships/image" Target="../media/image422.png"/><Relationship Id="rId190" Type="http://schemas.openxmlformats.org/officeDocument/2006/relationships/customXml" Target="../ink/ink520.xml"/><Relationship Id="rId204" Type="http://schemas.openxmlformats.org/officeDocument/2006/relationships/customXml" Target="../ink/ink527.xml"/><Relationship Id="rId220" Type="http://schemas.openxmlformats.org/officeDocument/2006/relationships/customXml" Target="../ink/ink535.xml"/><Relationship Id="rId225" Type="http://schemas.openxmlformats.org/officeDocument/2006/relationships/image" Target="../media/image430.png"/><Relationship Id="rId15" Type="http://schemas.openxmlformats.org/officeDocument/2006/relationships/customXml" Target="../ink/ink431.xml"/><Relationship Id="rId36" Type="http://schemas.openxmlformats.org/officeDocument/2006/relationships/customXml" Target="../ink/ink442.xml"/><Relationship Id="rId57" Type="http://schemas.openxmlformats.org/officeDocument/2006/relationships/image" Target="../media/image347.png"/><Relationship Id="rId106" Type="http://schemas.openxmlformats.org/officeDocument/2006/relationships/customXml" Target="../ink/ink478.xml"/><Relationship Id="rId127" Type="http://schemas.openxmlformats.org/officeDocument/2006/relationships/image" Target="../media/image381.png"/><Relationship Id="rId10" Type="http://schemas.openxmlformats.org/officeDocument/2006/relationships/image" Target="../media/image324.png"/><Relationship Id="rId31" Type="http://schemas.openxmlformats.org/officeDocument/2006/relationships/customXml" Target="../ink/ink439.xml"/><Relationship Id="rId52" Type="http://schemas.openxmlformats.org/officeDocument/2006/relationships/customXml" Target="../ink/ink450.xml"/><Relationship Id="rId73" Type="http://schemas.openxmlformats.org/officeDocument/2006/relationships/image" Target="../media/image355.png"/><Relationship Id="rId78" Type="http://schemas.openxmlformats.org/officeDocument/2006/relationships/customXml" Target="../ink/ink463.xml"/><Relationship Id="rId94" Type="http://schemas.openxmlformats.org/officeDocument/2006/relationships/customXml" Target="../ink/ink471.xml"/><Relationship Id="rId99" Type="http://schemas.openxmlformats.org/officeDocument/2006/relationships/customXml" Target="../ink/ink474.xml"/><Relationship Id="rId101" Type="http://schemas.openxmlformats.org/officeDocument/2006/relationships/image" Target="../media/image368.png"/><Relationship Id="rId122" Type="http://schemas.openxmlformats.org/officeDocument/2006/relationships/customXml" Target="../ink/ink486.xml"/><Relationship Id="rId143" Type="http://schemas.openxmlformats.org/officeDocument/2006/relationships/image" Target="../media/image389.png"/><Relationship Id="rId148" Type="http://schemas.openxmlformats.org/officeDocument/2006/relationships/customXml" Target="../ink/ink499.xml"/><Relationship Id="rId164" Type="http://schemas.openxmlformats.org/officeDocument/2006/relationships/customXml" Target="../ink/ink507.xml"/><Relationship Id="rId169" Type="http://schemas.openxmlformats.org/officeDocument/2006/relationships/image" Target="../media/image402.png"/><Relationship Id="rId185" Type="http://schemas.openxmlformats.org/officeDocument/2006/relationships/image" Target="../media/image410.png"/><Relationship Id="rId4" Type="http://schemas.openxmlformats.org/officeDocument/2006/relationships/image" Target="../media/image321.png"/><Relationship Id="rId9" Type="http://schemas.openxmlformats.org/officeDocument/2006/relationships/customXml" Target="../ink/ink428.xml"/><Relationship Id="rId180" Type="http://schemas.openxmlformats.org/officeDocument/2006/relationships/customXml" Target="../ink/ink515.xml"/><Relationship Id="rId210" Type="http://schemas.openxmlformats.org/officeDocument/2006/relationships/customXml" Target="../ink/ink530.xml"/><Relationship Id="rId215" Type="http://schemas.openxmlformats.org/officeDocument/2006/relationships/image" Target="../media/image425.png"/><Relationship Id="rId26" Type="http://schemas.openxmlformats.org/officeDocument/2006/relationships/image" Target="../media/image332.png"/><Relationship Id="rId47" Type="http://schemas.openxmlformats.org/officeDocument/2006/relationships/image" Target="../media/image342.png"/><Relationship Id="rId68" Type="http://schemas.openxmlformats.org/officeDocument/2006/relationships/customXml" Target="../ink/ink458.xml"/><Relationship Id="rId89" Type="http://schemas.openxmlformats.org/officeDocument/2006/relationships/image" Target="../media/image363.png"/><Relationship Id="rId112" Type="http://schemas.openxmlformats.org/officeDocument/2006/relationships/customXml" Target="../ink/ink481.xml"/><Relationship Id="rId133" Type="http://schemas.openxmlformats.org/officeDocument/2006/relationships/image" Target="../media/image384.png"/><Relationship Id="rId154" Type="http://schemas.openxmlformats.org/officeDocument/2006/relationships/customXml" Target="../ink/ink502.xml"/><Relationship Id="rId175" Type="http://schemas.openxmlformats.org/officeDocument/2006/relationships/image" Target="../media/image405.png"/><Relationship Id="rId196" Type="http://schemas.openxmlformats.org/officeDocument/2006/relationships/customXml" Target="../ink/ink523.xml"/><Relationship Id="rId200" Type="http://schemas.openxmlformats.org/officeDocument/2006/relationships/customXml" Target="../ink/ink525.xml"/><Relationship Id="rId16" Type="http://schemas.openxmlformats.org/officeDocument/2006/relationships/image" Target="../media/image327.png"/><Relationship Id="rId221" Type="http://schemas.openxmlformats.org/officeDocument/2006/relationships/image" Target="../media/image428.png"/><Relationship Id="rId37" Type="http://schemas.openxmlformats.org/officeDocument/2006/relationships/image" Target="../media/image337.png"/><Relationship Id="rId58" Type="http://schemas.openxmlformats.org/officeDocument/2006/relationships/customXml" Target="../ink/ink453.xml"/><Relationship Id="rId79" Type="http://schemas.openxmlformats.org/officeDocument/2006/relationships/image" Target="../media/image358.png"/><Relationship Id="rId102" Type="http://schemas.openxmlformats.org/officeDocument/2006/relationships/customXml" Target="../ink/ink476.xml"/><Relationship Id="rId123" Type="http://schemas.openxmlformats.org/officeDocument/2006/relationships/image" Target="../media/image379.png"/><Relationship Id="rId144" Type="http://schemas.openxmlformats.org/officeDocument/2006/relationships/customXml" Target="../ink/ink497.xml"/><Relationship Id="rId90" Type="http://schemas.openxmlformats.org/officeDocument/2006/relationships/customXml" Target="../ink/ink469.xml"/><Relationship Id="rId165" Type="http://schemas.openxmlformats.org/officeDocument/2006/relationships/image" Target="../media/image400.png"/><Relationship Id="rId186" Type="http://schemas.openxmlformats.org/officeDocument/2006/relationships/customXml" Target="../ink/ink518.xml"/><Relationship Id="rId211" Type="http://schemas.openxmlformats.org/officeDocument/2006/relationships/image" Target="../media/image423.png"/><Relationship Id="rId27" Type="http://schemas.openxmlformats.org/officeDocument/2006/relationships/customXml" Target="../ink/ink437.xml"/><Relationship Id="rId48" Type="http://schemas.openxmlformats.org/officeDocument/2006/relationships/customXml" Target="../ink/ink448.xml"/><Relationship Id="rId69" Type="http://schemas.openxmlformats.org/officeDocument/2006/relationships/image" Target="../media/image353.png"/><Relationship Id="rId113" Type="http://schemas.openxmlformats.org/officeDocument/2006/relationships/image" Target="../media/image374.png"/><Relationship Id="rId134" Type="http://schemas.openxmlformats.org/officeDocument/2006/relationships/customXml" Target="../ink/ink492.xml"/><Relationship Id="rId80" Type="http://schemas.openxmlformats.org/officeDocument/2006/relationships/customXml" Target="../ink/ink464.xml"/><Relationship Id="rId155" Type="http://schemas.openxmlformats.org/officeDocument/2006/relationships/image" Target="../media/image395.png"/><Relationship Id="rId176" Type="http://schemas.openxmlformats.org/officeDocument/2006/relationships/customXml" Target="../ink/ink513.xml"/><Relationship Id="rId197" Type="http://schemas.openxmlformats.org/officeDocument/2006/relationships/image" Target="../media/image416.png"/><Relationship Id="rId201" Type="http://schemas.openxmlformats.org/officeDocument/2006/relationships/image" Target="../media/image418.png"/><Relationship Id="rId222" Type="http://schemas.openxmlformats.org/officeDocument/2006/relationships/customXml" Target="../ink/ink536.xml"/><Relationship Id="rId17" Type="http://schemas.openxmlformats.org/officeDocument/2006/relationships/customXml" Target="../ink/ink432.xml"/><Relationship Id="rId38" Type="http://schemas.openxmlformats.org/officeDocument/2006/relationships/customXml" Target="../ink/ink443.xml"/><Relationship Id="rId59" Type="http://schemas.openxmlformats.org/officeDocument/2006/relationships/image" Target="../media/image348.png"/><Relationship Id="rId103" Type="http://schemas.openxmlformats.org/officeDocument/2006/relationships/image" Target="../media/image369.png"/><Relationship Id="rId124" Type="http://schemas.openxmlformats.org/officeDocument/2006/relationships/customXml" Target="../ink/ink487.xml"/><Relationship Id="rId70" Type="http://schemas.openxmlformats.org/officeDocument/2006/relationships/customXml" Target="../ink/ink459.xml"/><Relationship Id="rId91" Type="http://schemas.openxmlformats.org/officeDocument/2006/relationships/image" Target="../media/image364.png"/><Relationship Id="rId145" Type="http://schemas.openxmlformats.org/officeDocument/2006/relationships/image" Target="../media/image390.png"/><Relationship Id="rId166" Type="http://schemas.openxmlformats.org/officeDocument/2006/relationships/customXml" Target="../ink/ink508.xml"/><Relationship Id="rId187" Type="http://schemas.openxmlformats.org/officeDocument/2006/relationships/image" Target="../media/image411.png"/><Relationship Id="rId1" Type="http://schemas.openxmlformats.org/officeDocument/2006/relationships/slideLayout" Target="../slideLayouts/slideLayout1.xml"/><Relationship Id="rId212" Type="http://schemas.openxmlformats.org/officeDocument/2006/relationships/customXml" Target="../ink/ink531.xml"/><Relationship Id="rId28" Type="http://schemas.openxmlformats.org/officeDocument/2006/relationships/image" Target="../media/image333.png"/><Relationship Id="rId49" Type="http://schemas.openxmlformats.org/officeDocument/2006/relationships/image" Target="../media/image343.png"/><Relationship Id="rId114" Type="http://schemas.openxmlformats.org/officeDocument/2006/relationships/customXml" Target="../ink/ink482.xml"/><Relationship Id="rId60" Type="http://schemas.openxmlformats.org/officeDocument/2006/relationships/customXml" Target="../ink/ink454.xml"/><Relationship Id="rId81" Type="http://schemas.openxmlformats.org/officeDocument/2006/relationships/image" Target="../media/image359.png"/><Relationship Id="rId135" Type="http://schemas.openxmlformats.org/officeDocument/2006/relationships/image" Target="../media/image385.png"/><Relationship Id="rId156" Type="http://schemas.openxmlformats.org/officeDocument/2006/relationships/customXml" Target="../ink/ink503.xml"/><Relationship Id="rId177" Type="http://schemas.openxmlformats.org/officeDocument/2006/relationships/image" Target="../media/image406.png"/><Relationship Id="rId198" Type="http://schemas.openxmlformats.org/officeDocument/2006/relationships/customXml" Target="../ink/ink524.xml"/><Relationship Id="rId202" Type="http://schemas.openxmlformats.org/officeDocument/2006/relationships/customXml" Target="../ink/ink526.xml"/><Relationship Id="rId223" Type="http://schemas.openxmlformats.org/officeDocument/2006/relationships/image" Target="../media/image429.png"/><Relationship Id="rId18" Type="http://schemas.openxmlformats.org/officeDocument/2006/relationships/image" Target="../media/image328.png"/><Relationship Id="rId39" Type="http://schemas.openxmlformats.org/officeDocument/2006/relationships/image" Target="../media/image338.png"/><Relationship Id="rId50" Type="http://schemas.openxmlformats.org/officeDocument/2006/relationships/customXml" Target="../ink/ink449.xml"/><Relationship Id="rId104" Type="http://schemas.openxmlformats.org/officeDocument/2006/relationships/customXml" Target="../ink/ink477.xml"/><Relationship Id="rId125" Type="http://schemas.openxmlformats.org/officeDocument/2006/relationships/image" Target="../media/image380.png"/><Relationship Id="rId146" Type="http://schemas.openxmlformats.org/officeDocument/2006/relationships/customXml" Target="../ink/ink498.xml"/><Relationship Id="rId167" Type="http://schemas.openxmlformats.org/officeDocument/2006/relationships/image" Target="../media/image401.png"/><Relationship Id="rId188" Type="http://schemas.openxmlformats.org/officeDocument/2006/relationships/customXml" Target="../ink/ink519.xml"/><Relationship Id="rId71" Type="http://schemas.openxmlformats.org/officeDocument/2006/relationships/image" Target="../media/image354.png"/><Relationship Id="rId92" Type="http://schemas.openxmlformats.org/officeDocument/2006/relationships/customXml" Target="../ink/ink470.xml"/><Relationship Id="rId213" Type="http://schemas.openxmlformats.org/officeDocument/2006/relationships/image" Target="../media/image424.png"/><Relationship Id="rId2" Type="http://schemas.openxmlformats.org/officeDocument/2006/relationships/image" Target="../media/image320.emf"/><Relationship Id="rId29" Type="http://schemas.openxmlformats.org/officeDocument/2006/relationships/customXml" Target="../ink/ink438.xml"/><Relationship Id="rId40" Type="http://schemas.openxmlformats.org/officeDocument/2006/relationships/customXml" Target="../ink/ink444.xml"/><Relationship Id="rId115" Type="http://schemas.openxmlformats.org/officeDocument/2006/relationships/image" Target="../media/image375.png"/><Relationship Id="rId136" Type="http://schemas.openxmlformats.org/officeDocument/2006/relationships/customXml" Target="../ink/ink493.xml"/><Relationship Id="rId157" Type="http://schemas.openxmlformats.org/officeDocument/2006/relationships/image" Target="../media/image396.png"/><Relationship Id="rId178" Type="http://schemas.openxmlformats.org/officeDocument/2006/relationships/customXml" Target="../ink/ink514.xml"/><Relationship Id="rId61" Type="http://schemas.openxmlformats.org/officeDocument/2006/relationships/image" Target="../media/image349.png"/><Relationship Id="rId82" Type="http://schemas.openxmlformats.org/officeDocument/2006/relationships/customXml" Target="../ink/ink465.xml"/><Relationship Id="rId199" Type="http://schemas.openxmlformats.org/officeDocument/2006/relationships/image" Target="../media/image417.png"/><Relationship Id="rId203" Type="http://schemas.openxmlformats.org/officeDocument/2006/relationships/image" Target="../media/image419.png"/><Relationship Id="rId19" Type="http://schemas.openxmlformats.org/officeDocument/2006/relationships/customXml" Target="../ink/ink433.xml"/><Relationship Id="rId224" Type="http://schemas.openxmlformats.org/officeDocument/2006/relationships/customXml" Target="../ink/ink537.xml"/><Relationship Id="rId30" Type="http://schemas.openxmlformats.org/officeDocument/2006/relationships/image" Target="../media/image334.png"/><Relationship Id="rId105" Type="http://schemas.openxmlformats.org/officeDocument/2006/relationships/image" Target="../media/image370.png"/><Relationship Id="rId126" Type="http://schemas.openxmlformats.org/officeDocument/2006/relationships/customXml" Target="../ink/ink488.xml"/><Relationship Id="rId147" Type="http://schemas.openxmlformats.org/officeDocument/2006/relationships/image" Target="../media/image391.png"/><Relationship Id="rId168" Type="http://schemas.openxmlformats.org/officeDocument/2006/relationships/customXml" Target="../ink/ink509.xml"/><Relationship Id="rId51" Type="http://schemas.openxmlformats.org/officeDocument/2006/relationships/image" Target="../media/image344.png"/><Relationship Id="rId72" Type="http://schemas.openxmlformats.org/officeDocument/2006/relationships/customXml" Target="../ink/ink460.xml"/><Relationship Id="rId93" Type="http://schemas.openxmlformats.org/officeDocument/2006/relationships/image" Target="../media/image365.png"/><Relationship Id="rId189" Type="http://schemas.openxmlformats.org/officeDocument/2006/relationships/image" Target="../media/image412.png"/></Relationships>
</file>

<file path=ppt/slides/_rels/slide12.xml.rels><?xml version="1.0" encoding="UTF-8" standalone="yes"?>
<Relationships xmlns="http://schemas.openxmlformats.org/package/2006/relationships"><Relationship Id="rId8" Type="http://schemas.openxmlformats.org/officeDocument/2006/relationships/customXml" Target="../ink/ink541.xml"/><Relationship Id="rId3" Type="http://schemas.openxmlformats.org/officeDocument/2006/relationships/image" Target="../media/image431.png"/><Relationship Id="rId7" Type="http://schemas.openxmlformats.org/officeDocument/2006/relationships/image" Target="../media/image433.png"/><Relationship Id="rId2" Type="http://schemas.openxmlformats.org/officeDocument/2006/relationships/customXml" Target="../ink/ink538.xml"/><Relationship Id="rId1" Type="http://schemas.openxmlformats.org/officeDocument/2006/relationships/slideLayout" Target="../slideLayouts/slideLayout1.xml"/><Relationship Id="rId6" Type="http://schemas.openxmlformats.org/officeDocument/2006/relationships/customXml" Target="../ink/ink540.xml"/><Relationship Id="rId11" Type="http://schemas.openxmlformats.org/officeDocument/2006/relationships/image" Target="../media/image435.png"/><Relationship Id="rId5" Type="http://schemas.openxmlformats.org/officeDocument/2006/relationships/image" Target="../media/image432.png"/><Relationship Id="rId10" Type="http://schemas.openxmlformats.org/officeDocument/2006/relationships/customXml" Target="../ink/ink542.xml"/><Relationship Id="rId4" Type="http://schemas.openxmlformats.org/officeDocument/2006/relationships/customXml" Target="../ink/ink539.xml"/><Relationship Id="rId9" Type="http://schemas.openxmlformats.org/officeDocument/2006/relationships/image" Target="../media/image434.png"/></Relationships>
</file>

<file path=ppt/slides/_rels/slide13.xml.rels><?xml version="1.0" encoding="UTF-8" standalone="yes"?>
<Relationships xmlns="http://schemas.openxmlformats.org/package/2006/relationships"><Relationship Id="rId117" Type="http://schemas.openxmlformats.org/officeDocument/2006/relationships/customXml" Target="../ink/ink602.xml"/><Relationship Id="rId21" Type="http://schemas.openxmlformats.org/officeDocument/2006/relationships/image" Target="../media/image445.png"/><Relationship Id="rId42" Type="http://schemas.openxmlformats.org/officeDocument/2006/relationships/customXml" Target="../ink/ink563.xml"/><Relationship Id="rId63" Type="http://schemas.openxmlformats.org/officeDocument/2006/relationships/customXml" Target="../ink/ink574.xml"/><Relationship Id="rId84" Type="http://schemas.openxmlformats.org/officeDocument/2006/relationships/customXml" Target="../ink/ink585.xml"/><Relationship Id="rId138" Type="http://schemas.openxmlformats.org/officeDocument/2006/relationships/image" Target="../media/image501.png"/><Relationship Id="rId159" Type="http://schemas.openxmlformats.org/officeDocument/2006/relationships/image" Target="../media/image511.png"/><Relationship Id="rId170" Type="http://schemas.openxmlformats.org/officeDocument/2006/relationships/customXml" Target="../ink/ink629.xml"/><Relationship Id="rId107" Type="http://schemas.openxmlformats.org/officeDocument/2006/relationships/customXml" Target="../ink/ink597.xml"/><Relationship Id="rId11" Type="http://schemas.openxmlformats.org/officeDocument/2006/relationships/image" Target="../media/image440.png"/><Relationship Id="rId32" Type="http://schemas.openxmlformats.org/officeDocument/2006/relationships/customXml" Target="../ink/ink558.xml"/><Relationship Id="rId53" Type="http://schemas.openxmlformats.org/officeDocument/2006/relationships/customXml" Target="../ink/ink569.xml"/><Relationship Id="rId74" Type="http://schemas.openxmlformats.org/officeDocument/2006/relationships/customXml" Target="../ink/ink580.xml"/><Relationship Id="rId128" Type="http://schemas.openxmlformats.org/officeDocument/2006/relationships/image" Target="../media/image496.png"/><Relationship Id="rId149" Type="http://schemas.openxmlformats.org/officeDocument/2006/relationships/customXml" Target="../ink/ink618.xml"/><Relationship Id="rId5" Type="http://schemas.openxmlformats.org/officeDocument/2006/relationships/image" Target="../media/image437.png"/><Relationship Id="rId95" Type="http://schemas.openxmlformats.org/officeDocument/2006/relationships/customXml" Target="../ink/ink591.xml"/><Relationship Id="rId160" Type="http://schemas.openxmlformats.org/officeDocument/2006/relationships/customXml" Target="../ink/ink624.xml"/><Relationship Id="rId181" Type="http://schemas.openxmlformats.org/officeDocument/2006/relationships/image" Target="../media/image522.png"/><Relationship Id="rId22" Type="http://schemas.openxmlformats.org/officeDocument/2006/relationships/customXml" Target="../ink/ink553.xml"/><Relationship Id="rId43" Type="http://schemas.openxmlformats.org/officeDocument/2006/relationships/customXml" Target="../ink/ink564.xml"/><Relationship Id="rId64" Type="http://schemas.openxmlformats.org/officeDocument/2006/relationships/customXml" Target="../ink/ink575.xml"/><Relationship Id="rId118" Type="http://schemas.openxmlformats.org/officeDocument/2006/relationships/image" Target="../media/image491.png"/><Relationship Id="rId139" Type="http://schemas.openxmlformats.org/officeDocument/2006/relationships/customXml" Target="../ink/ink613.xml"/><Relationship Id="rId85" Type="http://schemas.openxmlformats.org/officeDocument/2006/relationships/image" Target="../media/image475.png"/><Relationship Id="rId150" Type="http://schemas.openxmlformats.org/officeDocument/2006/relationships/image" Target="../media/image507.png"/><Relationship Id="rId171" Type="http://schemas.openxmlformats.org/officeDocument/2006/relationships/image" Target="../media/image517.png"/><Relationship Id="rId12" Type="http://schemas.openxmlformats.org/officeDocument/2006/relationships/customXml" Target="../ink/ink548.xml"/><Relationship Id="rId33" Type="http://schemas.openxmlformats.org/officeDocument/2006/relationships/image" Target="../media/image450.png"/><Relationship Id="rId108" Type="http://schemas.openxmlformats.org/officeDocument/2006/relationships/image" Target="../media/image486.png"/><Relationship Id="rId129" Type="http://schemas.openxmlformats.org/officeDocument/2006/relationships/customXml" Target="../ink/ink608.xml"/><Relationship Id="rId54" Type="http://schemas.openxmlformats.org/officeDocument/2006/relationships/image" Target="../media/image460.png"/><Relationship Id="rId75" Type="http://schemas.openxmlformats.org/officeDocument/2006/relationships/image" Target="../media/image470.png"/><Relationship Id="rId96" Type="http://schemas.openxmlformats.org/officeDocument/2006/relationships/image" Target="../media/image480.png"/><Relationship Id="rId140" Type="http://schemas.openxmlformats.org/officeDocument/2006/relationships/image" Target="../media/image502.png"/><Relationship Id="rId161" Type="http://schemas.openxmlformats.org/officeDocument/2006/relationships/image" Target="../media/image512.png"/><Relationship Id="rId182" Type="http://schemas.openxmlformats.org/officeDocument/2006/relationships/customXml" Target="../ink/ink635.xml"/><Relationship Id="rId6" Type="http://schemas.openxmlformats.org/officeDocument/2006/relationships/customXml" Target="../ink/ink545.xml"/><Relationship Id="rId23" Type="http://schemas.openxmlformats.org/officeDocument/2006/relationships/image" Target="../media/image329.png"/><Relationship Id="rId119" Type="http://schemas.openxmlformats.org/officeDocument/2006/relationships/customXml" Target="../ink/ink603.xml"/><Relationship Id="rId44" Type="http://schemas.openxmlformats.org/officeDocument/2006/relationships/image" Target="../media/image455.png"/><Relationship Id="rId65" Type="http://schemas.openxmlformats.org/officeDocument/2006/relationships/image" Target="../media/image465.png"/><Relationship Id="rId86" Type="http://schemas.openxmlformats.org/officeDocument/2006/relationships/customXml" Target="../ink/ink586.xml"/><Relationship Id="rId130" Type="http://schemas.openxmlformats.org/officeDocument/2006/relationships/image" Target="../media/image497.png"/><Relationship Id="rId151" Type="http://schemas.openxmlformats.org/officeDocument/2006/relationships/customXml" Target="../ink/ink619.xml"/><Relationship Id="rId172" Type="http://schemas.openxmlformats.org/officeDocument/2006/relationships/customXml" Target="../ink/ink630.xml"/><Relationship Id="rId13" Type="http://schemas.openxmlformats.org/officeDocument/2006/relationships/image" Target="../media/image441.png"/><Relationship Id="rId18" Type="http://schemas.openxmlformats.org/officeDocument/2006/relationships/customXml" Target="../ink/ink551.xml"/><Relationship Id="rId39" Type="http://schemas.openxmlformats.org/officeDocument/2006/relationships/image" Target="../media/image453.png"/><Relationship Id="rId109" Type="http://schemas.openxmlformats.org/officeDocument/2006/relationships/customXml" Target="../ink/ink598.xml"/><Relationship Id="rId34" Type="http://schemas.openxmlformats.org/officeDocument/2006/relationships/customXml" Target="../ink/ink559.xml"/><Relationship Id="rId50" Type="http://schemas.openxmlformats.org/officeDocument/2006/relationships/image" Target="../media/image458.png"/><Relationship Id="rId55" Type="http://schemas.openxmlformats.org/officeDocument/2006/relationships/customXml" Target="../ink/ink570.xml"/><Relationship Id="rId76" Type="http://schemas.openxmlformats.org/officeDocument/2006/relationships/customXml" Target="../ink/ink581.xml"/><Relationship Id="rId97" Type="http://schemas.openxmlformats.org/officeDocument/2006/relationships/customXml" Target="../ink/ink592.xml"/><Relationship Id="rId104" Type="http://schemas.openxmlformats.org/officeDocument/2006/relationships/image" Target="../media/image484.png"/><Relationship Id="rId120" Type="http://schemas.openxmlformats.org/officeDocument/2006/relationships/image" Target="../media/image492.png"/><Relationship Id="rId125" Type="http://schemas.openxmlformats.org/officeDocument/2006/relationships/customXml" Target="../ink/ink606.xml"/><Relationship Id="rId141" Type="http://schemas.openxmlformats.org/officeDocument/2006/relationships/customXml" Target="../ink/ink614.xml"/><Relationship Id="rId146" Type="http://schemas.openxmlformats.org/officeDocument/2006/relationships/image" Target="../media/image505.png"/><Relationship Id="rId167" Type="http://schemas.openxmlformats.org/officeDocument/2006/relationships/image" Target="../media/image515.png"/><Relationship Id="rId7" Type="http://schemas.openxmlformats.org/officeDocument/2006/relationships/image" Target="../media/image438.png"/><Relationship Id="rId71" Type="http://schemas.openxmlformats.org/officeDocument/2006/relationships/image" Target="../media/image468.png"/><Relationship Id="rId92" Type="http://schemas.openxmlformats.org/officeDocument/2006/relationships/image" Target="../media/image478.png"/><Relationship Id="rId162" Type="http://schemas.openxmlformats.org/officeDocument/2006/relationships/customXml" Target="../ink/ink625.xml"/><Relationship Id="rId183" Type="http://schemas.openxmlformats.org/officeDocument/2006/relationships/image" Target="../media/image523.png"/><Relationship Id="rId2" Type="http://schemas.openxmlformats.org/officeDocument/2006/relationships/customXml" Target="../ink/ink543.xml"/><Relationship Id="rId29" Type="http://schemas.openxmlformats.org/officeDocument/2006/relationships/image" Target="../media/image448.png"/><Relationship Id="rId24" Type="http://schemas.openxmlformats.org/officeDocument/2006/relationships/customXml" Target="../ink/ink554.xml"/><Relationship Id="rId40" Type="http://schemas.openxmlformats.org/officeDocument/2006/relationships/customXml" Target="../ink/ink562.xml"/><Relationship Id="rId45" Type="http://schemas.openxmlformats.org/officeDocument/2006/relationships/customXml" Target="../ink/ink565.xml"/><Relationship Id="rId66" Type="http://schemas.openxmlformats.org/officeDocument/2006/relationships/customXml" Target="../ink/ink576.xml"/><Relationship Id="rId87" Type="http://schemas.openxmlformats.org/officeDocument/2006/relationships/image" Target="../media/image476.png"/><Relationship Id="rId110" Type="http://schemas.openxmlformats.org/officeDocument/2006/relationships/image" Target="../media/image487.png"/><Relationship Id="rId115" Type="http://schemas.openxmlformats.org/officeDocument/2006/relationships/customXml" Target="../ink/ink601.xml"/><Relationship Id="rId131" Type="http://schemas.openxmlformats.org/officeDocument/2006/relationships/customXml" Target="../ink/ink609.xml"/><Relationship Id="rId136" Type="http://schemas.openxmlformats.org/officeDocument/2006/relationships/image" Target="../media/image500.png"/><Relationship Id="rId157" Type="http://schemas.openxmlformats.org/officeDocument/2006/relationships/customXml" Target="../ink/ink622.xml"/><Relationship Id="rId178" Type="http://schemas.openxmlformats.org/officeDocument/2006/relationships/customXml" Target="../ink/ink633.xml"/><Relationship Id="rId61" Type="http://schemas.openxmlformats.org/officeDocument/2006/relationships/customXml" Target="../ink/ink573.xml"/><Relationship Id="rId82" Type="http://schemas.openxmlformats.org/officeDocument/2006/relationships/customXml" Target="../ink/ink584.xml"/><Relationship Id="rId152" Type="http://schemas.openxmlformats.org/officeDocument/2006/relationships/image" Target="../media/image508.png"/><Relationship Id="rId173" Type="http://schemas.openxmlformats.org/officeDocument/2006/relationships/image" Target="../media/image518.png"/><Relationship Id="rId19" Type="http://schemas.openxmlformats.org/officeDocument/2006/relationships/image" Target="../media/image444.png"/><Relationship Id="rId14" Type="http://schemas.openxmlformats.org/officeDocument/2006/relationships/customXml" Target="../ink/ink549.xml"/><Relationship Id="rId30" Type="http://schemas.openxmlformats.org/officeDocument/2006/relationships/customXml" Target="../ink/ink557.xml"/><Relationship Id="rId35" Type="http://schemas.openxmlformats.org/officeDocument/2006/relationships/image" Target="../media/image451.png"/><Relationship Id="rId56" Type="http://schemas.openxmlformats.org/officeDocument/2006/relationships/image" Target="../media/image461.png"/><Relationship Id="rId77" Type="http://schemas.openxmlformats.org/officeDocument/2006/relationships/image" Target="../media/image471.png"/><Relationship Id="rId100" Type="http://schemas.openxmlformats.org/officeDocument/2006/relationships/image" Target="../media/image482.png"/><Relationship Id="rId105" Type="http://schemas.openxmlformats.org/officeDocument/2006/relationships/customXml" Target="../ink/ink596.xml"/><Relationship Id="rId126" Type="http://schemas.openxmlformats.org/officeDocument/2006/relationships/image" Target="../media/image495.png"/><Relationship Id="rId147" Type="http://schemas.openxmlformats.org/officeDocument/2006/relationships/customXml" Target="../ink/ink617.xml"/><Relationship Id="rId168" Type="http://schemas.openxmlformats.org/officeDocument/2006/relationships/customXml" Target="../ink/ink628.xml"/><Relationship Id="rId8" Type="http://schemas.openxmlformats.org/officeDocument/2006/relationships/customXml" Target="../ink/ink546.xml"/><Relationship Id="rId51" Type="http://schemas.openxmlformats.org/officeDocument/2006/relationships/customXml" Target="../ink/ink568.xml"/><Relationship Id="rId72" Type="http://schemas.openxmlformats.org/officeDocument/2006/relationships/customXml" Target="../ink/ink579.xml"/><Relationship Id="rId93" Type="http://schemas.openxmlformats.org/officeDocument/2006/relationships/customXml" Target="../ink/ink590.xml"/><Relationship Id="rId98" Type="http://schemas.openxmlformats.org/officeDocument/2006/relationships/image" Target="../media/image481.png"/><Relationship Id="rId121" Type="http://schemas.openxmlformats.org/officeDocument/2006/relationships/customXml" Target="../ink/ink604.xml"/><Relationship Id="rId142" Type="http://schemas.openxmlformats.org/officeDocument/2006/relationships/image" Target="../media/image503.png"/><Relationship Id="rId163" Type="http://schemas.openxmlformats.org/officeDocument/2006/relationships/image" Target="../media/image513.png"/><Relationship Id="rId184" Type="http://schemas.openxmlformats.org/officeDocument/2006/relationships/customXml" Target="../ink/ink636.xml"/><Relationship Id="rId3" Type="http://schemas.openxmlformats.org/officeDocument/2006/relationships/image" Target="../media/image436.png"/><Relationship Id="rId25" Type="http://schemas.openxmlformats.org/officeDocument/2006/relationships/image" Target="../media/image446.png"/><Relationship Id="rId46" Type="http://schemas.openxmlformats.org/officeDocument/2006/relationships/image" Target="../media/image456.png"/><Relationship Id="rId67" Type="http://schemas.openxmlformats.org/officeDocument/2006/relationships/image" Target="../media/image466.png"/><Relationship Id="rId116" Type="http://schemas.openxmlformats.org/officeDocument/2006/relationships/image" Target="../media/image490.png"/><Relationship Id="rId137" Type="http://schemas.openxmlformats.org/officeDocument/2006/relationships/customXml" Target="../ink/ink612.xml"/><Relationship Id="rId158" Type="http://schemas.openxmlformats.org/officeDocument/2006/relationships/customXml" Target="../ink/ink623.xml"/><Relationship Id="rId20" Type="http://schemas.openxmlformats.org/officeDocument/2006/relationships/customXml" Target="../ink/ink552.xml"/><Relationship Id="rId41" Type="http://schemas.openxmlformats.org/officeDocument/2006/relationships/image" Target="../media/image454.png"/><Relationship Id="rId62" Type="http://schemas.openxmlformats.org/officeDocument/2006/relationships/image" Target="../media/image464.png"/><Relationship Id="rId83" Type="http://schemas.openxmlformats.org/officeDocument/2006/relationships/image" Target="../media/image474.png"/><Relationship Id="rId88" Type="http://schemas.openxmlformats.org/officeDocument/2006/relationships/customXml" Target="../ink/ink587.xml"/><Relationship Id="rId111" Type="http://schemas.openxmlformats.org/officeDocument/2006/relationships/customXml" Target="../ink/ink599.xml"/><Relationship Id="rId132" Type="http://schemas.openxmlformats.org/officeDocument/2006/relationships/image" Target="../media/image498.png"/><Relationship Id="rId153" Type="http://schemas.openxmlformats.org/officeDocument/2006/relationships/customXml" Target="../ink/ink620.xml"/><Relationship Id="rId174" Type="http://schemas.openxmlformats.org/officeDocument/2006/relationships/customXml" Target="../ink/ink631.xml"/><Relationship Id="rId179" Type="http://schemas.openxmlformats.org/officeDocument/2006/relationships/image" Target="../media/image521.png"/><Relationship Id="rId15" Type="http://schemas.openxmlformats.org/officeDocument/2006/relationships/image" Target="../media/image442.png"/><Relationship Id="rId36" Type="http://schemas.openxmlformats.org/officeDocument/2006/relationships/customXml" Target="../ink/ink560.xml"/><Relationship Id="rId57" Type="http://schemas.openxmlformats.org/officeDocument/2006/relationships/customXml" Target="../ink/ink571.xml"/><Relationship Id="rId106" Type="http://schemas.openxmlformats.org/officeDocument/2006/relationships/image" Target="../media/image485.png"/><Relationship Id="rId127" Type="http://schemas.openxmlformats.org/officeDocument/2006/relationships/customXml" Target="../ink/ink607.xml"/><Relationship Id="rId10" Type="http://schemas.openxmlformats.org/officeDocument/2006/relationships/customXml" Target="../ink/ink547.xml"/><Relationship Id="rId31" Type="http://schemas.openxmlformats.org/officeDocument/2006/relationships/image" Target="../media/image449.png"/><Relationship Id="rId52" Type="http://schemas.openxmlformats.org/officeDocument/2006/relationships/image" Target="../media/image459.png"/><Relationship Id="rId73" Type="http://schemas.openxmlformats.org/officeDocument/2006/relationships/image" Target="../media/image469.png"/><Relationship Id="rId78" Type="http://schemas.openxmlformats.org/officeDocument/2006/relationships/customXml" Target="../ink/ink582.xml"/><Relationship Id="rId94" Type="http://schemas.openxmlformats.org/officeDocument/2006/relationships/image" Target="../media/image479.png"/><Relationship Id="rId99" Type="http://schemas.openxmlformats.org/officeDocument/2006/relationships/customXml" Target="../ink/ink593.xml"/><Relationship Id="rId101" Type="http://schemas.openxmlformats.org/officeDocument/2006/relationships/customXml" Target="../ink/ink594.xml"/><Relationship Id="rId122" Type="http://schemas.openxmlformats.org/officeDocument/2006/relationships/image" Target="../media/image493.png"/><Relationship Id="rId143" Type="http://schemas.openxmlformats.org/officeDocument/2006/relationships/customXml" Target="../ink/ink615.xml"/><Relationship Id="rId148" Type="http://schemas.openxmlformats.org/officeDocument/2006/relationships/image" Target="../media/image506.png"/><Relationship Id="rId164" Type="http://schemas.openxmlformats.org/officeDocument/2006/relationships/customXml" Target="../ink/ink626.xml"/><Relationship Id="rId169" Type="http://schemas.openxmlformats.org/officeDocument/2006/relationships/image" Target="../media/image516.png"/><Relationship Id="rId185" Type="http://schemas.openxmlformats.org/officeDocument/2006/relationships/image" Target="../media/image524.png"/><Relationship Id="rId4" Type="http://schemas.openxmlformats.org/officeDocument/2006/relationships/customXml" Target="../ink/ink544.xml"/><Relationship Id="rId9" Type="http://schemas.openxmlformats.org/officeDocument/2006/relationships/image" Target="../media/image439.png"/><Relationship Id="rId180" Type="http://schemas.openxmlformats.org/officeDocument/2006/relationships/customXml" Target="../ink/ink634.xml"/><Relationship Id="rId26" Type="http://schemas.openxmlformats.org/officeDocument/2006/relationships/customXml" Target="../ink/ink555.xml"/><Relationship Id="rId47" Type="http://schemas.openxmlformats.org/officeDocument/2006/relationships/customXml" Target="../ink/ink566.xml"/><Relationship Id="rId68" Type="http://schemas.openxmlformats.org/officeDocument/2006/relationships/customXml" Target="../ink/ink577.xml"/><Relationship Id="rId89" Type="http://schemas.openxmlformats.org/officeDocument/2006/relationships/customXml" Target="../ink/ink588.xml"/><Relationship Id="rId112" Type="http://schemas.openxmlformats.org/officeDocument/2006/relationships/image" Target="../media/image488.png"/><Relationship Id="rId133" Type="http://schemas.openxmlformats.org/officeDocument/2006/relationships/customXml" Target="../ink/ink610.xml"/><Relationship Id="rId154" Type="http://schemas.openxmlformats.org/officeDocument/2006/relationships/image" Target="../media/image509.png"/><Relationship Id="rId175" Type="http://schemas.openxmlformats.org/officeDocument/2006/relationships/image" Target="../media/image519.png"/><Relationship Id="rId16" Type="http://schemas.openxmlformats.org/officeDocument/2006/relationships/customXml" Target="../ink/ink550.xml"/><Relationship Id="rId37" Type="http://schemas.openxmlformats.org/officeDocument/2006/relationships/image" Target="../media/image452.png"/><Relationship Id="rId58" Type="http://schemas.openxmlformats.org/officeDocument/2006/relationships/image" Target="../media/image462.png"/><Relationship Id="rId79" Type="http://schemas.openxmlformats.org/officeDocument/2006/relationships/image" Target="../media/image472.png"/><Relationship Id="rId102" Type="http://schemas.openxmlformats.org/officeDocument/2006/relationships/image" Target="../media/image483.png"/><Relationship Id="rId123" Type="http://schemas.openxmlformats.org/officeDocument/2006/relationships/customXml" Target="../ink/ink605.xml"/><Relationship Id="rId144" Type="http://schemas.openxmlformats.org/officeDocument/2006/relationships/image" Target="../media/image504.png"/><Relationship Id="rId90" Type="http://schemas.openxmlformats.org/officeDocument/2006/relationships/image" Target="../media/image477.png"/><Relationship Id="rId165" Type="http://schemas.openxmlformats.org/officeDocument/2006/relationships/image" Target="../media/image514.png"/><Relationship Id="rId186" Type="http://schemas.openxmlformats.org/officeDocument/2006/relationships/customXml" Target="../ink/ink637.xml"/><Relationship Id="rId27" Type="http://schemas.openxmlformats.org/officeDocument/2006/relationships/image" Target="../media/image447.png"/><Relationship Id="rId48" Type="http://schemas.openxmlformats.org/officeDocument/2006/relationships/image" Target="../media/image457.png"/><Relationship Id="rId69" Type="http://schemas.openxmlformats.org/officeDocument/2006/relationships/image" Target="../media/image467.png"/><Relationship Id="rId113" Type="http://schemas.openxmlformats.org/officeDocument/2006/relationships/customXml" Target="../ink/ink600.xml"/><Relationship Id="rId134" Type="http://schemas.openxmlformats.org/officeDocument/2006/relationships/image" Target="../media/image499.png"/><Relationship Id="rId80" Type="http://schemas.openxmlformats.org/officeDocument/2006/relationships/customXml" Target="../ink/ink583.xml"/><Relationship Id="rId155" Type="http://schemas.openxmlformats.org/officeDocument/2006/relationships/customXml" Target="../ink/ink621.xml"/><Relationship Id="rId176" Type="http://schemas.openxmlformats.org/officeDocument/2006/relationships/customXml" Target="../ink/ink632.xml"/><Relationship Id="rId17" Type="http://schemas.openxmlformats.org/officeDocument/2006/relationships/image" Target="../media/image443.png"/><Relationship Id="rId38" Type="http://schemas.openxmlformats.org/officeDocument/2006/relationships/customXml" Target="../ink/ink561.xml"/><Relationship Id="rId59" Type="http://schemas.openxmlformats.org/officeDocument/2006/relationships/customXml" Target="../ink/ink572.xml"/><Relationship Id="rId103" Type="http://schemas.openxmlformats.org/officeDocument/2006/relationships/customXml" Target="../ink/ink595.xml"/><Relationship Id="rId124" Type="http://schemas.openxmlformats.org/officeDocument/2006/relationships/image" Target="../media/image494.png"/><Relationship Id="rId70" Type="http://schemas.openxmlformats.org/officeDocument/2006/relationships/customXml" Target="../ink/ink578.xml"/><Relationship Id="rId91" Type="http://schemas.openxmlformats.org/officeDocument/2006/relationships/customXml" Target="../ink/ink589.xml"/><Relationship Id="rId145" Type="http://schemas.openxmlformats.org/officeDocument/2006/relationships/customXml" Target="../ink/ink616.xml"/><Relationship Id="rId166" Type="http://schemas.openxmlformats.org/officeDocument/2006/relationships/customXml" Target="../ink/ink627.xml"/><Relationship Id="rId187" Type="http://schemas.openxmlformats.org/officeDocument/2006/relationships/image" Target="../media/image525.png"/><Relationship Id="rId1" Type="http://schemas.openxmlformats.org/officeDocument/2006/relationships/slideLayout" Target="../slideLayouts/slideLayout1.xml"/><Relationship Id="rId28" Type="http://schemas.openxmlformats.org/officeDocument/2006/relationships/customXml" Target="../ink/ink556.xml"/><Relationship Id="rId49" Type="http://schemas.openxmlformats.org/officeDocument/2006/relationships/customXml" Target="../ink/ink567.xml"/><Relationship Id="rId114" Type="http://schemas.openxmlformats.org/officeDocument/2006/relationships/image" Target="../media/image489.png"/><Relationship Id="rId60" Type="http://schemas.openxmlformats.org/officeDocument/2006/relationships/image" Target="../media/image463.png"/><Relationship Id="rId81" Type="http://schemas.openxmlformats.org/officeDocument/2006/relationships/image" Target="../media/image473.png"/><Relationship Id="rId135" Type="http://schemas.openxmlformats.org/officeDocument/2006/relationships/customXml" Target="../ink/ink611.xml"/><Relationship Id="rId156" Type="http://schemas.openxmlformats.org/officeDocument/2006/relationships/image" Target="../media/image510.png"/><Relationship Id="rId177" Type="http://schemas.openxmlformats.org/officeDocument/2006/relationships/image" Target="../media/image520.png"/></Relationships>
</file>

<file path=ppt/slides/_rels/slide14.xml.rels><?xml version="1.0" encoding="UTF-8" standalone="yes"?>
<Relationships xmlns="http://schemas.openxmlformats.org/package/2006/relationships"><Relationship Id="rId117" Type="http://schemas.openxmlformats.org/officeDocument/2006/relationships/image" Target="../media/image582.png"/><Relationship Id="rId21" Type="http://schemas.openxmlformats.org/officeDocument/2006/relationships/image" Target="../media/image535.png"/><Relationship Id="rId42" Type="http://schemas.openxmlformats.org/officeDocument/2006/relationships/customXml" Target="../ink/ink658.xml"/><Relationship Id="rId63" Type="http://schemas.openxmlformats.org/officeDocument/2006/relationships/image" Target="../media/image556.png"/><Relationship Id="rId84" Type="http://schemas.openxmlformats.org/officeDocument/2006/relationships/customXml" Target="../ink/ink679.xml"/><Relationship Id="rId138" Type="http://schemas.openxmlformats.org/officeDocument/2006/relationships/customXml" Target="../ink/ink706.xml"/><Relationship Id="rId159" Type="http://schemas.openxmlformats.org/officeDocument/2006/relationships/customXml" Target="../ink/ink717.xml"/><Relationship Id="rId170" Type="http://schemas.openxmlformats.org/officeDocument/2006/relationships/image" Target="../media/image608.png"/><Relationship Id="rId191" Type="http://schemas.openxmlformats.org/officeDocument/2006/relationships/customXml" Target="../ink/ink733.xml"/><Relationship Id="rId205" Type="http://schemas.openxmlformats.org/officeDocument/2006/relationships/customXml" Target="../ink/ink740.xml"/><Relationship Id="rId226" Type="http://schemas.openxmlformats.org/officeDocument/2006/relationships/image" Target="../media/image635.png"/><Relationship Id="rId107" Type="http://schemas.openxmlformats.org/officeDocument/2006/relationships/image" Target="../media/image577.png"/><Relationship Id="rId11" Type="http://schemas.openxmlformats.org/officeDocument/2006/relationships/image" Target="../media/image530.png"/><Relationship Id="rId32" Type="http://schemas.openxmlformats.org/officeDocument/2006/relationships/customXml" Target="../ink/ink653.xml"/><Relationship Id="rId53" Type="http://schemas.openxmlformats.org/officeDocument/2006/relationships/image" Target="../media/image551.png"/><Relationship Id="rId74" Type="http://schemas.openxmlformats.org/officeDocument/2006/relationships/customXml" Target="../ink/ink674.xml"/><Relationship Id="rId128" Type="http://schemas.openxmlformats.org/officeDocument/2006/relationships/customXml" Target="../ink/ink701.xml"/><Relationship Id="rId149" Type="http://schemas.openxmlformats.org/officeDocument/2006/relationships/image" Target="../media/image598.png"/><Relationship Id="rId5" Type="http://schemas.openxmlformats.org/officeDocument/2006/relationships/image" Target="../media/image527.png"/><Relationship Id="rId95" Type="http://schemas.openxmlformats.org/officeDocument/2006/relationships/image" Target="../media/image571.png"/><Relationship Id="rId160" Type="http://schemas.openxmlformats.org/officeDocument/2006/relationships/image" Target="../media/image603.png"/><Relationship Id="rId181" Type="http://schemas.openxmlformats.org/officeDocument/2006/relationships/customXml" Target="../ink/ink728.xml"/><Relationship Id="rId216" Type="http://schemas.openxmlformats.org/officeDocument/2006/relationships/image" Target="../media/image630.png"/><Relationship Id="rId22" Type="http://schemas.openxmlformats.org/officeDocument/2006/relationships/customXml" Target="../ink/ink648.xml"/><Relationship Id="rId43" Type="http://schemas.openxmlformats.org/officeDocument/2006/relationships/image" Target="../media/image546.png"/><Relationship Id="rId64" Type="http://schemas.openxmlformats.org/officeDocument/2006/relationships/customXml" Target="../ink/ink669.xml"/><Relationship Id="rId118" Type="http://schemas.openxmlformats.org/officeDocument/2006/relationships/customXml" Target="../ink/ink696.xml"/><Relationship Id="rId139" Type="http://schemas.openxmlformats.org/officeDocument/2006/relationships/image" Target="../media/image593.png"/><Relationship Id="rId85" Type="http://schemas.openxmlformats.org/officeDocument/2006/relationships/image" Target="../media/image567.png"/><Relationship Id="rId150" Type="http://schemas.openxmlformats.org/officeDocument/2006/relationships/customXml" Target="../ink/ink712.xml"/><Relationship Id="rId171" Type="http://schemas.openxmlformats.org/officeDocument/2006/relationships/customXml" Target="../ink/ink723.xml"/><Relationship Id="rId192" Type="http://schemas.openxmlformats.org/officeDocument/2006/relationships/image" Target="../media/image619.png"/><Relationship Id="rId206" Type="http://schemas.openxmlformats.org/officeDocument/2006/relationships/image" Target="../media/image625.png"/><Relationship Id="rId227" Type="http://schemas.openxmlformats.org/officeDocument/2006/relationships/customXml" Target="../ink/ink751.xml"/><Relationship Id="rId12" Type="http://schemas.openxmlformats.org/officeDocument/2006/relationships/customXml" Target="../ink/ink643.xml"/><Relationship Id="rId33" Type="http://schemas.openxmlformats.org/officeDocument/2006/relationships/image" Target="../media/image541.png"/><Relationship Id="rId108" Type="http://schemas.openxmlformats.org/officeDocument/2006/relationships/customXml" Target="../ink/ink691.xml"/><Relationship Id="rId129" Type="http://schemas.openxmlformats.org/officeDocument/2006/relationships/image" Target="../media/image588.png"/><Relationship Id="rId54" Type="http://schemas.openxmlformats.org/officeDocument/2006/relationships/customXml" Target="../ink/ink664.xml"/><Relationship Id="rId75" Type="http://schemas.openxmlformats.org/officeDocument/2006/relationships/image" Target="../media/image562.png"/><Relationship Id="rId96" Type="http://schemas.openxmlformats.org/officeDocument/2006/relationships/customXml" Target="../ink/ink685.xml"/><Relationship Id="rId140" Type="http://schemas.openxmlformats.org/officeDocument/2006/relationships/customXml" Target="../ink/ink707.xml"/><Relationship Id="rId161" Type="http://schemas.openxmlformats.org/officeDocument/2006/relationships/customXml" Target="../ink/ink718.xml"/><Relationship Id="rId182" Type="http://schemas.openxmlformats.org/officeDocument/2006/relationships/image" Target="../media/image614.png"/><Relationship Id="rId217" Type="http://schemas.openxmlformats.org/officeDocument/2006/relationships/customXml" Target="../ink/ink746.xml"/><Relationship Id="rId6" Type="http://schemas.openxmlformats.org/officeDocument/2006/relationships/customXml" Target="../ink/ink640.xml"/><Relationship Id="rId23" Type="http://schemas.openxmlformats.org/officeDocument/2006/relationships/image" Target="../media/image536.png"/><Relationship Id="rId119" Type="http://schemas.openxmlformats.org/officeDocument/2006/relationships/image" Target="../media/image583.png"/><Relationship Id="rId44" Type="http://schemas.openxmlformats.org/officeDocument/2006/relationships/customXml" Target="../ink/ink659.xml"/><Relationship Id="rId65" Type="http://schemas.openxmlformats.org/officeDocument/2006/relationships/image" Target="../media/image557.png"/><Relationship Id="rId86" Type="http://schemas.openxmlformats.org/officeDocument/2006/relationships/customXml" Target="../ink/ink680.xml"/><Relationship Id="rId130" Type="http://schemas.openxmlformats.org/officeDocument/2006/relationships/customXml" Target="../ink/ink702.xml"/><Relationship Id="rId151" Type="http://schemas.openxmlformats.org/officeDocument/2006/relationships/image" Target="../media/image599.png"/><Relationship Id="rId172" Type="http://schemas.openxmlformats.org/officeDocument/2006/relationships/image" Target="../media/image609.png"/><Relationship Id="rId193" Type="http://schemas.openxmlformats.org/officeDocument/2006/relationships/customXml" Target="../ink/ink734.xml"/><Relationship Id="rId207" Type="http://schemas.openxmlformats.org/officeDocument/2006/relationships/customXml" Target="../ink/ink741.xml"/><Relationship Id="rId228" Type="http://schemas.openxmlformats.org/officeDocument/2006/relationships/image" Target="../media/image636.png"/><Relationship Id="rId13" Type="http://schemas.openxmlformats.org/officeDocument/2006/relationships/image" Target="../media/image531.png"/><Relationship Id="rId109" Type="http://schemas.openxmlformats.org/officeDocument/2006/relationships/image" Target="../media/image578.png"/><Relationship Id="rId34" Type="http://schemas.openxmlformats.org/officeDocument/2006/relationships/customXml" Target="../ink/ink654.xml"/><Relationship Id="rId55" Type="http://schemas.openxmlformats.org/officeDocument/2006/relationships/image" Target="../media/image552.png"/><Relationship Id="rId76" Type="http://schemas.openxmlformats.org/officeDocument/2006/relationships/customXml" Target="../ink/ink675.xml"/><Relationship Id="rId97" Type="http://schemas.openxmlformats.org/officeDocument/2006/relationships/image" Target="../media/image572.png"/><Relationship Id="rId120" Type="http://schemas.openxmlformats.org/officeDocument/2006/relationships/customXml" Target="../ink/ink697.xml"/><Relationship Id="rId141" Type="http://schemas.openxmlformats.org/officeDocument/2006/relationships/image" Target="../media/image594.png"/><Relationship Id="rId7" Type="http://schemas.openxmlformats.org/officeDocument/2006/relationships/image" Target="../media/image528.png"/><Relationship Id="rId162" Type="http://schemas.openxmlformats.org/officeDocument/2006/relationships/image" Target="../media/image604.png"/><Relationship Id="rId183" Type="http://schemas.openxmlformats.org/officeDocument/2006/relationships/customXml" Target="../ink/ink729.xml"/><Relationship Id="rId218" Type="http://schemas.openxmlformats.org/officeDocument/2006/relationships/image" Target="../media/image631.png"/><Relationship Id="rId24" Type="http://schemas.openxmlformats.org/officeDocument/2006/relationships/customXml" Target="../ink/ink649.xml"/><Relationship Id="rId45" Type="http://schemas.openxmlformats.org/officeDocument/2006/relationships/image" Target="../media/image547.png"/><Relationship Id="rId66" Type="http://schemas.openxmlformats.org/officeDocument/2006/relationships/customXml" Target="../ink/ink670.xml"/><Relationship Id="rId87" Type="http://schemas.openxmlformats.org/officeDocument/2006/relationships/image" Target="../media/image329.png"/><Relationship Id="rId110" Type="http://schemas.openxmlformats.org/officeDocument/2006/relationships/customXml" Target="../ink/ink692.xml"/><Relationship Id="rId131" Type="http://schemas.openxmlformats.org/officeDocument/2006/relationships/image" Target="../media/image589.png"/><Relationship Id="rId152" Type="http://schemas.openxmlformats.org/officeDocument/2006/relationships/customXml" Target="../ink/ink713.xml"/><Relationship Id="rId173" Type="http://schemas.openxmlformats.org/officeDocument/2006/relationships/customXml" Target="../ink/ink724.xml"/><Relationship Id="rId194" Type="http://schemas.openxmlformats.org/officeDocument/2006/relationships/image" Target="../media/image620.png"/><Relationship Id="rId208" Type="http://schemas.openxmlformats.org/officeDocument/2006/relationships/image" Target="../media/image626.png"/><Relationship Id="rId229" Type="http://schemas.openxmlformats.org/officeDocument/2006/relationships/customXml" Target="../ink/ink752.xml"/><Relationship Id="rId14" Type="http://schemas.openxmlformats.org/officeDocument/2006/relationships/customXml" Target="../ink/ink644.xml"/><Relationship Id="rId35" Type="http://schemas.openxmlformats.org/officeDocument/2006/relationships/image" Target="../media/image542.png"/><Relationship Id="rId56" Type="http://schemas.openxmlformats.org/officeDocument/2006/relationships/customXml" Target="../ink/ink665.xml"/><Relationship Id="rId77" Type="http://schemas.openxmlformats.org/officeDocument/2006/relationships/image" Target="../media/image563.png"/><Relationship Id="rId100" Type="http://schemas.openxmlformats.org/officeDocument/2006/relationships/customXml" Target="../ink/ink687.xml"/><Relationship Id="rId8" Type="http://schemas.openxmlformats.org/officeDocument/2006/relationships/customXml" Target="../ink/ink641.xml"/><Relationship Id="rId98" Type="http://schemas.openxmlformats.org/officeDocument/2006/relationships/customXml" Target="../ink/ink686.xml"/><Relationship Id="rId121" Type="http://schemas.openxmlformats.org/officeDocument/2006/relationships/image" Target="../media/image584.png"/><Relationship Id="rId142" Type="http://schemas.openxmlformats.org/officeDocument/2006/relationships/customXml" Target="../ink/ink708.xml"/><Relationship Id="rId163" Type="http://schemas.openxmlformats.org/officeDocument/2006/relationships/customXml" Target="../ink/ink719.xml"/><Relationship Id="rId184" Type="http://schemas.openxmlformats.org/officeDocument/2006/relationships/image" Target="../media/image615.png"/><Relationship Id="rId219" Type="http://schemas.openxmlformats.org/officeDocument/2006/relationships/customXml" Target="../ink/ink747.xml"/><Relationship Id="rId230" Type="http://schemas.openxmlformats.org/officeDocument/2006/relationships/image" Target="../media/image637.png"/><Relationship Id="rId25" Type="http://schemas.openxmlformats.org/officeDocument/2006/relationships/image" Target="../media/image537.png"/><Relationship Id="rId46" Type="http://schemas.openxmlformats.org/officeDocument/2006/relationships/customXml" Target="../ink/ink660.xml"/><Relationship Id="rId67" Type="http://schemas.openxmlformats.org/officeDocument/2006/relationships/image" Target="../media/image558.png"/><Relationship Id="rId116" Type="http://schemas.openxmlformats.org/officeDocument/2006/relationships/customXml" Target="../ink/ink695.xml"/><Relationship Id="rId137" Type="http://schemas.openxmlformats.org/officeDocument/2006/relationships/image" Target="../media/image592.png"/><Relationship Id="rId158" Type="http://schemas.openxmlformats.org/officeDocument/2006/relationships/customXml" Target="../ink/ink716.xml"/><Relationship Id="rId20" Type="http://schemas.openxmlformats.org/officeDocument/2006/relationships/customXml" Target="../ink/ink647.xml"/><Relationship Id="rId41" Type="http://schemas.openxmlformats.org/officeDocument/2006/relationships/image" Target="../media/image545.png"/><Relationship Id="rId62" Type="http://schemas.openxmlformats.org/officeDocument/2006/relationships/customXml" Target="../ink/ink668.xml"/><Relationship Id="rId83" Type="http://schemas.openxmlformats.org/officeDocument/2006/relationships/image" Target="../media/image566.png"/><Relationship Id="rId88" Type="http://schemas.openxmlformats.org/officeDocument/2006/relationships/customXml" Target="../ink/ink681.xml"/><Relationship Id="rId111" Type="http://schemas.openxmlformats.org/officeDocument/2006/relationships/image" Target="../media/image579.png"/><Relationship Id="rId132" Type="http://schemas.openxmlformats.org/officeDocument/2006/relationships/customXml" Target="../ink/ink703.xml"/><Relationship Id="rId153" Type="http://schemas.openxmlformats.org/officeDocument/2006/relationships/image" Target="../media/image600.png"/><Relationship Id="rId174" Type="http://schemas.openxmlformats.org/officeDocument/2006/relationships/image" Target="../media/image610.png"/><Relationship Id="rId179" Type="http://schemas.openxmlformats.org/officeDocument/2006/relationships/customXml" Target="../ink/ink727.xml"/><Relationship Id="rId195" Type="http://schemas.openxmlformats.org/officeDocument/2006/relationships/customXml" Target="../ink/ink735.xml"/><Relationship Id="rId209" Type="http://schemas.openxmlformats.org/officeDocument/2006/relationships/customXml" Target="../ink/ink742.xml"/><Relationship Id="rId190" Type="http://schemas.openxmlformats.org/officeDocument/2006/relationships/image" Target="../media/image618.png"/><Relationship Id="rId204" Type="http://schemas.openxmlformats.org/officeDocument/2006/relationships/image" Target="../media/image624.png"/><Relationship Id="rId220" Type="http://schemas.openxmlformats.org/officeDocument/2006/relationships/image" Target="../media/image632.png"/><Relationship Id="rId225" Type="http://schemas.openxmlformats.org/officeDocument/2006/relationships/customXml" Target="../ink/ink750.xml"/><Relationship Id="rId15" Type="http://schemas.openxmlformats.org/officeDocument/2006/relationships/image" Target="../media/image532.png"/><Relationship Id="rId36" Type="http://schemas.openxmlformats.org/officeDocument/2006/relationships/customXml" Target="../ink/ink655.xml"/><Relationship Id="rId57" Type="http://schemas.openxmlformats.org/officeDocument/2006/relationships/image" Target="../media/image553.png"/><Relationship Id="rId106" Type="http://schemas.openxmlformats.org/officeDocument/2006/relationships/customXml" Target="../ink/ink690.xml"/><Relationship Id="rId127" Type="http://schemas.openxmlformats.org/officeDocument/2006/relationships/image" Target="../media/image587.png"/><Relationship Id="rId10" Type="http://schemas.openxmlformats.org/officeDocument/2006/relationships/customXml" Target="../ink/ink642.xml"/><Relationship Id="rId31" Type="http://schemas.openxmlformats.org/officeDocument/2006/relationships/image" Target="../media/image540.png"/><Relationship Id="rId52" Type="http://schemas.openxmlformats.org/officeDocument/2006/relationships/customXml" Target="../ink/ink663.xml"/><Relationship Id="rId73" Type="http://schemas.openxmlformats.org/officeDocument/2006/relationships/image" Target="../media/image561.png"/><Relationship Id="rId78" Type="http://schemas.openxmlformats.org/officeDocument/2006/relationships/customXml" Target="../ink/ink676.xml"/><Relationship Id="rId94" Type="http://schemas.openxmlformats.org/officeDocument/2006/relationships/customXml" Target="../ink/ink684.xml"/><Relationship Id="rId99" Type="http://schemas.openxmlformats.org/officeDocument/2006/relationships/image" Target="../media/image573.png"/><Relationship Id="rId101" Type="http://schemas.openxmlformats.org/officeDocument/2006/relationships/image" Target="../media/image574.png"/><Relationship Id="rId122" Type="http://schemas.openxmlformats.org/officeDocument/2006/relationships/customXml" Target="../ink/ink698.xml"/><Relationship Id="rId143" Type="http://schemas.openxmlformats.org/officeDocument/2006/relationships/image" Target="../media/image595.png"/><Relationship Id="rId148" Type="http://schemas.openxmlformats.org/officeDocument/2006/relationships/customXml" Target="../ink/ink711.xml"/><Relationship Id="rId164" Type="http://schemas.openxmlformats.org/officeDocument/2006/relationships/image" Target="../media/image605.png"/><Relationship Id="rId169" Type="http://schemas.openxmlformats.org/officeDocument/2006/relationships/customXml" Target="../ink/ink722.xml"/><Relationship Id="rId185" Type="http://schemas.openxmlformats.org/officeDocument/2006/relationships/customXml" Target="../ink/ink730.xml"/><Relationship Id="rId4" Type="http://schemas.openxmlformats.org/officeDocument/2006/relationships/customXml" Target="../ink/ink639.xml"/><Relationship Id="rId9" Type="http://schemas.openxmlformats.org/officeDocument/2006/relationships/image" Target="../media/image529.png"/><Relationship Id="rId180" Type="http://schemas.openxmlformats.org/officeDocument/2006/relationships/image" Target="../media/image613.png"/><Relationship Id="rId210" Type="http://schemas.openxmlformats.org/officeDocument/2006/relationships/image" Target="../media/image627.png"/><Relationship Id="rId215" Type="http://schemas.openxmlformats.org/officeDocument/2006/relationships/customXml" Target="../ink/ink745.xml"/><Relationship Id="rId26" Type="http://schemas.openxmlformats.org/officeDocument/2006/relationships/customXml" Target="../ink/ink650.xml"/><Relationship Id="rId231" Type="http://schemas.openxmlformats.org/officeDocument/2006/relationships/customXml" Target="../ink/ink753.xml"/><Relationship Id="rId47" Type="http://schemas.openxmlformats.org/officeDocument/2006/relationships/image" Target="../media/image548.png"/><Relationship Id="rId68" Type="http://schemas.openxmlformats.org/officeDocument/2006/relationships/customXml" Target="../ink/ink671.xml"/><Relationship Id="rId89" Type="http://schemas.openxmlformats.org/officeDocument/2006/relationships/image" Target="../media/image568.png"/><Relationship Id="rId112" Type="http://schemas.openxmlformats.org/officeDocument/2006/relationships/customXml" Target="../ink/ink693.xml"/><Relationship Id="rId133" Type="http://schemas.openxmlformats.org/officeDocument/2006/relationships/image" Target="../media/image590.png"/><Relationship Id="rId154" Type="http://schemas.openxmlformats.org/officeDocument/2006/relationships/customXml" Target="../ink/ink714.xml"/><Relationship Id="rId175" Type="http://schemas.openxmlformats.org/officeDocument/2006/relationships/customXml" Target="../ink/ink725.xml"/><Relationship Id="rId196" Type="http://schemas.openxmlformats.org/officeDocument/2006/relationships/image" Target="../media/image621.png"/><Relationship Id="rId200" Type="http://schemas.openxmlformats.org/officeDocument/2006/relationships/image" Target="../media/image622.png"/><Relationship Id="rId16" Type="http://schemas.openxmlformats.org/officeDocument/2006/relationships/customXml" Target="../ink/ink645.xml"/><Relationship Id="rId221" Type="http://schemas.openxmlformats.org/officeDocument/2006/relationships/customXml" Target="../ink/ink748.xml"/><Relationship Id="rId37" Type="http://schemas.openxmlformats.org/officeDocument/2006/relationships/image" Target="../media/image543.png"/><Relationship Id="rId58" Type="http://schemas.openxmlformats.org/officeDocument/2006/relationships/customXml" Target="../ink/ink666.xml"/><Relationship Id="rId79" Type="http://schemas.openxmlformats.org/officeDocument/2006/relationships/image" Target="../media/image564.png"/><Relationship Id="rId102" Type="http://schemas.openxmlformats.org/officeDocument/2006/relationships/customXml" Target="../ink/ink688.xml"/><Relationship Id="rId123" Type="http://schemas.openxmlformats.org/officeDocument/2006/relationships/image" Target="../media/image585.png"/><Relationship Id="rId144" Type="http://schemas.openxmlformats.org/officeDocument/2006/relationships/customXml" Target="../ink/ink709.xml"/><Relationship Id="rId90" Type="http://schemas.openxmlformats.org/officeDocument/2006/relationships/customXml" Target="../ink/ink682.xml"/><Relationship Id="rId165" Type="http://schemas.openxmlformats.org/officeDocument/2006/relationships/customXml" Target="../ink/ink720.xml"/><Relationship Id="rId186" Type="http://schemas.openxmlformats.org/officeDocument/2006/relationships/image" Target="../media/image616.png"/><Relationship Id="rId211" Type="http://schemas.openxmlformats.org/officeDocument/2006/relationships/customXml" Target="../ink/ink743.xml"/><Relationship Id="rId232" Type="http://schemas.openxmlformats.org/officeDocument/2006/relationships/image" Target="../media/image638.png"/><Relationship Id="rId27" Type="http://schemas.openxmlformats.org/officeDocument/2006/relationships/image" Target="../media/image538.png"/><Relationship Id="rId48" Type="http://schemas.openxmlformats.org/officeDocument/2006/relationships/customXml" Target="../ink/ink661.xml"/><Relationship Id="rId69" Type="http://schemas.openxmlformats.org/officeDocument/2006/relationships/image" Target="../media/image559.png"/><Relationship Id="rId113" Type="http://schemas.openxmlformats.org/officeDocument/2006/relationships/image" Target="../media/image580.png"/><Relationship Id="rId134" Type="http://schemas.openxmlformats.org/officeDocument/2006/relationships/customXml" Target="../ink/ink704.xml"/><Relationship Id="rId80" Type="http://schemas.openxmlformats.org/officeDocument/2006/relationships/customXml" Target="../ink/ink677.xml"/><Relationship Id="rId155" Type="http://schemas.openxmlformats.org/officeDocument/2006/relationships/image" Target="../media/image601.png"/><Relationship Id="rId176" Type="http://schemas.openxmlformats.org/officeDocument/2006/relationships/image" Target="../media/image611.png"/><Relationship Id="rId197" Type="http://schemas.openxmlformats.org/officeDocument/2006/relationships/customXml" Target="../ink/ink736.xml"/><Relationship Id="rId201" Type="http://schemas.openxmlformats.org/officeDocument/2006/relationships/customXml" Target="../ink/ink738.xml"/><Relationship Id="rId222" Type="http://schemas.openxmlformats.org/officeDocument/2006/relationships/image" Target="../media/image633.png"/><Relationship Id="rId17" Type="http://schemas.openxmlformats.org/officeDocument/2006/relationships/image" Target="../media/image533.png"/><Relationship Id="rId38" Type="http://schemas.openxmlformats.org/officeDocument/2006/relationships/customXml" Target="../ink/ink656.xml"/><Relationship Id="rId59" Type="http://schemas.openxmlformats.org/officeDocument/2006/relationships/image" Target="../media/image554.png"/><Relationship Id="rId103" Type="http://schemas.openxmlformats.org/officeDocument/2006/relationships/image" Target="../media/image575.png"/><Relationship Id="rId124" Type="http://schemas.openxmlformats.org/officeDocument/2006/relationships/customXml" Target="../ink/ink699.xml"/><Relationship Id="rId70" Type="http://schemas.openxmlformats.org/officeDocument/2006/relationships/customXml" Target="../ink/ink672.xml"/><Relationship Id="rId91" Type="http://schemas.openxmlformats.org/officeDocument/2006/relationships/image" Target="../media/image569.png"/><Relationship Id="rId145" Type="http://schemas.openxmlformats.org/officeDocument/2006/relationships/image" Target="../media/image596.png"/><Relationship Id="rId166" Type="http://schemas.openxmlformats.org/officeDocument/2006/relationships/image" Target="../media/image606.png"/><Relationship Id="rId187" Type="http://schemas.openxmlformats.org/officeDocument/2006/relationships/customXml" Target="../ink/ink731.xml"/><Relationship Id="rId1" Type="http://schemas.openxmlformats.org/officeDocument/2006/relationships/slideLayout" Target="../slideLayouts/slideLayout1.xml"/><Relationship Id="rId212" Type="http://schemas.openxmlformats.org/officeDocument/2006/relationships/image" Target="../media/image628.png"/><Relationship Id="rId28" Type="http://schemas.openxmlformats.org/officeDocument/2006/relationships/customXml" Target="../ink/ink651.xml"/><Relationship Id="rId49" Type="http://schemas.openxmlformats.org/officeDocument/2006/relationships/image" Target="../media/image549.png"/><Relationship Id="rId114" Type="http://schemas.openxmlformats.org/officeDocument/2006/relationships/customXml" Target="../ink/ink694.xml"/><Relationship Id="rId60" Type="http://schemas.openxmlformats.org/officeDocument/2006/relationships/customXml" Target="../ink/ink667.xml"/><Relationship Id="rId81" Type="http://schemas.openxmlformats.org/officeDocument/2006/relationships/image" Target="../media/image565.png"/><Relationship Id="rId135" Type="http://schemas.openxmlformats.org/officeDocument/2006/relationships/image" Target="../media/image591.png"/><Relationship Id="rId156" Type="http://schemas.openxmlformats.org/officeDocument/2006/relationships/customXml" Target="../ink/ink715.xml"/><Relationship Id="rId177" Type="http://schemas.openxmlformats.org/officeDocument/2006/relationships/customXml" Target="../ink/ink726.xml"/><Relationship Id="rId198" Type="http://schemas.openxmlformats.org/officeDocument/2006/relationships/image" Target="../media/image479.png"/><Relationship Id="rId202" Type="http://schemas.openxmlformats.org/officeDocument/2006/relationships/image" Target="../media/image623.png"/><Relationship Id="rId223" Type="http://schemas.openxmlformats.org/officeDocument/2006/relationships/customXml" Target="../ink/ink749.xml"/><Relationship Id="rId18" Type="http://schemas.openxmlformats.org/officeDocument/2006/relationships/customXml" Target="../ink/ink646.xml"/><Relationship Id="rId39" Type="http://schemas.openxmlformats.org/officeDocument/2006/relationships/image" Target="../media/image544.png"/><Relationship Id="rId50" Type="http://schemas.openxmlformats.org/officeDocument/2006/relationships/customXml" Target="../ink/ink662.xml"/><Relationship Id="rId104" Type="http://schemas.openxmlformats.org/officeDocument/2006/relationships/customXml" Target="../ink/ink689.xml"/><Relationship Id="rId125" Type="http://schemas.openxmlformats.org/officeDocument/2006/relationships/image" Target="../media/image586.png"/><Relationship Id="rId146" Type="http://schemas.openxmlformats.org/officeDocument/2006/relationships/customXml" Target="../ink/ink710.xml"/><Relationship Id="rId167" Type="http://schemas.openxmlformats.org/officeDocument/2006/relationships/customXml" Target="../ink/ink721.xml"/><Relationship Id="rId188" Type="http://schemas.openxmlformats.org/officeDocument/2006/relationships/image" Target="../media/image617.png"/><Relationship Id="rId71" Type="http://schemas.openxmlformats.org/officeDocument/2006/relationships/image" Target="../media/image560.png"/><Relationship Id="rId92" Type="http://schemas.openxmlformats.org/officeDocument/2006/relationships/customXml" Target="../ink/ink683.xml"/><Relationship Id="rId213" Type="http://schemas.openxmlformats.org/officeDocument/2006/relationships/customXml" Target="../ink/ink744.xml"/><Relationship Id="rId2" Type="http://schemas.openxmlformats.org/officeDocument/2006/relationships/customXml" Target="../ink/ink638.xml"/><Relationship Id="rId29" Type="http://schemas.openxmlformats.org/officeDocument/2006/relationships/image" Target="../media/image539.png"/><Relationship Id="rId40" Type="http://schemas.openxmlformats.org/officeDocument/2006/relationships/customXml" Target="../ink/ink657.xml"/><Relationship Id="rId115" Type="http://schemas.openxmlformats.org/officeDocument/2006/relationships/image" Target="../media/image581.png"/><Relationship Id="rId136" Type="http://schemas.openxmlformats.org/officeDocument/2006/relationships/customXml" Target="../ink/ink705.xml"/><Relationship Id="rId157" Type="http://schemas.openxmlformats.org/officeDocument/2006/relationships/image" Target="../media/image602.png"/><Relationship Id="rId178" Type="http://schemas.openxmlformats.org/officeDocument/2006/relationships/image" Target="../media/image612.png"/><Relationship Id="rId61" Type="http://schemas.openxmlformats.org/officeDocument/2006/relationships/image" Target="../media/image555.png"/><Relationship Id="rId82" Type="http://schemas.openxmlformats.org/officeDocument/2006/relationships/customXml" Target="../ink/ink678.xml"/><Relationship Id="rId199" Type="http://schemas.openxmlformats.org/officeDocument/2006/relationships/customXml" Target="../ink/ink737.xml"/><Relationship Id="rId203" Type="http://schemas.openxmlformats.org/officeDocument/2006/relationships/customXml" Target="../ink/ink739.xml"/><Relationship Id="rId19" Type="http://schemas.openxmlformats.org/officeDocument/2006/relationships/image" Target="../media/image534.png"/><Relationship Id="rId224" Type="http://schemas.openxmlformats.org/officeDocument/2006/relationships/image" Target="../media/image634.png"/><Relationship Id="rId30" Type="http://schemas.openxmlformats.org/officeDocument/2006/relationships/customXml" Target="../ink/ink652.xml"/><Relationship Id="rId105" Type="http://schemas.openxmlformats.org/officeDocument/2006/relationships/image" Target="../media/image576.png"/><Relationship Id="rId126" Type="http://schemas.openxmlformats.org/officeDocument/2006/relationships/customXml" Target="../ink/ink700.xml"/><Relationship Id="rId147" Type="http://schemas.openxmlformats.org/officeDocument/2006/relationships/image" Target="../media/image597.png"/><Relationship Id="rId168" Type="http://schemas.openxmlformats.org/officeDocument/2006/relationships/image" Target="../media/image607.png"/><Relationship Id="rId51" Type="http://schemas.openxmlformats.org/officeDocument/2006/relationships/image" Target="../media/image550.png"/><Relationship Id="rId72" Type="http://schemas.openxmlformats.org/officeDocument/2006/relationships/customXml" Target="../ink/ink673.xml"/><Relationship Id="rId93" Type="http://schemas.openxmlformats.org/officeDocument/2006/relationships/image" Target="../media/image570.png"/><Relationship Id="rId189" Type="http://schemas.openxmlformats.org/officeDocument/2006/relationships/customXml" Target="../ink/ink732.xml"/><Relationship Id="rId3" Type="http://schemas.openxmlformats.org/officeDocument/2006/relationships/image" Target="../media/image526.png"/><Relationship Id="rId214" Type="http://schemas.openxmlformats.org/officeDocument/2006/relationships/image" Target="../media/image629.png"/></Relationships>
</file>

<file path=ppt/slides/_rels/slide15.xml.rels><?xml version="1.0" encoding="UTF-8" standalone="yes"?>
<Relationships xmlns="http://schemas.openxmlformats.org/package/2006/relationships"><Relationship Id="rId117" Type="http://schemas.openxmlformats.org/officeDocument/2006/relationships/image" Target="../media/image694.png"/><Relationship Id="rId21" Type="http://schemas.openxmlformats.org/officeDocument/2006/relationships/image" Target="../media/image329.png"/><Relationship Id="rId42" Type="http://schemas.openxmlformats.org/officeDocument/2006/relationships/image" Target="../media/image657.png"/><Relationship Id="rId63" Type="http://schemas.openxmlformats.org/officeDocument/2006/relationships/customXml" Target="../ink/ink785.xml"/><Relationship Id="rId84" Type="http://schemas.openxmlformats.org/officeDocument/2006/relationships/image" Target="../media/image678.png"/><Relationship Id="rId138" Type="http://schemas.openxmlformats.org/officeDocument/2006/relationships/image" Target="../media/image704.png"/><Relationship Id="rId159" Type="http://schemas.openxmlformats.org/officeDocument/2006/relationships/image" Target="../media/image714.png"/><Relationship Id="rId170" Type="http://schemas.openxmlformats.org/officeDocument/2006/relationships/customXml" Target="../ink/ink840.xml"/><Relationship Id="rId191" Type="http://schemas.openxmlformats.org/officeDocument/2006/relationships/customXml" Target="../ink/ink851.xml"/><Relationship Id="rId205" Type="http://schemas.openxmlformats.org/officeDocument/2006/relationships/customXml" Target="../ink/ink858.xml"/><Relationship Id="rId226" Type="http://schemas.openxmlformats.org/officeDocument/2006/relationships/image" Target="../media/image747.png"/><Relationship Id="rId107" Type="http://schemas.openxmlformats.org/officeDocument/2006/relationships/image" Target="../media/image689.png"/><Relationship Id="rId11" Type="http://schemas.openxmlformats.org/officeDocument/2006/relationships/image" Target="../media/image643.png"/><Relationship Id="rId32" Type="http://schemas.openxmlformats.org/officeDocument/2006/relationships/image" Target="../media/image652.png"/><Relationship Id="rId53" Type="http://schemas.openxmlformats.org/officeDocument/2006/relationships/customXml" Target="../ink/ink780.xml"/><Relationship Id="rId74" Type="http://schemas.openxmlformats.org/officeDocument/2006/relationships/image" Target="../media/image673.png"/><Relationship Id="rId128" Type="http://schemas.openxmlformats.org/officeDocument/2006/relationships/image" Target="../media/image699.png"/><Relationship Id="rId149" Type="http://schemas.openxmlformats.org/officeDocument/2006/relationships/customXml" Target="../ink/ink829.xml"/><Relationship Id="rId5" Type="http://schemas.openxmlformats.org/officeDocument/2006/relationships/image" Target="../media/image640.png"/><Relationship Id="rId95" Type="http://schemas.openxmlformats.org/officeDocument/2006/relationships/customXml" Target="../ink/ink801.xml"/><Relationship Id="rId160" Type="http://schemas.openxmlformats.org/officeDocument/2006/relationships/customXml" Target="../ink/ink835.xml"/><Relationship Id="rId181" Type="http://schemas.openxmlformats.org/officeDocument/2006/relationships/customXml" Target="../ink/ink846.xml"/><Relationship Id="rId216" Type="http://schemas.openxmlformats.org/officeDocument/2006/relationships/image" Target="../media/image742.png"/><Relationship Id="rId22" Type="http://schemas.openxmlformats.org/officeDocument/2006/relationships/customXml" Target="../ink/ink764.xml"/><Relationship Id="rId43" Type="http://schemas.openxmlformats.org/officeDocument/2006/relationships/customXml" Target="../ink/ink775.xml"/><Relationship Id="rId64" Type="http://schemas.openxmlformats.org/officeDocument/2006/relationships/image" Target="../media/image668.png"/><Relationship Id="rId118" Type="http://schemas.openxmlformats.org/officeDocument/2006/relationships/customXml" Target="../ink/ink813.xml"/><Relationship Id="rId139" Type="http://schemas.openxmlformats.org/officeDocument/2006/relationships/customXml" Target="../ink/ink824.xml"/><Relationship Id="rId85" Type="http://schemas.openxmlformats.org/officeDocument/2006/relationships/customXml" Target="../ink/ink796.xml"/><Relationship Id="rId150" Type="http://schemas.openxmlformats.org/officeDocument/2006/relationships/image" Target="../media/image710.png"/><Relationship Id="rId171" Type="http://schemas.openxmlformats.org/officeDocument/2006/relationships/image" Target="../media/image720.png"/><Relationship Id="rId192" Type="http://schemas.openxmlformats.org/officeDocument/2006/relationships/image" Target="../media/image730.png"/><Relationship Id="rId206" Type="http://schemas.openxmlformats.org/officeDocument/2006/relationships/image" Target="../media/image737.png"/><Relationship Id="rId12" Type="http://schemas.openxmlformats.org/officeDocument/2006/relationships/customXml" Target="../ink/ink759.xml"/><Relationship Id="rId33" Type="http://schemas.openxmlformats.org/officeDocument/2006/relationships/customXml" Target="../ink/ink770.xml"/><Relationship Id="rId108" Type="http://schemas.openxmlformats.org/officeDocument/2006/relationships/customXml" Target="../ink/ink808.xml"/><Relationship Id="rId129" Type="http://schemas.openxmlformats.org/officeDocument/2006/relationships/customXml" Target="../ink/ink819.xml"/><Relationship Id="rId54" Type="http://schemas.openxmlformats.org/officeDocument/2006/relationships/image" Target="../media/image663.png"/><Relationship Id="rId75" Type="http://schemas.openxmlformats.org/officeDocument/2006/relationships/customXml" Target="../ink/ink791.xml"/><Relationship Id="rId96" Type="http://schemas.openxmlformats.org/officeDocument/2006/relationships/customXml" Target="../ink/ink802.xml"/><Relationship Id="rId140" Type="http://schemas.openxmlformats.org/officeDocument/2006/relationships/image" Target="../media/image705.png"/><Relationship Id="rId161" Type="http://schemas.openxmlformats.org/officeDocument/2006/relationships/image" Target="../media/image715.png"/><Relationship Id="rId182" Type="http://schemas.openxmlformats.org/officeDocument/2006/relationships/image" Target="../media/image725.png"/><Relationship Id="rId217" Type="http://schemas.openxmlformats.org/officeDocument/2006/relationships/customXml" Target="../ink/ink864.xml"/><Relationship Id="rId6" Type="http://schemas.openxmlformats.org/officeDocument/2006/relationships/customXml" Target="../ink/ink756.xml"/><Relationship Id="rId23" Type="http://schemas.openxmlformats.org/officeDocument/2006/relationships/image" Target="../media/image648.png"/><Relationship Id="rId119" Type="http://schemas.openxmlformats.org/officeDocument/2006/relationships/image" Target="../media/image695.png"/><Relationship Id="rId44" Type="http://schemas.openxmlformats.org/officeDocument/2006/relationships/image" Target="../media/image658.png"/><Relationship Id="rId65" Type="http://schemas.openxmlformats.org/officeDocument/2006/relationships/customXml" Target="../ink/ink786.xml"/><Relationship Id="rId86" Type="http://schemas.openxmlformats.org/officeDocument/2006/relationships/image" Target="../media/image679.png"/><Relationship Id="rId130" Type="http://schemas.openxmlformats.org/officeDocument/2006/relationships/image" Target="../media/image700.png"/><Relationship Id="rId151" Type="http://schemas.openxmlformats.org/officeDocument/2006/relationships/customXml" Target="../ink/ink830.xml"/><Relationship Id="rId172" Type="http://schemas.openxmlformats.org/officeDocument/2006/relationships/customXml" Target="../ink/ink841.xml"/><Relationship Id="rId193" Type="http://schemas.openxmlformats.org/officeDocument/2006/relationships/customXml" Target="../ink/ink852.xml"/><Relationship Id="rId207" Type="http://schemas.openxmlformats.org/officeDocument/2006/relationships/customXml" Target="../ink/ink859.xml"/><Relationship Id="rId13" Type="http://schemas.openxmlformats.org/officeDocument/2006/relationships/image" Target="../media/image644.png"/><Relationship Id="rId109" Type="http://schemas.openxmlformats.org/officeDocument/2006/relationships/image" Target="../media/image690.png"/><Relationship Id="rId34" Type="http://schemas.openxmlformats.org/officeDocument/2006/relationships/image" Target="../media/image653.png"/><Relationship Id="rId55" Type="http://schemas.openxmlformats.org/officeDocument/2006/relationships/customXml" Target="../ink/ink781.xml"/><Relationship Id="rId76" Type="http://schemas.openxmlformats.org/officeDocument/2006/relationships/image" Target="../media/image674.png"/><Relationship Id="rId97" Type="http://schemas.openxmlformats.org/officeDocument/2006/relationships/image" Target="../media/image684.png"/><Relationship Id="rId120" Type="http://schemas.openxmlformats.org/officeDocument/2006/relationships/customXml" Target="../ink/ink814.xml"/><Relationship Id="rId141" Type="http://schemas.openxmlformats.org/officeDocument/2006/relationships/customXml" Target="../ink/ink825.xml"/><Relationship Id="rId7" Type="http://schemas.openxmlformats.org/officeDocument/2006/relationships/image" Target="../media/image641.png"/><Relationship Id="rId162" Type="http://schemas.openxmlformats.org/officeDocument/2006/relationships/customXml" Target="../ink/ink836.xml"/><Relationship Id="rId183" Type="http://schemas.openxmlformats.org/officeDocument/2006/relationships/customXml" Target="../ink/ink847.xml"/><Relationship Id="rId218" Type="http://schemas.openxmlformats.org/officeDocument/2006/relationships/image" Target="../media/image743.png"/><Relationship Id="rId24" Type="http://schemas.openxmlformats.org/officeDocument/2006/relationships/customXml" Target="../ink/ink765.xml"/><Relationship Id="rId45" Type="http://schemas.openxmlformats.org/officeDocument/2006/relationships/customXml" Target="../ink/ink776.xml"/><Relationship Id="rId66" Type="http://schemas.openxmlformats.org/officeDocument/2006/relationships/image" Target="../media/image669.png"/><Relationship Id="rId87" Type="http://schemas.openxmlformats.org/officeDocument/2006/relationships/customXml" Target="../ink/ink797.xml"/><Relationship Id="rId110" Type="http://schemas.openxmlformats.org/officeDocument/2006/relationships/customXml" Target="../ink/ink809.xml"/><Relationship Id="rId131" Type="http://schemas.openxmlformats.org/officeDocument/2006/relationships/customXml" Target="../ink/ink820.xml"/><Relationship Id="rId152" Type="http://schemas.openxmlformats.org/officeDocument/2006/relationships/image" Target="../media/image711.png"/><Relationship Id="rId173" Type="http://schemas.openxmlformats.org/officeDocument/2006/relationships/image" Target="../media/image721.png"/><Relationship Id="rId194" Type="http://schemas.openxmlformats.org/officeDocument/2006/relationships/image" Target="../media/image731.png"/><Relationship Id="rId208" Type="http://schemas.openxmlformats.org/officeDocument/2006/relationships/image" Target="../media/image738.png"/><Relationship Id="rId14" Type="http://schemas.openxmlformats.org/officeDocument/2006/relationships/customXml" Target="../ink/ink760.xml"/><Relationship Id="rId35" Type="http://schemas.openxmlformats.org/officeDocument/2006/relationships/customXml" Target="../ink/ink771.xml"/><Relationship Id="rId56" Type="http://schemas.openxmlformats.org/officeDocument/2006/relationships/image" Target="../media/image664.png"/><Relationship Id="rId77" Type="http://schemas.openxmlformats.org/officeDocument/2006/relationships/customXml" Target="../ink/ink792.xml"/><Relationship Id="rId100" Type="http://schemas.openxmlformats.org/officeDocument/2006/relationships/customXml" Target="../ink/ink804.xml"/><Relationship Id="rId8" Type="http://schemas.openxmlformats.org/officeDocument/2006/relationships/customXml" Target="../ink/ink757.xml"/><Relationship Id="rId98" Type="http://schemas.openxmlformats.org/officeDocument/2006/relationships/customXml" Target="../ink/ink803.xml"/><Relationship Id="rId121" Type="http://schemas.openxmlformats.org/officeDocument/2006/relationships/image" Target="../media/image696.png"/><Relationship Id="rId142" Type="http://schemas.openxmlformats.org/officeDocument/2006/relationships/image" Target="../media/image706.png"/><Relationship Id="rId163" Type="http://schemas.openxmlformats.org/officeDocument/2006/relationships/image" Target="../media/image716.png"/><Relationship Id="rId184" Type="http://schemas.openxmlformats.org/officeDocument/2006/relationships/image" Target="../media/image726.png"/><Relationship Id="rId219" Type="http://schemas.openxmlformats.org/officeDocument/2006/relationships/customXml" Target="../ink/ink865.xml"/><Relationship Id="rId3" Type="http://schemas.openxmlformats.org/officeDocument/2006/relationships/image" Target="../media/image639.png"/><Relationship Id="rId214" Type="http://schemas.openxmlformats.org/officeDocument/2006/relationships/image" Target="../media/image741.png"/><Relationship Id="rId25" Type="http://schemas.openxmlformats.org/officeDocument/2006/relationships/image" Target="../media/image649.png"/><Relationship Id="rId46" Type="http://schemas.openxmlformats.org/officeDocument/2006/relationships/image" Target="../media/image659.png"/><Relationship Id="rId67" Type="http://schemas.openxmlformats.org/officeDocument/2006/relationships/customXml" Target="../ink/ink787.xml"/><Relationship Id="rId116" Type="http://schemas.openxmlformats.org/officeDocument/2006/relationships/customXml" Target="../ink/ink812.xml"/><Relationship Id="rId137" Type="http://schemas.openxmlformats.org/officeDocument/2006/relationships/customXml" Target="../ink/ink823.xml"/><Relationship Id="rId158" Type="http://schemas.openxmlformats.org/officeDocument/2006/relationships/customXml" Target="../ink/ink834.xml"/><Relationship Id="rId20" Type="http://schemas.openxmlformats.org/officeDocument/2006/relationships/customXml" Target="../ink/ink763.xml"/><Relationship Id="rId41" Type="http://schemas.openxmlformats.org/officeDocument/2006/relationships/customXml" Target="../ink/ink774.xml"/><Relationship Id="rId62" Type="http://schemas.openxmlformats.org/officeDocument/2006/relationships/image" Target="../media/image667.png"/><Relationship Id="rId83" Type="http://schemas.openxmlformats.org/officeDocument/2006/relationships/customXml" Target="../ink/ink795.xml"/><Relationship Id="rId88" Type="http://schemas.openxmlformats.org/officeDocument/2006/relationships/image" Target="../media/image680.png"/><Relationship Id="rId111" Type="http://schemas.openxmlformats.org/officeDocument/2006/relationships/image" Target="../media/image691.png"/><Relationship Id="rId132" Type="http://schemas.openxmlformats.org/officeDocument/2006/relationships/image" Target="../media/image701.png"/><Relationship Id="rId153" Type="http://schemas.openxmlformats.org/officeDocument/2006/relationships/customXml" Target="../ink/ink831.xml"/><Relationship Id="rId174" Type="http://schemas.openxmlformats.org/officeDocument/2006/relationships/customXml" Target="../ink/ink842.xml"/><Relationship Id="rId179" Type="http://schemas.openxmlformats.org/officeDocument/2006/relationships/image" Target="../media/image724.png"/><Relationship Id="rId195" Type="http://schemas.openxmlformats.org/officeDocument/2006/relationships/customXml" Target="../ink/ink853.xml"/><Relationship Id="rId209" Type="http://schemas.openxmlformats.org/officeDocument/2006/relationships/customXml" Target="../ink/ink860.xml"/><Relationship Id="rId190" Type="http://schemas.openxmlformats.org/officeDocument/2006/relationships/image" Target="../media/image729.png"/><Relationship Id="rId204" Type="http://schemas.openxmlformats.org/officeDocument/2006/relationships/image" Target="../media/image736.png"/><Relationship Id="rId220" Type="http://schemas.openxmlformats.org/officeDocument/2006/relationships/image" Target="../media/image744.png"/><Relationship Id="rId225" Type="http://schemas.openxmlformats.org/officeDocument/2006/relationships/customXml" Target="../ink/ink868.xml"/><Relationship Id="rId15" Type="http://schemas.openxmlformats.org/officeDocument/2006/relationships/image" Target="../media/image645.png"/><Relationship Id="rId36" Type="http://schemas.openxmlformats.org/officeDocument/2006/relationships/image" Target="../media/image654.png"/><Relationship Id="rId57" Type="http://schemas.openxmlformats.org/officeDocument/2006/relationships/customXml" Target="../ink/ink782.xml"/><Relationship Id="rId106" Type="http://schemas.openxmlformats.org/officeDocument/2006/relationships/customXml" Target="../ink/ink807.xml"/><Relationship Id="rId127" Type="http://schemas.openxmlformats.org/officeDocument/2006/relationships/customXml" Target="../ink/ink818.xml"/><Relationship Id="rId10" Type="http://schemas.openxmlformats.org/officeDocument/2006/relationships/customXml" Target="../ink/ink758.xml"/><Relationship Id="rId31" Type="http://schemas.openxmlformats.org/officeDocument/2006/relationships/customXml" Target="../ink/ink769.xml"/><Relationship Id="rId52" Type="http://schemas.openxmlformats.org/officeDocument/2006/relationships/image" Target="../media/image662.png"/><Relationship Id="rId73" Type="http://schemas.openxmlformats.org/officeDocument/2006/relationships/customXml" Target="../ink/ink790.xml"/><Relationship Id="rId78" Type="http://schemas.openxmlformats.org/officeDocument/2006/relationships/image" Target="../media/image675.png"/><Relationship Id="rId94" Type="http://schemas.openxmlformats.org/officeDocument/2006/relationships/image" Target="../media/image683.png"/><Relationship Id="rId99" Type="http://schemas.openxmlformats.org/officeDocument/2006/relationships/image" Target="../media/image685.png"/><Relationship Id="rId101" Type="http://schemas.openxmlformats.org/officeDocument/2006/relationships/image" Target="../media/image686.png"/><Relationship Id="rId122" Type="http://schemas.openxmlformats.org/officeDocument/2006/relationships/customXml" Target="../ink/ink815.xml"/><Relationship Id="rId143" Type="http://schemas.openxmlformats.org/officeDocument/2006/relationships/customXml" Target="../ink/ink826.xml"/><Relationship Id="rId148" Type="http://schemas.openxmlformats.org/officeDocument/2006/relationships/image" Target="../media/image709.png"/><Relationship Id="rId164" Type="http://schemas.openxmlformats.org/officeDocument/2006/relationships/customXml" Target="../ink/ink837.xml"/><Relationship Id="rId169" Type="http://schemas.openxmlformats.org/officeDocument/2006/relationships/image" Target="../media/image719.png"/><Relationship Id="rId185" Type="http://schemas.openxmlformats.org/officeDocument/2006/relationships/customXml" Target="../ink/ink848.xml"/><Relationship Id="rId4" Type="http://schemas.openxmlformats.org/officeDocument/2006/relationships/customXml" Target="../ink/ink755.xml"/><Relationship Id="rId9" Type="http://schemas.openxmlformats.org/officeDocument/2006/relationships/image" Target="../media/image642.png"/><Relationship Id="rId180" Type="http://schemas.openxmlformats.org/officeDocument/2006/relationships/customXml" Target="../ink/ink845.xml"/><Relationship Id="rId210" Type="http://schemas.openxmlformats.org/officeDocument/2006/relationships/image" Target="../media/image739.png"/><Relationship Id="rId215" Type="http://schemas.openxmlformats.org/officeDocument/2006/relationships/customXml" Target="../ink/ink863.xml"/><Relationship Id="rId26" Type="http://schemas.openxmlformats.org/officeDocument/2006/relationships/customXml" Target="../ink/ink766.xml"/><Relationship Id="rId47" Type="http://schemas.openxmlformats.org/officeDocument/2006/relationships/customXml" Target="../ink/ink777.xml"/><Relationship Id="rId68" Type="http://schemas.openxmlformats.org/officeDocument/2006/relationships/image" Target="../media/image670.png"/><Relationship Id="rId89" Type="http://schemas.openxmlformats.org/officeDocument/2006/relationships/customXml" Target="../ink/ink798.xml"/><Relationship Id="rId112" Type="http://schemas.openxmlformats.org/officeDocument/2006/relationships/customXml" Target="../ink/ink810.xml"/><Relationship Id="rId133" Type="http://schemas.openxmlformats.org/officeDocument/2006/relationships/customXml" Target="../ink/ink821.xml"/><Relationship Id="rId154" Type="http://schemas.openxmlformats.org/officeDocument/2006/relationships/image" Target="../media/image712.png"/><Relationship Id="rId175" Type="http://schemas.openxmlformats.org/officeDocument/2006/relationships/image" Target="../media/image722.png"/><Relationship Id="rId196" Type="http://schemas.openxmlformats.org/officeDocument/2006/relationships/image" Target="../media/image732.png"/><Relationship Id="rId200" Type="http://schemas.openxmlformats.org/officeDocument/2006/relationships/image" Target="../media/image734.png"/><Relationship Id="rId16" Type="http://schemas.openxmlformats.org/officeDocument/2006/relationships/customXml" Target="../ink/ink761.xml"/><Relationship Id="rId221" Type="http://schemas.openxmlformats.org/officeDocument/2006/relationships/customXml" Target="../ink/ink866.xml"/><Relationship Id="rId37" Type="http://schemas.openxmlformats.org/officeDocument/2006/relationships/customXml" Target="../ink/ink772.xml"/><Relationship Id="rId58" Type="http://schemas.openxmlformats.org/officeDocument/2006/relationships/image" Target="../media/image665.png"/><Relationship Id="rId79" Type="http://schemas.openxmlformats.org/officeDocument/2006/relationships/customXml" Target="../ink/ink793.xml"/><Relationship Id="rId102" Type="http://schemas.openxmlformats.org/officeDocument/2006/relationships/customXml" Target="../ink/ink805.xml"/><Relationship Id="rId123" Type="http://schemas.openxmlformats.org/officeDocument/2006/relationships/customXml" Target="../ink/ink816.xml"/><Relationship Id="rId144" Type="http://schemas.openxmlformats.org/officeDocument/2006/relationships/image" Target="../media/image707.png"/><Relationship Id="rId90" Type="http://schemas.openxmlformats.org/officeDocument/2006/relationships/image" Target="../media/image681.png"/><Relationship Id="rId165" Type="http://schemas.openxmlformats.org/officeDocument/2006/relationships/image" Target="../media/image717.png"/><Relationship Id="rId186" Type="http://schemas.openxmlformats.org/officeDocument/2006/relationships/image" Target="../media/image727.png"/><Relationship Id="rId211" Type="http://schemas.openxmlformats.org/officeDocument/2006/relationships/customXml" Target="../ink/ink861.xml"/><Relationship Id="rId27" Type="http://schemas.openxmlformats.org/officeDocument/2006/relationships/customXml" Target="../ink/ink767.xml"/><Relationship Id="rId48" Type="http://schemas.openxmlformats.org/officeDocument/2006/relationships/image" Target="../media/image660.png"/><Relationship Id="rId69" Type="http://schemas.openxmlformats.org/officeDocument/2006/relationships/customXml" Target="../ink/ink788.xml"/><Relationship Id="rId113" Type="http://schemas.openxmlformats.org/officeDocument/2006/relationships/image" Target="../media/image692.png"/><Relationship Id="rId134" Type="http://schemas.openxmlformats.org/officeDocument/2006/relationships/image" Target="../media/image702.png"/><Relationship Id="rId80" Type="http://schemas.openxmlformats.org/officeDocument/2006/relationships/image" Target="../media/image676.png"/><Relationship Id="rId155" Type="http://schemas.openxmlformats.org/officeDocument/2006/relationships/customXml" Target="../ink/ink832.xml"/><Relationship Id="rId176" Type="http://schemas.openxmlformats.org/officeDocument/2006/relationships/customXml" Target="../ink/ink843.xml"/><Relationship Id="rId197" Type="http://schemas.openxmlformats.org/officeDocument/2006/relationships/customXml" Target="../ink/ink854.xml"/><Relationship Id="rId201" Type="http://schemas.openxmlformats.org/officeDocument/2006/relationships/customXml" Target="../ink/ink856.xml"/><Relationship Id="rId222" Type="http://schemas.openxmlformats.org/officeDocument/2006/relationships/image" Target="../media/image745.png"/><Relationship Id="rId17" Type="http://schemas.openxmlformats.org/officeDocument/2006/relationships/image" Target="../media/image646.png"/><Relationship Id="rId38" Type="http://schemas.openxmlformats.org/officeDocument/2006/relationships/image" Target="../media/image655.png"/><Relationship Id="rId59" Type="http://schemas.openxmlformats.org/officeDocument/2006/relationships/customXml" Target="../ink/ink783.xml"/><Relationship Id="rId103" Type="http://schemas.openxmlformats.org/officeDocument/2006/relationships/image" Target="../media/image687.png"/><Relationship Id="rId124" Type="http://schemas.openxmlformats.org/officeDocument/2006/relationships/image" Target="../media/image697.png"/><Relationship Id="rId70" Type="http://schemas.openxmlformats.org/officeDocument/2006/relationships/image" Target="../media/image671.png"/><Relationship Id="rId91" Type="http://schemas.openxmlformats.org/officeDocument/2006/relationships/customXml" Target="../ink/ink799.xml"/><Relationship Id="rId145" Type="http://schemas.openxmlformats.org/officeDocument/2006/relationships/customXml" Target="../ink/ink827.xml"/><Relationship Id="rId166" Type="http://schemas.openxmlformats.org/officeDocument/2006/relationships/customXml" Target="../ink/ink838.xml"/><Relationship Id="rId187" Type="http://schemas.openxmlformats.org/officeDocument/2006/relationships/customXml" Target="../ink/ink849.xml"/><Relationship Id="rId1" Type="http://schemas.openxmlformats.org/officeDocument/2006/relationships/slideLayout" Target="../slideLayouts/slideLayout1.xml"/><Relationship Id="rId212" Type="http://schemas.openxmlformats.org/officeDocument/2006/relationships/image" Target="../media/image740.png"/><Relationship Id="rId28" Type="http://schemas.openxmlformats.org/officeDocument/2006/relationships/image" Target="../media/image650.png"/><Relationship Id="rId49" Type="http://schemas.openxmlformats.org/officeDocument/2006/relationships/customXml" Target="../ink/ink778.xml"/><Relationship Id="rId114" Type="http://schemas.openxmlformats.org/officeDocument/2006/relationships/customXml" Target="../ink/ink811.xml"/><Relationship Id="rId60" Type="http://schemas.openxmlformats.org/officeDocument/2006/relationships/image" Target="../media/image666.png"/><Relationship Id="rId81" Type="http://schemas.openxmlformats.org/officeDocument/2006/relationships/customXml" Target="../ink/ink794.xml"/><Relationship Id="rId135" Type="http://schemas.openxmlformats.org/officeDocument/2006/relationships/customXml" Target="../ink/ink822.xml"/><Relationship Id="rId156" Type="http://schemas.openxmlformats.org/officeDocument/2006/relationships/image" Target="../media/image713.png"/><Relationship Id="rId177" Type="http://schemas.openxmlformats.org/officeDocument/2006/relationships/image" Target="../media/image723.png"/><Relationship Id="rId198" Type="http://schemas.openxmlformats.org/officeDocument/2006/relationships/image" Target="../media/image733.png"/><Relationship Id="rId202" Type="http://schemas.openxmlformats.org/officeDocument/2006/relationships/image" Target="../media/image735.png"/><Relationship Id="rId223" Type="http://schemas.openxmlformats.org/officeDocument/2006/relationships/customXml" Target="../ink/ink867.xml"/><Relationship Id="rId18" Type="http://schemas.openxmlformats.org/officeDocument/2006/relationships/customXml" Target="../ink/ink762.xml"/><Relationship Id="rId39" Type="http://schemas.openxmlformats.org/officeDocument/2006/relationships/customXml" Target="../ink/ink773.xml"/><Relationship Id="rId50" Type="http://schemas.openxmlformats.org/officeDocument/2006/relationships/image" Target="../media/image661.png"/><Relationship Id="rId104" Type="http://schemas.openxmlformats.org/officeDocument/2006/relationships/customXml" Target="../ink/ink806.xml"/><Relationship Id="rId125" Type="http://schemas.openxmlformats.org/officeDocument/2006/relationships/customXml" Target="../ink/ink817.xml"/><Relationship Id="rId146" Type="http://schemas.openxmlformats.org/officeDocument/2006/relationships/image" Target="../media/image708.png"/><Relationship Id="rId167" Type="http://schemas.openxmlformats.org/officeDocument/2006/relationships/image" Target="../media/image718.png"/><Relationship Id="rId188" Type="http://schemas.openxmlformats.org/officeDocument/2006/relationships/image" Target="../media/image728.png"/><Relationship Id="rId71" Type="http://schemas.openxmlformats.org/officeDocument/2006/relationships/customXml" Target="../ink/ink789.xml"/><Relationship Id="rId92" Type="http://schemas.openxmlformats.org/officeDocument/2006/relationships/image" Target="../media/image682.png"/><Relationship Id="rId213" Type="http://schemas.openxmlformats.org/officeDocument/2006/relationships/customXml" Target="../ink/ink862.xml"/><Relationship Id="rId2" Type="http://schemas.openxmlformats.org/officeDocument/2006/relationships/customXml" Target="../ink/ink754.xml"/><Relationship Id="rId29" Type="http://schemas.openxmlformats.org/officeDocument/2006/relationships/customXml" Target="../ink/ink768.xml"/><Relationship Id="rId40" Type="http://schemas.openxmlformats.org/officeDocument/2006/relationships/image" Target="../media/image656.png"/><Relationship Id="rId115" Type="http://schemas.openxmlformats.org/officeDocument/2006/relationships/image" Target="../media/image693.png"/><Relationship Id="rId136" Type="http://schemas.openxmlformats.org/officeDocument/2006/relationships/image" Target="../media/image703.png"/><Relationship Id="rId157" Type="http://schemas.openxmlformats.org/officeDocument/2006/relationships/customXml" Target="../ink/ink833.xml"/><Relationship Id="rId178" Type="http://schemas.openxmlformats.org/officeDocument/2006/relationships/customXml" Target="../ink/ink844.xml"/><Relationship Id="rId61" Type="http://schemas.openxmlformats.org/officeDocument/2006/relationships/customXml" Target="../ink/ink784.xml"/><Relationship Id="rId82" Type="http://schemas.openxmlformats.org/officeDocument/2006/relationships/image" Target="../media/image677.png"/><Relationship Id="rId199" Type="http://schemas.openxmlformats.org/officeDocument/2006/relationships/customXml" Target="../ink/ink855.xml"/><Relationship Id="rId203" Type="http://schemas.openxmlformats.org/officeDocument/2006/relationships/customXml" Target="../ink/ink857.xml"/><Relationship Id="rId19" Type="http://schemas.openxmlformats.org/officeDocument/2006/relationships/image" Target="../media/image647.png"/><Relationship Id="rId224" Type="http://schemas.openxmlformats.org/officeDocument/2006/relationships/image" Target="../media/image746.png"/><Relationship Id="rId30" Type="http://schemas.openxmlformats.org/officeDocument/2006/relationships/image" Target="../media/image651.png"/><Relationship Id="rId105" Type="http://schemas.openxmlformats.org/officeDocument/2006/relationships/image" Target="../media/image688.png"/><Relationship Id="rId126" Type="http://schemas.openxmlformats.org/officeDocument/2006/relationships/image" Target="../media/image698.png"/><Relationship Id="rId147" Type="http://schemas.openxmlformats.org/officeDocument/2006/relationships/customXml" Target="../ink/ink828.xml"/><Relationship Id="rId168" Type="http://schemas.openxmlformats.org/officeDocument/2006/relationships/customXml" Target="../ink/ink839.xml"/><Relationship Id="rId51" Type="http://schemas.openxmlformats.org/officeDocument/2006/relationships/customXml" Target="../ink/ink779.xml"/><Relationship Id="rId72" Type="http://schemas.openxmlformats.org/officeDocument/2006/relationships/image" Target="../media/image672.png"/><Relationship Id="rId93" Type="http://schemas.openxmlformats.org/officeDocument/2006/relationships/customXml" Target="../ink/ink800.xml"/><Relationship Id="rId189" Type="http://schemas.openxmlformats.org/officeDocument/2006/relationships/customXml" Target="../ink/ink850.xml"/></Relationships>
</file>

<file path=ppt/slides/_rels/slide16.xml.rels><?xml version="1.0" encoding="UTF-8" standalone="yes"?>
<Relationships xmlns="http://schemas.openxmlformats.org/package/2006/relationships"><Relationship Id="rId117" Type="http://schemas.openxmlformats.org/officeDocument/2006/relationships/image" Target="../media/image802.png"/><Relationship Id="rId299" Type="http://schemas.openxmlformats.org/officeDocument/2006/relationships/customXml" Target="../ink/ink1017.xml"/><Relationship Id="rId21" Type="http://schemas.openxmlformats.org/officeDocument/2006/relationships/customXml" Target="../ink/ink877.xml"/><Relationship Id="rId63" Type="http://schemas.openxmlformats.org/officeDocument/2006/relationships/customXml" Target="../ink/ink898.xml"/><Relationship Id="rId159" Type="http://schemas.openxmlformats.org/officeDocument/2006/relationships/customXml" Target="../ink/ink947.xml"/><Relationship Id="rId324" Type="http://schemas.openxmlformats.org/officeDocument/2006/relationships/image" Target="../media/image905.png"/><Relationship Id="rId366" Type="http://schemas.openxmlformats.org/officeDocument/2006/relationships/image" Target="../media/image926.png"/><Relationship Id="rId170" Type="http://schemas.openxmlformats.org/officeDocument/2006/relationships/image" Target="../media/image828.png"/><Relationship Id="rId226" Type="http://schemas.openxmlformats.org/officeDocument/2006/relationships/image" Target="../media/image856.png"/><Relationship Id="rId268" Type="http://schemas.openxmlformats.org/officeDocument/2006/relationships/image" Target="../media/image877.png"/><Relationship Id="rId32" Type="http://schemas.openxmlformats.org/officeDocument/2006/relationships/image" Target="../media/image761.png"/><Relationship Id="rId74" Type="http://schemas.openxmlformats.org/officeDocument/2006/relationships/image" Target="../media/image781.png"/><Relationship Id="rId128" Type="http://schemas.openxmlformats.org/officeDocument/2006/relationships/image" Target="../media/image807.png"/><Relationship Id="rId335" Type="http://schemas.openxmlformats.org/officeDocument/2006/relationships/customXml" Target="../ink/ink1035.xml"/><Relationship Id="rId377" Type="http://schemas.openxmlformats.org/officeDocument/2006/relationships/customXml" Target="../ink/ink1056.xml"/><Relationship Id="rId5" Type="http://schemas.openxmlformats.org/officeDocument/2006/relationships/customXml" Target="../ink/ink869.xml"/><Relationship Id="rId181" Type="http://schemas.openxmlformats.org/officeDocument/2006/relationships/customXml" Target="../ink/ink958.xml"/><Relationship Id="rId237" Type="http://schemas.openxmlformats.org/officeDocument/2006/relationships/customXml" Target="../ink/ink986.xml"/><Relationship Id="rId279" Type="http://schemas.openxmlformats.org/officeDocument/2006/relationships/customXml" Target="../ink/ink1007.xml"/><Relationship Id="rId43" Type="http://schemas.openxmlformats.org/officeDocument/2006/relationships/customXml" Target="../ink/ink888.xml"/><Relationship Id="rId139" Type="http://schemas.openxmlformats.org/officeDocument/2006/relationships/customXml" Target="../ink/ink937.xml"/><Relationship Id="rId290" Type="http://schemas.openxmlformats.org/officeDocument/2006/relationships/image" Target="../media/image888.png"/><Relationship Id="rId304" Type="http://schemas.openxmlformats.org/officeDocument/2006/relationships/image" Target="../media/image895.png"/><Relationship Id="rId346" Type="http://schemas.openxmlformats.org/officeDocument/2006/relationships/image" Target="../media/image916.png"/><Relationship Id="rId388" Type="http://schemas.openxmlformats.org/officeDocument/2006/relationships/image" Target="../media/image937.png"/><Relationship Id="rId85" Type="http://schemas.openxmlformats.org/officeDocument/2006/relationships/customXml" Target="../ink/ink909.xml"/><Relationship Id="rId150" Type="http://schemas.openxmlformats.org/officeDocument/2006/relationships/image" Target="../media/image818.png"/><Relationship Id="rId192" Type="http://schemas.openxmlformats.org/officeDocument/2006/relationships/image" Target="../media/image839.png"/><Relationship Id="rId206" Type="http://schemas.openxmlformats.org/officeDocument/2006/relationships/image" Target="../media/image846.png"/><Relationship Id="rId248" Type="http://schemas.openxmlformats.org/officeDocument/2006/relationships/image" Target="../media/image867.png"/><Relationship Id="rId12" Type="http://schemas.openxmlformats.org/officeDocument/2006/relationships/image" Target="../media/image751.png"/><Relationship Id="rId108" Type="http://schemas.openxmlformats.org/officeDocument/2006/relationships/customXml" Target="../ink/ink921.xml"/><Relationship Id="rId315" Type="http://schemas.openxmlformats.org/officeDocument/2006/relationships/customXml" Target="../ink/ink1025.xml"/><Relationship Id="rId357" Type="http://schemas.openxmlformats.org/officeDocument/2006/relationships/customXml" Target="../ink/ink1046.xml"/><Relationship Id="rId54" Type="http://schemas.openxmlformats.org/officeDocument/2006/relationships/image" Target="../media/image772.png"/><Relationship Id="rId96" Type="http://schemas.openxmlformats.org/officeDocument/2006/relationships/image" Target="../media/image792.png"/><Relationship Id="rId161" Type="http://schemas.openxmlformats.org/officeDocument/2006/relationships/customXml" Target="../ink/ink948.xml"/><Relationship Id="rId217" Type="http://schemas.openxmlformats.org/officeDocument/2006/relationships/customXml" Target="../ink/ink976.xml"/><Relationship Id="rId259" Type="http://schemas.openxmlformats.org/officeDocument/2006/relationships/customXml" Target="../ink/ink997.xml"/><Relationship Id="rId23" Type="http://schemas.openxmlformats.org/officeDocument/2006/relationships/customXml" Target="../ink/ink878.xml"/><Relationship Id="rId119" Type="http://schemas.openxmlformats.org/officeDocument/2006/relationships/customXml" Target="../ink/ink927.xml"/><Relationship Id="rId270" Type="http://schemas.openxmlformats.org/officeDocument/2006/relationships/image" Target="../media/image878.png"/><Relationship Id="rId326" Type="http://schemas.openxmlformats.org/officeDocument/2006/relationships/image" Target="../media/image906.png"/><Relationship Id="rId65" Type="http://schemas.openxmlformats.org/officeDocument/2006/relationships/customXml" Target="../ink/ink899.xml"/><Relationship Id="rId130" Type="http://schemas.openxmlformats.org/officeDocument/2006/relationships/image" Target="../media/image808.png"/><Relationship Id="rId368" Type="http://schemas.openxmlformats.org/officeDocument/2006/relationships/image" Target="../media/image927.png"/><Relationship Id="rId172" Type="http://schemas.openxmlformats.org/officeDocument/2006/relationships/image" Target="../media/image829.png"/><Relationship Id="rId228" Type="http://schemas.openxmlformats.org/officeDocument/2006/relationships/image" Target="../media/image857.png"/><Relationship Id="rId281" Type="http://schemas.openxmlformats.org/officeDocument/2006/relationships/customXml" Target="../ink/ink1008.xml"/><Relationship Id="rId337" Type="http://schemas.openxmlformats.org/officeDocument/2006/relationships/customXml" Target="../ink/ink1036.xml"/><Relationship Id="rId34" Type="http://schemas.openxmlformats.org/officeDocument/2006/relationships/image" Target="../media/image762.png"/><Relationship Id="rId76" Type="http://schemas.openxmlformats.org/officeDocument/2006/relationships/image" Target="../media/image782.png"/><Relationship Id="rId141" Type="http://schemas.openxmlformats.org/officeDocument/2006/relationships/customXml" Target="../ink/ink938.xml"/><Relationship Id="rId379" Type="http://schemas.openxmlformats.org/officeDocument/2006/relationships/customXml" Target="../ink/ink1057.xml"/><Relationship Id="rId7" Type="http://schemas.openxmlformats.org/officeDocument/2006/relationships/customXml" Target="../ink/ink870.xml"/><Relationship Id="rId183" Type="http://schemas.openxmlformats.org/officeDocument/2006/relationships/customXml" Target="../ink/ink959.xml"/><Relationship Id="rId239" Type="http://schemas.openxmlformats.org/officeDocument/2006/relationships/customXml" Target="../ink/ink987.xml"/><Relationship Id="rId390" Type="http://schemas.openxmlformats.org/officeDocument/2006/relationships/image" Target="../media/image938.png"/><Relationship Id="rId250" Type="http://schemas.openxmlformats.org/officeDocument/2006/relationships/image" Target="../media/image868.png"/><Relationship Id="rId292" Type="http://schemas.openxmlformats.org/officeDocument/2006/relationships/image" Target="../media/image889.png"/><Relationship Id="rId306" Type="http://schemas.openxmlformats.org/officeDocument/2006/relationships/image" Target="../media/image896.png"/><Relationship Id="rId45" Type="http://schemas.openxmlformats.org/officeDocument/2006/relationships/customXml" Target="../ink/ink889.xml"/><Relationship Id="rId87" Type="http://schemas.openxmlformats.org/officeDocument/2006/relationships/customXml" Target="../ink/ink910.xml"/><Relationship Id="rId110" Type="http://schemas.openxmlformats.org/officeDocument/2006/relationships/customXml" Target="../ink/ink922.xml"/><Relationship Id="rId348" Type="http://schemas.openxmlformats.org/officeDocument/2006/relationships/image" Target="../media/image917.png"/><Relationship Id="rId152" Type="http://schemas.openxmlformats.org/officeDocument/2006/relationships/image" Target="../media/image819.png"/><Relationship Id="rId194" Type="http://schemas.openxmlformats.org/officeDocument/2006/relationships/image" Target="../media/image840.png"/><Relationship Id="rId208" Type="http://schemas.openxmlformats.org/officeDocument/2006/relationships/image" Target="../media/image847.png"/><Relationship Id="rId261" Type="http://schemas.openxmlformats.org/officeDocument/2006/relationships/customXml" Target="../ink/ink998.xml"/><Relationship Id="rId14" Type="http://schemas.openxmlformats.org/officeDocument/2006/relationships/image" Target="../media/image752.png"/><Relationship Id="rId56" Type="http://schemas.openxmlformats.org/officeDocument/2006/relationships/image" Target="../media/image773.png"/><Relationship Id="rId317" Type="http://schemas.openxmlformats.org/officeDocument/2006/relationships/customXml" Target="../ink/ink1026.xml"/><Relationship Id="rId359" Type="http://schemas.openxmlformats.org/officeDocument/2006/relationships/customXml" Target="../ink/ink1047.xml"/><Relationship Id="rId98" Type="http://schemas.openxmlformats.org/officeDocument/2006/relationships/image" Target="../media/image793.png"/><Relationship Id="rId121" Type="http://schemas.openxmlformats.org/officeDocument/2006/relationships/customXml" Target="../ink/ink928.xml"/><Relationship Id="rId163" Type="http://schemas.openxmlformats.org/officeDocument/2006/relationships/customXml" Target="../ink/ink949.xml"/><Relationship Id="rId219" Type="http://schemas.openxmlformats.org/officeDocument/2006/relationships/customXml" Target="../ink/ink977.xml"/><Relationship Id="rId370" Type="http://schemas.openxmlformats.org/officeDocument/2006/relationships/image" Target="../media/image928.png"/><Relationship Id="rId230" Type="http://schemas.openxmlformats.org/officeDocument/2006/relationships/image" Target="../media/image858.png"/><Relationship Id="rId25" Type="http://schemas.openxmlformats.org/officeDocument/2006/relationships/customXml" Target="../ink/ink879.xml"/><Relationship Id="rId67" Type="http://schemas.openxmlformats.org/officeDocument/2006/relationships/customXml" Target="../ink/ink900.xml"/><Relationship Id="rId272" Type="http://schemas.openxmlformats.org/officeDocument/2006/relationships/image" Target="../media/image879.png"/><Relationship Id="rId328" Type="http://schemas.openxmlformats.org/officeDocument/2006/relationships/image" Target="../media/image907.png"/><Relationship Id="rId132" Type="http://schemas.openxmlformats.org/officeDocument/2006/relationships/image" Target="../media/image809.png"/><Relationship Id="rId174" Type="http://schemas.openxmlformats.org/officeDocument/2006/relationships/image" Target="../media/image830.png"/><Relationship Id="rId381" Type="http://schemas.openxmlformats.org/officeDocument/2006/relationships/customXml" Target="../ink/ink1058.xml"/><Relationship Id="rId241" Type="http://schemas.openxmlformats.org/officeDocument/2006/relationships/customXml" Target="../ink/ink988.xml"/><Relationship Id="rId36" Type="http://schemas.openxmlformats.org/officeDocument/2006/relationships/image" Target="../media/image763.png"/><Relationship Id="rId283" Type="http://schemas.openxmlformats.org/officeDocument/2006/relationships/customXml" Target="../ink/ink1009.xml"/><Relationship Id="rId339" Type="http://schemas.openxmlformats.org/officeDocument/2006/relationships/customXml" Target="../ink/ink1037.xml"/><Relationship Id="rId78" Type="http://schemas.openxmlformats.org/officeDocument/2006/relationships/image" Target="../media/image783.png"/><Relationship Id="rId101" Type="http://schemas.openxmlformats.org/officeDocument/2006/relationships/customXml" Target="../ink/ink917.xml"/><Relationship Id="rId143" Type="http://schemas.openxmlformats.org/officeDocument/2006/relationships/customXml" Target="../ink/ink939.xml"/><Relationship Id="rId185" Type="http://schemas.openxmlformats.org/officeDocument/2006/relationships/customXml" Target="../ink/ink960.xml"/><Relationship Id="rId350" Type="http://schemas.openxmlformats.org/officeDocument/2006/relationships/image" Target="../media/image918.png"/><Relationship Id="rId9" Type="http://schemas.openxmlformats.org/officeDocument/2006/relationships/customXml" Target="../ink/ink871.xml"/><Relationship Id="rId210" Type="http://schemas.openxmlformats.org/officeDocument/2006/relationships/image" Target="../media/image848.png"/><Relationship Id="rId392" Type="http://schemas.openxmlformats.org/officeDocument/2006/relationships/image" Target="../media/image939.png"/><Relationship Id="rId252" Type="http://schemas.openxmlformats.org/officeDocument/2006/relationships/image" Target="../media/image869.png"/><Relationship Id="rId294" Type="http://schemas.openxmlformats.org/officeDocument/2006/relationships/image" Target="../media/image890.png"/><Relationship Id="rId308" Type="http://schemas.openxmlformats.org/officeDocument/2006/relationships/image" Target="../media/image897.png"/><Relationship Id="rId47" Type="http://schemas.openxmlformats.org/officeDocument/2006/relationships/customXml" Target="../ink/ink890.xml"/><Relationship Id="rId89" Type="http://schemas.openxmlformats.org/officeDocument/2006/relationships/customXml" Target="../ink/ink911.xml"/><Relationship Id="rId112" Type="http://schemas.openxmlformats.org/officeDocument/2006/relationships/customXml" Target="../ink/ink923.xml"/><Relationship Id="rId154" Type="http://schemas.openxmlformats.org/officeDocument/2006/relationships/image" Target="../media/image820.png"/><Relationship Id="rId361" Type="http://schemas.openxmlformats.org/officeDocument/2006/relationships/customXml" Target="../ink/ink1048.xml"/><Relationship Id="rId196" Type="http://schemas.openxmlformats.org/officeDocument/2006/relationships/image" Target="../media/image841.png"/><Relationship Id="rId200" Type="http://schemas.openxmlformats.org/officeDocument/2006/relationships/image" Target="../media/image843.png"/><Relationship Id="rId382" Type="http://schemas.openxmlformats.org/officeDocument/2006/relationships/image" Target="../media/image934.png"/><Relationship Id="rId16" Type="http://schemas.openxmlformats.org/officeDocument/2006/relationships/image" Target="../media/image753.png"/><Relationship Id="rId221" Type="http://schemas.openxmlformats.org/officeDocument/2006/relationships/customXml" Target="../ink/ink978.xml"/><Relationship Id="rId242" Type="http://schemas.openxmlformats.org/officeDocument/2006/relationships/image" Target="../media/image864.png"/><Relationship Id="rId263" Type="http://schemas.openxmlformats.org/officeDocument/2006/relationships/customXml" Target="../ink/ink999.xml"/><Relationship Id="rId284" Type="http://schemas.openxmlformats.org/officeDocument/2006/relationships/image" Target="../media/image885.png"/><Relationship Id="rId319" Type="http://schemas.openxmlformats.org/officeDocument/2006/relationships/customXml" Target="../ink/ink1027.xml"/><Relationship Id="rId37" Type="http://schemas.openxmlformats.org/officeDocument/2006/relationships/customXml" Target="../ink/ink885.xml"/><Relationship Id="rId58" Type="http://schemas.openxmlformats.org/officeDocument/2006/relationships/image" Target="../media/image774.png"/><Relationship Id="rId79" Type="http://schemas.openxmlformats.org/officeDocument/2006/relationships/customXml" Target="../ink/ink906.xml"/><Relationship Id="rId102" Type="http://schemas.openxmlformats.org/officeDocument/2006/relationships/customXml" Target="../ink/ink918.xml"/><Relationship Id="rId123" Type="http://schemas.openxmlformats.org/officeDocument/2006/relationships/customXml" Target="../ink/ink929.xml"/><Relationship Id="rId144" Type="http://schemas.openxmlformats.org/officeDocument/2006/relationships/image" Target="../media/image815.png"/><Relationship Id="rId330" Type="http://schemas.openxmlformats.org/officeDocument/2006/relationships/image" Target="../media/image908.png"/><Relationship Id="rId90" Type="http://schemas.openxmlformats.org/officeDocument/2006/relationships/image" Target="../media/image789.png"/><Relationship Id="rId165" Type="http://schemas.openxmlformats.org/officeDocument/2006/relationships/customXml" Target="../ink/ink950.xml"/><Relationship Id="rId186" Type="http://schemas.openxmlformats.org/officeDocument/2006/relationships/image" Target="../media/image836.png"/><Relationship Id="rId351" Type="http://schemas.openxmlformats.org/officeDocument/2006/relationships/customXml" Target="../ink/ink1043.xml"/><Relationship Id="rId372" Type="http://schemas.openxmlformats.org/officeDocument/2006/relationships/image" Target="../media/image929.png"/><Relationship Id="rId211" Type="http://schemas.openxmlformats.org/officeDocument/2006/relationships/customXml" Target="../ink/ink973.xml"/><Relationship Id="rId232" Type="http://schemas.openxmlformats.org/officeDocument/2006/relationships/image" Target="../media/image859.png"/><Relationship Id="rId253" Type="http://schemas.openxmlformats.org/officeDocument/2006/relationships/customXml" Target="../ink/ink994.xml"/><Relationship Id="rId274" Type="http://schemas.openxmlformats.org/officeDocument/2006/relationships/image" Target="../media/image880.png"/><Relationship Id="rId295" Type="http://schemas.openxmlformats.org/officeDocument/2006/relationships/customXml" Target="../ink/ink1015.xml"/><Relationship Id="rId309" Type="http://schemas.openxmlformats.org/officeDocument/2006/relationships/customXml" Target="../ink/ink1022.xml"/><Relationship Id="rId27" Type="http://schemas.openxmlformats.org/officeDocument/2006/relationships/customXml" Target="../ink/ink880.xml"/><Relationship Id="rId48" Type="http://schemas.openxmlformats.org/officeDocument/2006/relationships/image" Target="../media/image769.png"/><Relationship Id="rId69" Type="http://schemas.openxmlformats.org/officeDocument/2006/relationships/customXml" Target="../ink/ink901.xml"/><Relationship Id="rId113" Type="http://schemas.openxmlformats.org/officeDocument/2006/relationships/image" Target="../media/image800.png"/><Relationship Id="rId134" Type="http://schemas.openxmlformats.org/officeDocument/2006/relationships/image" Target="../media/image810.png"/><Relationship Id="rId320" Type="http://schemas.openxmlformats.org/officeDocument/2006/relationships/image" Target="../media/image903.png"/><Relationship Id="rId80" Type="http://schemas.openxmlformats.org/officeDocument/2006/relationships/image" Target="../media/image784.png"/><Relationship Id="rId155" Type="http://schemas.openxmlformats.org/officeDocument/2006/relationships/customXml" Target="../ink/ink945.xml"/><Relationship Id="rId176" Type="http://schemas.openxmlformats.org/officeDocument/2006/relationships/image" Target="../media/image831.png"/><Relationship Id="rId197" Type="http://schemas.openxmlformats.org/officeDocument/2006/relationships/customXml" Target="../ink/ink966.xml"/><Relationship Id="rId341" Type="http://schemas.openxmlformats.org/officeDocument/2006/relationships/customXml" Target="../ink/ink1038.xml"/><Relationship Id="rId362" Type="http://schemas.openxmlformats.org/officeDocument/2006/relationships/image" Target="../media/image924.png"/><Relationship Id="rId383" Type="http://schemas.openxmlformats.org/officeDocument/2006/relationships/customXml" Target="../ink/ink1059.xml"/><Relationship Id="rId201" Type="http://schemas.openxmlformats.org/officeDocument/2006/relationships/customXml" Target="../ink/ink968.xml"/><Relationship Id="rId222" Type="http://schemas.openxmlformats.org/officeDocument/2006/relationships/image" Target="../media/image854.png"/><Relationship Id="rId243" Type="http://schemas.openxmlformats.org/officeDocument/2006/relationships/customXml" Target="../ink/ink989.xml"/><Relationship Id="rId264" Type="http://schemas.openxmlformats.org/officeDocument/2006/relationships/image" Target="../media/image875.png"/><Relationship Id="rId285" Type="http://schemas.openxmlformats.org/officeDocument/2006/relationships/customXml" Target="../ink/ink1010.xml"/><Relationship Id="rId17" Type="http://schemas.openxmlformats.org/officeDocument/2006/relationships/customXml" Target="../ink/ink875.xml"/><Relationship Id="rId38" Type="http://schemas.openxmlformats.org/officeDocument/2006/relationships/image" Target="../media/image764.png"/><Relationship Id="rId59" Type="http://schemas.openxmlformats.org/officeDocument/2006/relationships/customXml" Target="../ink/ink896.xml"/><Relationship Id="rId103" Type="http://schemas.openxmlformats.org/officeDocument/2006/relationships/image" Target="../media/image795.png"/><Relationship Id="rId124" Type="http://schemas.openxmlformats.org/officeDocument/2006/relationships/image" Target="../media/image805.png"/><Relationship Id="rId310" Type="http://schemas.openxmlformats.org/officeDocument/2006/relationships/image" Target="../media/image898.png"/><Relationship Id="rId70" Type="http://schemas.openxmlformats.org/officeDocument/2006/relationships/image" Target="../media/image779.png"/><Relationship Id="rId91" Type="http://schemas.openxmlformats.org/officeDocument/2006/relationships/customXml" Target="../ink/ink912.xml"/><Relationship Id="rId145" Type="http://schemas.openxmlformats.org/officeDocument/2006/relationships/customXml" Target="../ink/ink940.xml"/><Relationship Id="rId166" Type="http://schemas.openxmlformats.org/officeDocument/2006/relationships/image" Target="../media/image826.png"/><Relationship Id="rId187" Type="http://schemas.openxmlformats.org/officeDocument/2006/relationships/customXml" Target="../ink/ink961.xml"/><Relationship Id="rId331" Type="http://schemas.openxmlformats.org/officeDocument/2006/relationships/customXml" Target="../ink/ink1033.xml"/><Relationship Id="rId352" Type="http://schemas.openxmlformats.org/officeDocument/2006/relationships/image" Target="../media/image919.png"/><Relationship Id="rId373" Type="http://schemas.openxmlformats.org/officeDocument/2006/relationships/customXml" Target="../ink/ink1054.xml"/><Relationship Id="rId1" Type="http://schemas.openxmlformats.org/officeDocument/2006/relationships/slideLayout" Target="../slideLayouts/slideLayout7.xml"/><Relationship Id="rId212" Type="http://schemas.openxmlformats.org/officeDocument/2006/relationships/image" Target="../media/image849.png"/><Relationship Id="rId233" Type="http://schemas.openxmlformats.org/officeDocument/2006/relationships/customXml" Target="../ink/ink984.xml"/><Relationship Id="rId254" Type="http://schemas.openxmlformats.org/officeDocument/2006/relationships/image" Target="../media/image870.png"/><Relationship Id="rId28" Type="http://schemas.openxmlformats.org/officeDocument/2006/relationships/image" Target="../media/image759.png"/><Relationship Id="rId49" Type="http://schemas.openxmlformats.org/officeDocument/2006/relationships/customXml" Target="../ink/ink891.xml"/><Relationship Id="rId114" Type="http://schemas.openxmlformats.org/officeDocument/2006/relationships/customXml" Target="../ink/ink924.xml"/><Relationship Id="rId275" Type="http://schemas.openxmlformats.org/officeDocument/2006/relationships/customXml" Target="../ink/ink1005.xml"/><Relationship Id="rId296" Type="http://schemas.openxmlformats.org/officeDocument/2006/relationships/image" Target="../media/image891.png"/><Relationship Id="rId300" Type="http://schemas.openxmlformats.org/officeDocument/2006/relationships/image" Target="../media/image893.png"/><Relationship Id="rId60" Type="http://schemas.openxmlformats.org/officeDocument/2006/relationships/image" Target="../media/image775.png"/><Relationship Id="rId81" Type="http://schemas.openxmlformats.org/officeDocument/2006/relationships/customXml" Target="../ink/ink907.xml"/><Relationship Id="rId135" Type="http://schemas.openxmlformats.org/officeDocument/2006/relationships/customXml" Target="../ink/ink935.xml"/><Relationship Id="rId156" Type="http://schemas.openxmlformats.org/officeDocument/2006/relationships/image" Target="../media/image821.png"/><Relationship Id="rId177" Type="http://schemas.openxmlformats.org/officeDocument/2006/relationships/customXml" Target="../ink/ink956.xml"/><Relationship Id="rId198" Type="http://schemas.openxmlformats.org/officeDocument/2006/relationships/image" Target="../media/image842.png"/><Relationship Id="rId321" Type="http://schemas.openxmlformats.org/officeDocument/2006/relationships/customXml" Target="../ink/ink1028.xml"/><Relationship Id="rId342" Type="http://schemas.openxmlformats.org/officeDocument/2006/relationships/image" Target="../media/image914.png"/><Relationship Id="rId363" Type="http://schemas.openxmlformats.org/officeDocument/2006/relationships/customXml" Target="../ink/ink1049.xml"/><Relationship Id="rId384" Type="http://schemas.openxmlformats.org/officeDocument/2006/relationships/image" Target="../media/image935.png"/><Relationship Id="rId202" Type="http://schemas.openxmlformats.org/officeDocument/2006/relationships/image" Target="../media/image844.png"/><Relationship Id="rId223" Type="http://schemas.openxmlformats.org/officeDocument/2006/relationships/customXml" Target="../ink/ink979.xml"/><Relationship Id="rId244" Type="http://schemas.openxmlformats.org/officeDocument/2006/relationships/image" Target="../media/image865.png"/><Relationship Id="rId18" Type="http://schemas.openxmlformats.org/officeDocument/2006/relationships/image" Target="../media/image754.png"/><Relationship Id="rId39" Type="http://schemas.openxmlformats.org/officeDocument/2006/relationships/customXml" Target="../ink/ink886.xml"/><Relationship Id="rId265" Type="http://schemas.openxmlformats.org/officeDocument/2006/relationships/customXml" Target="../ink/ink1000.xml"/><Relationship Id="rId286" Type="http://schemas.openxmlformats.org/officeDocument/2006/relationships/image" Target="../media/image886.png"/><Relationship Id="rId50" Type="http://schemas.openxmlformats.org/officeDocument/2006/relationships/image" Target="../media/image770.png"/><Relationship Id="rId104" Type="http://schemas.openxmlformats.org/officeDocument/2006/relationships/customXml" Target="../ink/ink919.xml"/><Relationship Id="rId125" Type="http://schemas.openxmlformats.org/officeDocument/2006/relationships/customXml" Target="../ink/ink930.xml"/><Relationship Id="rId146" Type="http://schemas.openxmlformats.org/officeDocument/2006/relationships/image" Target="../media/image816.png"/><Relationship Id="rId167" Type="http://schemas.openxmlformats.org/officeDocument/2006/relationships/customXml" Target="../ink/ink951.xml"/><Relationship Id="rId188" Type="http://schemas.openxmlformats.org/officeDocument/2006/relationships/image" Target="../media/image837.png"/><Relationship Id="rId311" Type="http://schemas.openxmlformats.org/officeDocument/2006/relationships/customXml" Target="../ink/ink1023.xml"/><Relationship Id="rId332" Type="http://schemas.openxmlformats.org/officeDocument/2006/relationships/image" Target="../media/image909.png"/><Relationship Id="rId353" Type="http://schemas.openxmlformats.org/officeDocument/2006/relationships/customXml" Target="../ink/ink1044.xml"/><Relationship Id="rId374" Type="http://schemas.openxmlformats.org/officeDocument/2006/relationships/image" Target="../media/image930.png"/><Relationship Id="rId71" Type="http://schemas.openxmlformats.org/officeDocument/2006/relationships/customXml" Target="../ink/ink902.xml"/><Relationship Id="rId92" Type="http://schemas.openxmlformats.org/officeDocument/2006/relationships/image" Target="../media/image790.png"/><Relationship Id="rId213" Type="http://schemas.openxmlformats.org/officeDocument/2006/relationships/customXml" Target="../ink/ink974.xml"/><Relationship Id="rId234" Type="http://schemas.openxmlformats.org/officeDocument/2006/relationships/image" Target="../media/image860.png"/><Relationship Id="rId2" Type="http://schemas.openxmlformats.org/officeDocument/2006/relationships/notesSlide" Target="../notesSlides/notesSlide2.xml"/><Relationship Id="rId29" Type="http://schemas.openxmlformats.org/officeDocument/2006/relationships/customXml" Target="../ink/ink881.xml"/><Relationship Id="rId255" Type="http://schemas.openxmlformats.org/officeDocument/2006/relationships/customXml" Target="../ink/ink995.xml"/><Relationship Id="rId276" Type="http://schemas.openxmlformats.org/officeDocument/2006/relationships/image" Target="../media/image881.png"/><Relationship Id="rId297" Type="http://schemas.openxmlformats.org/officeDocument/2006/relationships/customXml" Target="../ink/ink1016.xml"/><Relationship Id="rId40" Type="http://schemas.openxmlformats.org/officeDocument/2006/relationships/image" Target="../media/image765.png"/><Relationship Id="rId115" Type="http://schemas.openxmlformats.org/officeDocument/2006/relationships/image" Target="../media/image801.png"/><Relationship Id="rId136" Type="http://schemas.openxmlformats.org/officeDocument/2006/relationships/image" Target="../media/image811.png"/><Relationship Id="rId157" Type="http://schemas.openxmlformats.org/officeDocument/2006/relationships/customXml" Target="../ink/ink946.xml"/><Relationship Id="rId178" Type="http://schemas.openxmlformats.org/officeDocument/2006/relationships/image" Target="../media/image832.png"/><Relationship Id="rId301" Type="http://schemas.openxmlformats.org/officeDocument/2006/relationships/customXml" Target="../ink/ink1018.xml"/><Relationship Id="rId322" Type="http://schemas.openxmlformats.org/officeDocument/2006/relationships/image" Target="../media/image904.png"/><Relationship Id="rId343" Type="http://schemas.openxmlformats.org/officeDocument/2006/relationships/customXml" Target="../ink/ink1039.xml"/><Relationship Id="rId364" Type="http://schemas.openxmlformats.org/officeDocument/2006/relationships/image" Target="../media/image925.png"/><Relationship Id="rId61" Type="http://schemas.openxmlformats.org/officeDocument/2006/relationships/customXml" Target="../ink/ink897.xml"/><Relationship Id="rId82" Type="http://schemas.openxmlformats.org/officeDocument/2006/relationships/image" Target="../media/image785.png"/><Relationship Id="rId199" Type="http://schemas.openxmlformats.org/officeDocument/2006/relationships/customXml" Target="../ink/ink967.xml"/><Relationship Id="rId203" Type="http://schemas.openxmlformats.org/officeDocument/2006/relationships/customXml" Target="../ink/ink969.xml"/><Relationship Id="rId385" Type="http://schemas.openxmlformats.org/officeDocument/2006/relationships/customXml" Target="../ink/ink1060.xml"/><Relationship Id="rId19" Type="http://schemas.openxmlformats.org/officeDocument/2006/relationships/customXml" Target="../ink/ink876.xml"/><Relationship Id="rId224" Type="http://schemas.openxmlformats.org/officeDocument/2006/relationships/image" Target="../media/image855.png"/><Relationship Id="rId245" Type="http://schemas.openxmlformats.org/officeDocument/2006/relationships/customXml" Target="../ink/ink990.xml"/><Relationship Id="rId266" Type="http://schemas.openxmlformats.org/officeDocument/2006/relationships/image" Target="../media/image876.png"/><Relationship Id="rId287" Type="http://schemas.openxmlformats.org/officeDocument/2006/relationships/customXml" Target="../ink/ink1011.xml"/><Relationship Id="rId30" Type="http://schemas.openxmlformats.org/officeDocument/2006/relationships/image" Target="../media/image760.png"/><Relationship Id="rId105" Type="http://schemas.openxmlformats.org/officeDocument/2006/relationships/image" Target="../media/image796.png"/><Relationship Id="rId126" Type="http://schemas.openxmlformats.org/officeDocument/2006/relationships/image" Target="../media/image806.png"/><Relationship Id="rId147" Type="http://schemas.openxmlformats.org/officeDocument/2006/relationships/customXml" Target="../ink/ink941.xml"/><Relationship Id="rId168" Type="http://schemas.openxmlformats.org/officeDocument/2006/relationships/image" Target="../media/image827.png"/><Relationship Id="rId312" Type="http://schemas.openxmlformats.org/officeDocument/2006/relationships/image" Target="../media/image899.png"/><Relationship Id="rId333" Type="http://schemas.openxmlformats.org/officeDocument/2006/relationships/customXml" Target="../ink/ink1034.xml"/><Relationship Id="rId354" Type="http://schemas.openxmlformats.org/officeDocument/2006/relationships/image" Target="../media/image920.png"/><Relationship Id="rId51" Type="http://schemas.openxmlformats.org/officeDocument/2006/relationships/customXml" Target="../ink/ink892.xml"/><Relationship Id="rId72" Type="http://schemas.openxmlformats.org/officeDocument/2006/relationships/image" Target="../media/image780.png"/><Relationship Id="rId93" Type="http://schemas.openxmlformats.org/officeDocument/2006/relationships/customXml" Target="../ink/ink913.xml"/><Relationship Id="rId189" Type="http://schemas.openxmlformats.org/officeDocument/2006/relationships/customXml" Target="../ink/ink962.xml"/><Relationship Id="rId375" Type="http://schemas.openxmlformats.org/officeDocument/2006/relationships/customXml" Target="../ink/ink1055.xml"/><Relationship Id="rId3" Type="http://schemas.openxmlformats.org/officeDocument/2006/relationships/image" Target="NULL"/><Relationship Id="rId214" Type="http://schemas.openxmlformats.org/officeDocument/2006/relationships/image" Target="../media/image850.png"/><Relationship Id="rId235" Type="http://schemas.openxmlformats.org/officeDocument/2006/relationships/customXml" Target="../ink/ink985.xml"/><Relationship Id="rId256" Type="http://schemas.openxmlformats.org/officeDocument/2006/relationships/image" Target="../media/image871.png"/><Relationship Id="rId277" Type="http://schemas.openxmlformats.org/officeDocument/2006/relationships/customXml" Target="../ink/ink1006.xml"/><Relationship Id="rId298" Type="http://schemas.openxmlformats.org/officeDocument/2006/relationships/image" Target="../media/image892.png"/><Relationship Id="rId116" Type="http://schemas.openxmlformats.org/officeDocument/2006/relationships/customXml" Target="../ink/ink925.xml"/><Relationship Id="rId137" Type="http://schemas.openxmlformats.org/officeDocument/2006/relationships/customXml" Target="../ink/ink936.xml"/><Relationship Id="rId158" Type="http://schemas.openxmlformats.org/officeDocument/2006/relationships/image" Target="../media/image822.png"/><Relationship Id="rId302" Type="http://schemas.openxmlformats.org/officeDocument/2006/relationships/image" Target="../media/image894.png"/><Relationship Id="rId323" Type="http://schemas.openxmlformats.org/officeDocument/2006/relationships/customXml" Target="../ink/ink1029.xml"/><Relationship Id="rId344" Type="http://schemas.openxmlformats.org/officeDocument/2006/relationships/image" Target="../media/image915.png"/><Relationship Id="rId20" Type="http://schemas.openxmlformats.org/officeDocument/2006/relationships/image" Target="../media/image755.png"/><Relationship Id="rId41" Type="http://schemas.openxmlformats.org/officeDocument/2006/relationships/customXml" Target="../ink/ink887.xml"/><Relationship Id="rId62" Type="http://schemas.openxmlformats.org/officeDocument/2006/relationships/image" Target="../media/image329.png"/><Relationship Id="rId83" Type="http://schemas.openxmlformats.org/officeDocument/2006/relationships/customXml" Target="../ink/ink908.xml"/><Relationship Id="rId179" Type="http://schemas.openxmlformats.org/officeDocument/2006/relationships/customXml" Target="../ink/ink957.xml"/><Relationship Id="rId365" Type="http://schemas.openxmlformats.org/officeDocument/2006/relationships/customXml" Target="../ink/ink1050.xml"/><Relationship Id="rId386" Type="http://schemas.openxmlformats.org/officeDocument/2006/relationships/image" Target="../media/image936.png"/><Relationship Id="rId190" Type="http://schemas.openxmlformats.org/officeDocument/2006/relationships/image" Target="../media/image838.png"/><Relationship Id="rId204" Type="http://schemas.openxmlformats.org/officeDocument/2006/relationships/image" Target="../media/image845.png"/><Relationship Id="rId225" Type="http://schemas.openxmlformats.org/officeDocument/2006/relationships/customXml" Target="../ink/ink980.xml"/><Relationship Id="rId246" Type="http://schemas.openxmlformats.org/officeDocument/2006/relationships/image" Target="../media/image866.png"/><Relationship Id="rId267" Type="http://schemas.openxmlformats.org/officeDocument/2006/relationships/customXml" Target="../ink/ink1001.xml"/><Relationship Id="rId288" Type="http://schemas.openxmlformats.org/officeDocument/2006/relationships/image" Target="../media/image887.png"/><Relationship Id="rId106" Type="http://schemas.openxmlformats.org/officeDocument/2006/relationships/customXml" Target="../ink/ink920.xml"/><Relationship Id="rId127" Type="http://schemas.openxmlformats.org/officeDocument/2006/relationships/customXml" Target="../ink/ink931.xml"/><Relationship Id="rId313" Type="http://schemas.openxmlformats.org/officeDocument/2006/relationships/customXml" Target="../ink/ink1024.xml"/><Relationship Id="rId10" Type="http://schemas.openxmlformats.org/officeDocument/2006/relationships/image" Target="../media/image750.png"/><Relationship Id="rId31" Type="http://schemas.openxmlformats.org/officeDocument/2006/relationships/customXml" Target="../ink/ink882.xml"/><Relationship Id="rId52" Type="http://schemas.openxmlformats.org/officeDocument/2006/relationships/image" Target="../media/image771.png"/><Relationship Id="rId73" Type="http://schemas.openxmlformats.org/officeDocument/2006/relationships/customXml" Target="../ink/ink903.xml"/><Relationship Id="rId94" Type="http://schemas.openxmlformats.org/officeDocument/2006/relationships/image" Target="../media/image791.png"/><Relationship Id="rId148" Type="http://schemas.openxmlformats.org/officeDocument/2006/relationships/image" Target="../media/image817.png"/><Relationship Id="rId169" Type="http://schemas.openxmlformats.org/officeDocument/2006/relationships/customXml" Target="../ink/ink952.xml"/><Relationship Id="rId334" Type="http://schemas.openxmlformats.org/officeDocument/2006/relationships/image" Target="../media/image910.png"/><Relationship Id="rId355" Type="http://schemas.openxmlformats.org/officeDocument/2006/relationships/customXml" Target="../ink/ink1045.xml"/><Relationship Id="rId376" Type="http://schemas.openxmlformats.org/officeDocument/2006/relationships/image" Target="../media/image931.png"/><Relationship Id="rId4" Type="http://schemas.openxmlformats.org/officeDocument/2006/relationships/image" Target="NULL"/><Relationship Id="rId180" Type="http://schemas.openxmlformats.org/officeDocument/2006/relationships/image" Target="../media/image833.png"/><Relationship Id="rId215" Type="http://schemas.openxmlformats.org/officeDocument/2006/relationships/customXml" Target="../ink/ink975.xml"/><Relationship Id="rId236" Type="http://schemas.openxmlformats.org/officeDocument/2006/relationships/image" Target="../media/image861.png"/><Relationship Id="rId257" Type="http://schemas.openxmlformats.org/officeDocument/2006/relationships/customXml" Target="../ink/ink996.xml"/><Relationship Id="rId278" Type="http://schemas.openxmlformats.org/officeDocument/2006/relationships/image" Target="../media/image882.png"/><Relationship Id="rId303" Type="http://schemas.openxmlformats.org/officeDocument/2006/relationships/customXml" Target="../ink/ink1019.xml"/><Relationship Id="rId42" Type="http://schemas.openxmlformats.org/officeDocument/2006/relationships/image" Target="../media/image766.png"/><Relationship Id="rId84" Type="http://schemas.openxmlformats.org/officeDocument/2006/relationships/image" Target="../media/image786.png"/><Relationship Id="rId138" Type="http://schemas.openxmlformats.org/officeDocument/2006/relationships/image" Target="../media/image812.png"/><Relationship Id="rId345" Type="http://schemas.openxmlformats.org/officeDocument/2006/relationships/customXml" Target="../ink/ink1040.xml"/><Relationship Id="rId387" Type="http://schemas.openxmlformats.org/officeDocument/2006/relationships/customXml" Target="../ink/ink1061.xml"/><Relationship Id="rId191" Type="http://schemas.openxmlformats.org/officeDocument/2006/relationships/customXml" Target="../ink/ink963.xml"/><Relationship Id="rId205" Type="http://schemas.openxmlformats.org/officeDocument/2006/relationships/customXml" Target="../ink/ink970.xml"/><Relationship Id="rId247" Type="http://schemas.openxmlformats.org/officeDocument/2006/relationships/customXml" Target="../ink/ink991.xml"/><Relationship Id="rId107" Type="http://schemas.openxmlformats.org/officeDocument/2006/relationships/image" Target="../media/image797.png"/><Relationship Id="rId289" Type="http://schemas.openxmlformats.org/officeDocument/2006/relationships/customXml" Target="../ink/ink1012.xml"/><Relationship Id="rId11" Type="http://schemas.openxmlformats.org/officeDocument/2006/relationships/customXml" Target="../ink/ink872.xml"/><Relationship Id="rId53" Type="http://schemas.openxmlformats.org/officeDocument/2006/relationships/customXml" Target="../ink/ink893.xml"/><Relationship Id="rId149" Type="http://schemas.openxmlformats.org/officeDocument/2006/relationships/customXml" Target="../ink/ink942.xml"/><Relationship Id="rId314" Type="http://schemas.openxmlformats.org/officeDocument/2006/relationships/image" Target="../media/image900.png"/><Relationship Id="rId356" Type="http://schemas.openxmlformats.org/officeDocument/2006/relationships/image" Target="../media/image921.png"/><Relationship Id="rId95" Type="http://schemas.openxmlformats.org/officeDocument/2006/relationships/customXml" Target="../ink/ink914.xml"/><Relationship Id="rId160" Type="http://schemas.openxmlformats.org/officeDocument/2006/relationships/image" Target="../media/image823.png"/><Relationship Id="rId216" Type="http://schemas.openxmlformats.org/officeDocument/2006/relationships/image" Target="../media/image851.png"/><Relationship Id="rId258" Type="http://schemas.openxmlformats.org/officeDocument/2006/relationships/image" Target="../media/image872.png"/><Relationship Id="rId22" Type="http://schemas.openxmlformats.org/officeDocument/2006/relationships/image" Target="../media/image756.png"/><Relationship Id="rId64" Type="http://schemas.openxmlformats.org/officeDocument/2006/relationships/image" Target="../media/image776.png"/><Relationship Id="rId118" Type="http://schemas.openxmlformats.org/officeDocument/2006/relationships/customXml" Target="../ink/ink926.xml"/><Relationship Id="rId325" Type="http://schemas.openxmlformats.org/officeDocument/2006/relationships/customXml" Target="../ink/ink1030.xml"/><Relationship Id="rId367" Type="http://schemas.openxmlformats.org/officeDocument/2006/relationships/customXml" Target="../ink/ink1051.xml"/><Relationship Id="rId171" Type="http://schemas.openxmlformats.org/officeDocument/2006/relationships/customXml" Target="../ink/ink953.xml"/><Relationship Id="rId227" Type="http://schemas.openxmlformats.org/officeDocument/2006/relationships/customXml" Target="../ink/ink981.xml"/><Relationship Id="rId269" Type="http://schemas.openxmlformats.org/officeDocument/2006/relationships/customXml" Target="../ink/ink1002.xml"/><Relationship Id="rId33" Type="http://schemas.openxmlformats.org/officeDocument/2006/relationships/customXml" Target="../ink/ink883.xml"/><Relationship Id="rId129" Type="http://schemas.openxmlformats.org/officeDocument/2006/relationships/customXml" Target="../ink/ink932.xml"/><Relationship Id="rId280" Type="http://schemas.openxmlformats.org/officeDocument/2006/relationships/image" Target="../media/image883.png"/><Relationship Id="rId336" Type="http://schemas.openxmlformats.org/officeDocument/2006/relationships/image" Target="../media/image911.png"/><Relationship Id="rId75" Type="http://schemas.openxmlformats.org/officeDocument/2006/relationships/customXml" Target="../ink/ink904.xml"/><Relationship Id="rId140" Type="http://schemas.openxmlformats.org/officeDocument/2006/relationships/image" Target="../media/image813.png"/><Relationship Id="rId182" Type="http://schemas.openxmlformats.org/officeDocument/2006/relationships/image" Target="../media/image834.png"/><Relationship Id="rId378" Type="http://schemas.openxmlformats.org/officeDocument/2006/relationships/image" Target="../media/image932.png"/><Relationship Id="rId6" Type="http://schemas.openxmlformats.org/officeDocument/2006/relationships/image" Target="../media/image748.png"/><Relationship Id="rId238" Type="http://schemas.openxmlformats.org/officeDocument/2006/relationships/image" Target="../media/image862.png"/><Relationship Id="rId291" Type="http://schemas.openxmlformats.org/officeDocument/2006/relationships/customXml" Target="../ink/ink1013.xml"/><Relationship Id="rId305" Type="http://schemas.openxmlformats.org/officeDocument/2006/relationships/customXml" Target="../ink/ink1020.xml"/><Relationship Id="rId347" Type="http://schemas.openxmlformats.org/officeDocument/2006/relationships/customXml" Target="../ink/ink1041.xml"/><Relationship Id="rId44" Type="http://schemas.openxmlformats.org/officeDocument/2006/relationships/image" Target="../media/image767.png"/><Relationship Id="rId86" Type="http://schemas.openxmlformats.org/officeDocument/2006/relationships/image" Target="../media/image787.png"/><Relationship Id="rId151" Type="http://schemas.openxmlformats.org/officeDocument/2006/relationships/customXml" Target="../ink/ink943.xml"/><Relationship Id="rId389" Type="http://schemas.openxmlformats.org/officeDocument/2006/relationships/customXml" Target="../ink/ink1062.xml"/><Relationship Id="rId193" Type="http://schemas.openxmlformats.org/officeDocument/2006/relationships/customXml" Target="../ink/ink964.xml"/><Relationship Id="rId207" Type="http://schemas.openxmlformats.org/officeDocument/2006/relationships/customXml" Target="../ink/ink971.xml"/><Relationship Id="rId249" Type="http://schemas.openxmlformats.org/officeDocument/2006/relationships/customXml" Target="../ink/ink992.xml"/><Relationship Id="rId13" Type="http://schemas.openxmlformats.org/officeDocument/2006/relationships/customXml" Target="../ink/ink873.xml"/><Relationship Id="rId109" Type="http://schemas.openxmlformats.org/officeDocument/2006/relationships/image" Target="../media/image798.png"/><Relationship Id="rId260" Type="http://schemas.openxmlformats.org/officeDocument/2006/relationships/image" Target="../media/image873.png"/><Relationship Id="rId316" Type="http://schemas.openxmlformats.org/officeDocument/2006/relationships/image" Target="../media/image901.png"/><Relationship Id="rId55" Type="http://schemas.openxmlformats.org/officeDocument/2006/relationships/customXml" Target="../ink/ink894.xml"/><Relationship Id="rId97" Type="http://schemas.openxmlformats.org/officeDocument/2006/relationships/customXml" Target="../ink/ink915.xml"/><Relationship Id="rId120" Type="http://schemas.openxmlformats.org/officeDocument/2006/relationships/image" Target="../media/image803.png"/><Relationship Id="rId358" Type="http://schemas.openxmlformats.org/officeDocument/2006/relationships/image" Target="../media/image922.png"/><Relationship Id="rId162" Type="http://schemas.openxmlformats.org/officeDocument/2006/relationships/image" Target="../media/image824.png"/><Relationship Id="rId218" Type="http://schemas.openxmlformats.org/officeDocument/2006/relationships/image" Target="../media/image852.png"/><Relationship Id="rId271" Type="http://schemas.openxmlformats.org/officeDocument/2006/relationships/customXml" Target="../ink/ink1003.xml"/><Relationship Id="rId24" Type="http://schemas.openxmlformats.org/officeDocument/2006/relationships/image" Target="../media/image757.png"/><Relationship Id="rId66" Type="http://schemas.openxmlformats.org/officeDocument/2006/relationships/image" Target="../media/image777.png"/><Relationship Id="rId131" Type="http://schemas.openxmlformats.org/officeDocument/2006/relationships/customXml" Target="../ink/ink933.xml"/><Relationship Id="rId327" Type="http://schemas.openxmlformats.org/officeDocument/2006/relationships/customXml" Target="../ink/ink1031.xml"/><Relationship Id="rId369" Type="http://schemas.openxmlformats.org/officeDocument/2006/relationships/customXml" Target="../ink/ink1052.xml"/><Relationship Id="rId173" Type="http://schemas.openxmlformats.org/officeDocument/2006/relationships/customXml" Target="../ink/ink954.xml"/><Relationship Id="rId229" Type="http://schemas.openxmlformats.org/officeDocument/2006/relationships/customXml" Target="../ink/ink982.xml"/><Relationship Id="rId380" Type="http://schemas.openxmlformats.org/officeDocument/2006/relationships/image" Target="../media/image933.png"/><Relationship Id="rId240" Type="http://schemas.openxmlformats.org/officeDocument/2006/relationships/image" Target="../media/image863.png"/><Relationship Id="rId35" Type="http://schemas.openxmlformats.org/officeDocument/2006/relationships/customXml" Target="../ink/ink884.xml"/><Relationship Id="rId77" Type="http://schemas.openxmlformats.org/officeDocument/2006/relationships/customXml" Target="../ink/ink905.xml"/><Relationship Id="rId100" Type="http://schemas.openxmlformats.org/officeDocument/2006/relationships/image" Target="../media/image794.png"/><Relationship Id="rId282" Type="http://schemas.openxmlformats.org/officeDocument/2006/relationships/image" Target="../media/image884.png"/><Relationship Id="rId338" Type="http://schemas.openxmlformats.org/officeDocument/2006/relationships/image" Target="../media/image912.png"/><Relationship Id="rId8" Type="http://schemas.openxmlformats.org/officeDocument/2006/relationships/image" Target="../media/image749.png"/><Relationship Id="rId142" Type="http://schemas.openxmlformats.org/officeDocument/2006/relationships/image" Target="../media/image814.png"/><Relationship Id="rId184" Type="http://schemas.openxmlformats.org/officeDocument/2006/relationships/image" Target="../media/image835.png"/><Relationship Id="rId391" Type="http://schemas.openxmlformats.org/officeDocument/2006/relationships/customXml" Target="../ink/ink1063.xml"/><Relationship Id="rId251" Type="http://schemas.openxmlformats.org/officeDocument/2006/relationships/customXml" Target="../ink/ink993.xml"/><Relationship Id="rId46" Type="http://schemas.openxmlformats.org/officeDocument/2006/relationships/image" Target="../media/image768.png"/><Relationship Id="rId293" Type="http://schemas.openxmlformats.org/officeDocument/2006/relationships/customXml" Target="../ink/ink1014.xml"/><Relationship Id="rId307" Type="http://schemas.openxmlformats.org/officeDocument/2006/relationships/customXml" Target="../ink/ink1021.xml"/><Relationship Id="rId349" Type="http://schemas.openxmlformats.org/officeDocument/2006/relationships/customXml" Target="../ink/ink1042.xml"/><Relationship Id="rId88" Type="http://schemas.openxmlformats.org/officeDocument/2006/relationships/image" Target="../media/image788.png"/><Relationship Id="rId111" Type="http://schemas.openxmlformats.org/officeDocument/2006/relationships/image" Target="../media/image799.png"/><Relationship Id="rId153" Type="http://schemas.openxmlformats.org/officeDocument/2006/relationships/customXml" Target="../ink/ink944.xml"/><Relationship Id="rId195" Type="http://schemas.openxmlformats.org/officeDocument/2006/relationships/customXml" Target="../ink/ink965.xml"/><Relationship Id="rId209" Type="http://schemas.openxmlformats.org/officeDocument/2006/relationships/customXml" Target="../ink/ink972.xml"/><Relationship Id="rId360" Type="http://schemas.openxmlformats.org/officeDocument/2006/relationships/image" Target="../media/image923.png"/><Relationship Id="rId220" Type="http://schemas.openxmlformats.org/officeDocument/2006/relationships/image" Target="../media/image853.png"/><Relationship Id="rId15" Type="http://schemas.openxmlformats.org/officeDocument/2006/relationships/customXml" Target="../ink/ink874.xml"/><Relationship Id="rId57" Type="http://schemas.openxmlformats.org/officeDocument/2006/relationships/customXml" Target="../ink/ink895.xml"/><Relationship Id="rId262" Type="http://schemas.openxmlformats.org/officeDocument/2006/relationships/image" Target="../media/image874.png"/><Relationship Id="rId318" Type="http://schemas.openxmlformats.org/officeDocument/2006/relationships/image" Target="../media/image902.png"/><Relationship Id="rId99" Type="http://schemas.openxmlformats.org/officeDocument/2006/relationships/customXml" Target="../ink/ink916.xml"/><Relationship Id="rId122" Type="http://schemas.openxmlformats.org/officeDocument/2006/relationships/image" Target="../media/image804.png"/><Relationship Id="rId164" Type="http://schemas.openxmlformats.org/officeDocument/2006/relationships/image" Target="../media/image825.png"/><Relationship Id="rId371" Type="http://schemas.openxmlformats.org/officeDocument/2006/relationships/customXml" Target="../ink/ink1053.xml"/><Relationship Id="rId26" Type="http://schemas.openxmlformats.org/officeDocument/2006/relationships/image" Target="../media/image758.png"/><Relationship Id="rId231" Type="http://schemas.openxmlformats.org/officeDocument/2006/relationships/customXml" Target="../ink/ink983.xml"/><Relationship Id="rId273" Type="http://schemas.openxmlformats.org/officeDocument/2006/relationships/customXml" Target="../ink/ink1004.xml"/><Relationship Id="rId329" Type="http://schemas.openxmlformats.org/officeDocument/2006/relationships/customXml" Target="../ink/ink1032.xml"/><Relationship Id="rId68" Type="http://schemas.openxmlformats.org/officeDocument/2006/relationships/image" Target="../media/image778.png"/><Relationship Id="rId133" Type="http://schemas.openxmlformats.org/officeDocument/2006/relationships/customXml" Target="../ink/ink934.xml"/><Relationship Id="rId175" Type="http://schemas.openxmlformats.org/officeDocument/2006/relationships/customXml" Target="../ink/ink955.xml"/><Relationship Id="rId340" Type="http://schemas.openxmlformats.org/officeDocument/2006/relationships/image" Target="../media/image913.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8.xml"/><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NULL"/><Relationship Id="rId9"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customXml" Target="../ink/ink61.xml"/><Relationship Id="rId299" Type="http://schemas.openxmlformats.org/officeDocument/2006/relationships/image" Target="../media/image150.png"/><Relationship Id="rId21" Type="http://schemas.openxmlformats.org/officeDocument/2006/relationships/customXml" Target="../ink/ink12.xml"/><Relationship Id="rId63" Type="http://schemas.openxmlformats.org/officeDocument/2006/relationships/image" Target="../media/image35.png"/><Relationship Id="rId159" Type="http://schemas.openxmlformats.org/officeDocument/2006/relationships/image" Target="../media/image82.png"/><Relationship Id="rId324" Type="http://schemas.openxmlformats.org/officeDocument/2006/relationships/customXml" Target="../ink/ink167.xml"/><Relationship Id="rId366" Type="http://schemas.openxmlformats.org/officeDocument/2006/relationships/customXml" Target="../ink/ink188.xml"/><Relationship Id="rId170" Type="http://schemas.openxmlformats.org/officeDocument/2006/relationships/customXml" Target="../ink/ink88.xml"/><Relationship Id="rId226" Type="http://schemas.openxmlformats.org/officeDocument/2006/relationships/image" Target="../media/image114.png"/><Relationship Id="rId433" Type="http://schemas.openxmlformats.org/officeDocument/2006/relationships/image" Target="../media/image217.png"/><Relationship Id="rId268" Type="http://schemas.openxmlformats.org/officeDocument/2006/relationships/customXml" Target="../ink/ink139.xml"/><Relationship Id="rId475" Type="http://schemas.openxmlformats.org/officeDocument/2006/relationships/image" Target="../media/image238.png"/><Relationship Id="rId32" Type="http://schemas.openxmlformats.org/officeDocument/2006/relationships/image" Target="../media/image20.png"/><Relationship Id="rId74" Type="http://schemas.openxmlformats.org/officeDocument/2006/relationships/customXml" Target="../ink/ink39.xml"/><Relationship Id="rId128" Type="http://schemas.openxmlformats.org/officeDocument/2006/relationships/image" Target="../media/image67.png"/><Relationship Id="rId335" Type="http://schemas.openxmlformats.org/officeDocument/2006/relationships/image" Target="../media/image168.png"/><Relationship Id="rId377" Type="http://schemas.openxmlformats.org/officeDocument/2006/relationships/image" Target="../media/image189.png"/><Relationship Id="rId5" Type="http://schemas.openxmlformats.org/officeDocument/2006/relationships/customXml" Target="../ink/ink4.xml"/><Relationship Id="rId181" Type="http://schemas.openxmlformats.org/officeDocument/2006/relationships/customXml" Target="../ink/ink94.xml"/><Relationship Id="rId237" Type="http://schemas.openxmlformats.org/officeDocument/2006/relationships/customXml" Target="../ink/ink123.xml"/><Relationship Id="rId402" Type="http://schemas.openxmlformats.org/officeDocument/2006/relationships/customXml" Target="../ink/ink206.xml"/><Relationship Id="rId279" Type="http://schemas.openxmlformats.org/officeDocument/2006/relationships/image" Target="../media/image140.png"/><Relationship Id="rId444" Type="http://schemas.openxmlformats.org/officeDocument/2006/relationships/customXml" Target="../ink/ink227.xml"/><Relationship Id="rId43" Type="http://schemas.openxmlformats.org/officeDocument/2006/relationships/customXml" Target="../ink/ink23.xml"/><Relationship Id="rId139" Type="http://schemas.openxmlformats.org/officeDocument/2006/relationships/customXml" Target="../ink/ink72.xml"/><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customXml" Target="../ink/ink178.xml"/><Relationship Id="rId388" Type="http://schemas.openxmlformats.org/officeDocument/2006/relationships/customXml" Target="../ink/ink199.xml"/><Relationship Id="rId85" Type="http://schemas.openxmlformats.org/officeDocument/2006/relationships/image" Target="../media/image46.png"/><Relationship Id="rId150" Type="http://schemas.openxmlformats.org/officeDocument/2006/relationships/customXml" Target="../ink/ink78.xml"/><Relationship Id="rId192" Type="http://schemas.openxmlformats.org/officeDocument/2006/relationships/image" Target="../media/image98.png"/><Relationship Id="rId206" Type="http://schemas.openxmlformats.org/officeDocument/2006/relationships/customXml" Target="../ink/ink107.xml"/><Relationship Id="rId413" Type="http://schemas.openxmlformats.org/officeDocument/2006/relationships/image" Target="../media/image207.png"/><Relationship Id="rId248" Type="http://schemas.openxmlformats.org/officeDocument/2006/relationships/image" Target="../media/image125.png"/><Relationship Id="rId455" Type="http://schemas.openxmlformats.org/officeDocument/2006/relationships/image" Target="../media/image228.png"/><Relationship Id="rId12" Type="http://schemas.openxmlformats.org/officeDocument/2006/relationships/image" Target="../media/image10.png"/><Relationship Id="rId108" Type="http://schemas.openxmlformats.org/officeDocument/2006/relationships/image" Target="../media/image57.png"/><Relationship Id="rId315" Type="http://schemas.openxmlformats.org/officeDocument/2006/relationships/image" Target="../media/image158.png"/><Relationship Id="rId357" Type="http://schemas.openxmlformats.org/officeDocument/2006/relationships/image" Target="../media/image179.png"/><Relationship Id="rId54" Type="http://schemas.openxmlformats.org/officeDocument/2006/relationships/customXml" Target="../ink/ink29.xml"/><Relationship Id="rId96" Type="http://schemas.openxmlformats.org/officeDocument/2006/relationships/customXml" Target="../ink/ink50.xml"/><Relationship Id="rId161" Type="http://schemas.openxmlformats.org/officeDocument/2006/relationships/image" Target="../media/image83.png"/><Relationship Id="rId217" Type="http://schemas.openxmlformats.org/officeDocument/2006/relationships/customXml" Target="../ink/ink113.xml"/><Relationship Id="rId399" Type="http://schemas.openxmlformats.org/officeDocument/2006/relationships/image" Target="../media/image200.png"/><Relationship Id="rId259" Type="http://schemas.openxmlformats.org/officeDocument/2006/relationships/image" Target="../media/image130.png"/><Relationship Id="rId424" Type="http://schemas.openxmlformats.org/officeDocument/2006/relationships/customXml" Target="../ink/ink217.xml"/><Relationship Id="rId466" Type="http://schemas.openxmlformats.org/officeDocument/2006/relationships/customXml" Target="../ink/ink238.xml"/><Relationship Id="rId23" Type="http://schemas.openxmlformats.org/officeDocument/2006/relationships/customXml" Target="../ink/ink13.xml"/><Relationship Id="rId119" Type="http://schemas.openxmlformats.org/officeDocument/2006/relationships/customXml" Target="../ink/ink62.xml"/><Relationship Id="rId270" Type="http://schemas.openxmlformats.org/officeDocument/2006/relationships/customXml" Target="../ink/ink140.xml"/><Relationship Id="rId326" Type="http://schemas.openxmlformats.org/officeDocument/2006/relationships/customXml" Target="../ink/ink168.xml"/><Relationship Id="rId65" Type="http://schemas.openxmlformats.org/officeDocument/2006/relationships/image" Target="../media/image36.png"/><Relationship Id="rId130" Type="http://schemas.openxmlformats.org/officeDocument/2006/relationships/image" Target="../media/image68.png"/><Relationship Id="rId368" Type="http://schemas.openxmlformats.org/officeDocument/2006/relationships/customXml" Target="../ink/ink189.xml"/><Relationship Id="rId172" Type="http://schemas.openxmlformats.org/officeDocument/2006/relationships/customXml" Target="../ink/ink89.xml"/><Relationship Id="rId228" Type="http://schemas.openxmlformats.org/officeDocument/2006/relationships/image" Target="../media/image115.png"/><Relationship Id="rId435" Type="http://schemas.openxmlformats.org/officeDocument/2006/relationships/image" Target="../media/image218.png"/><Relationship Id="rId477" Type="http://schemas.openxmlformats.org/officeDocument/2006/relationships/image" Target="../media/image239.png"/><Relationship Id="rId281" Type="http://schemas.openxmlformats.org/officeDocument/2006/relationships/image" Target="../media/image141.png"/><Relationship Id="rId337" Type="http://schemas.openxmlformats.org/officeDocument/2006/relationships/image" Target="../media/image169.png"/><Relationship Id="rId34" Type="http://schemas.openxmlformats.org/officeDocument/2006/relationships/image" Target="../media/image21.png"/><Relationship Id="rId76" Type="http://schemas.openxmlformats.org/officeDocument/2006/relationships/customXml" Target="../ink/ink40.xml"/><Relationship Id="rId141" Type="http://schemas.openxmlformats.org/officeDocument/2006/relationships/customXml" Target="../ink/ink73.xml"/><Relationship Id="rId379" Type="http://schemas.openxmlformats.org/officeDocument/2006/relationships/image" Target="../media/image190.png"/><Relationship Id="rId7" Type="http://schemas.openxmlformats.org/officeDocument/2006/relationships/customXml" Target="../ink/ink5.xml"/><Relationship Id="rId183" Type="http://schemas.openxmlformats.org/officeDocument/2006/relationships/customXml" Target="../ink/ink95.xml"/><Relationship Id="rId239" Type="http://schemas.openxmlformats.org/officeDocument/2006/relationships/customXml" Target="../ink/ink124.xml"/><Relationship Id="rId390" Type="http://schemas.openxmlformats.org/officeDocument/2006/relationships/customXml" Target="../ink/ink200.xml"/><Relationship Id="rId404" Type="http://schemas.openxmlformats.org/officeDocument/2006/relationships/customXml" Target="../ink/ink207.xml"/><Relationship Id="rId446" Type="http://schemas.openxmlformats.org/officeDocument/2006/relationships/customXml" Target="../ink/ink228.xml"/><Relationship Id="rId250" Type="http://schemas.openxmlformats.org/officeDocument/2006/relationships/image" Target="../media/image126.png"/><Relationship Id="rId292" Type="http://schemas.openxmlformats.org/officeDocument/2006/relationships/customXml" Target="../ink/ink151.xml"/><Relationship Id="rId306" Type="http://schemas.openxmlformats.org/officeDocument/2006/relationships/customXml" Target="../ink/ink158.xml"/><Relationship Id="rId45" Type="http://schemas.openxmlformats.org/officeDocument/2006/relationships/customXml" Target="../ink/ink24.xml"/><Relationship Id="rId87" Type="http://schemas.openxmlformats.org/officeDocument/2006/relationships/image" Target="../media/image47.png"/><Relationship Id="rId110" Type="http://schemas.openxmlformats.org/officeDocument/2006/relationships/image" Target="../media/image58.png"/><Relationship Id="rId348" Type="http://schemas.openxmlformats.org/officeDocument/2006/relationships/customXml" Target="../ink/ink179.xml"/><Relationship Id="rId152" Type="http://schemas.openxmlformats.org/officeDocument/2006/relationships/customXml" Target="../ink/ink79.xml"/><Relationship Id="rId194" Type="http://schemas.openxmlformats.org/officeDocument/2006/relationships/image" Target="../media/image99.png"/><Relationship Id="rId208" Type="http://schemas.openxmlformats.org/officeDocument/2006/relationships/customXml" Target="../ink/ink108.xml"/><Relationship Id="rId415" Type="http://schemas.openxmlformats.org/officeDocument/2006/relationships/image" Target="../media/image208.png"/><Relationship Id="rId457" Type="http://schemas.openxmlformats.org/officeDocument/2006/relationships/image" Target="../media/image229.png"/><Relationship Id="rId261" Type="http://schemas.openxmlformats.org/officeDocument/2006/relationships/image" Target="../media/image131.png"/><Relationship Id="rId14" Type="http://schemas.openxmlformats.org/officeDocument/2006/relationships/image" Target="../media/image11.png"/><Relationship Id="rId56" Type="http://schemas.openxmlformats.org/officeDocument/2006/relationships/customXml" Target="../ink/ink30.xml"/><Relationship Id="rId317" Type="http://schemas.openxmlformats.org/officeDocument/2006/relationships/image" Target="../media/image159.png"/><Relationship Id="rId359" Type="http://schemas.openxmlformats.org/officeDocument/2006/relationships/image" Target="../media/image180.png"/><Relationship Id="rId98" Type="http://schemas.openxmlformats.org/officeDocument/2006/relationships/image" Target="../media/image52.png"/><Relationship Id="rId121" Type="http://schemas.openxmlformats.org/officeDocument/2006/relationships/customXml" Target="../ink/ink63.xml"/><Relationship Id="rId163" Type="http://schemas.openxmlformats.org/officeDocument/2006/relationships/image" Target="../media/image84.png"/><Relationship Id="rId219" Type="http://schemas.openxmlformats.org/officeDocument/2006/relationships/customXml" Target="../ink/ink114.xml"/><Relationship Id="rId370" Type="http://schemas.openxmlformats.org/officeDocument/2006/relationships/customXml" Target="../ink/ink190.xml"/><Relationship Id="rId426" Type="http://schemas.openxmlformats.org/officeDocument/2006/relationships/customXml" Target="../ink/ink218.xml"/><Relationship Id="rId230" Type="http://schemas.openxmlformats.org/officeDocument/2006/relationships/image" Target="../media/image116.png"/><Relationship Id="rId468" Type="http://schemas.openxmlformats.org/officeDocument/2006/relationships/customXml" Target="../ink/ink239.xml"/><Relationship Id="rId25" Type="http://schemas.openxmlformats.org/officeDocument/2006/relationships/customXml" Target="../ink/ink14.xml"/><Relationship Id="rId67" Type="http://schemas.openxmlformats.org/officeDocument/2006/relationships/image" Target="../media/image37.png"/><Relationship Id="rId272" Type="http://schemas.openxmlformats.org/officeDocument/2006/relationships/customXml" Target="../ink/ink141.xml"/><Relationship Id="rId328" Type="http://schemas.openxmlformats.org/officeDocument/2006/relationships/customXml" Target="../ink/ink169.xml"/><Relationship Id="rId132" Type="http://schemas.openxmlformats.org/officeDocument/2006/relationships/image" Target="../media/image69.png"/><Relationship Id="rId174" Type="http://schemas.openxmlformats.org/officeDocument/2006/relationships/customXml" Target="../ink/ink90.xml"/><Relationship Id="rId381" Type="http://schemas.openxmlformats.org/officeDocument/2006/relationships/image" Target="../media/image191.png"/><Relationship Id="rId241" Type="http://schemas.openxmlformats.org/officeDocument/2006/relationships/customXml" Target="../ink/ink125.xml"/><Relationship Id="rId437" Type="http://schemas.openxmlformats.org/officeDocument/2006/relationships/image" Target="../media/image219.png"/><Relationship Id="rId479" Type="http://schemas.openxmlformats.org/officeDocument/2006/relationships/image" Target="../media/image240.png"/><Relationship Id="rId36" Type="http://schemas.openxmlformats.org/officeDocument/2006/relationships/image" Target="../media/image22.png"/><Relationship Id="rId283" Type="http://schemas.openxmlformats.org/officeDocument/2006/relationships/image" Target="../media/image142.png"/><Relationship Id="rId339" Type="http://schemas.openxmlformats.org/officeDocument/2006/relationships/image" Target="../media/image170.png"/><Relationship Id="rId78" Type="http://schemas.openxmlformats.org/officeDocument/2006/relationships/customXml" Target="../ink/ink41.xml"/><Relationship Id="rId101" Type="http://schemas.openxmlformats.org/officeDocument/2006/relationships/customXml" Target="../ink/ink53.xml"/><Relationship Id="rId143" Type="http://schemas.openxmlformats.org/officeDocument/2006/relationships/customXml" Target="../ink/ink74.xml"/><Relationship Id="rId185" Type="http://schemas.openxmlformats.org/officeDocument/2006/relationships/customXml" Target="../ink/ink96.xml"/><Relationship Id="rId350" Type="http://schemas.openxmlformats.org/officeDocument/2006/relationships/customXml" Target="../ink/ink180.xml"/><Relationship Id="rId406" Type="http://schemas.openxmlformats.org/officeDocument/2006/relationships/customXml" Target="../ink/ink208.xml"/><Relationship Id="rId9" Type="http://schemas.openxmlformats.org/officeDocument/2006/relationships/customXml" Target="../ink/ink6.xml"/><Relationship Id="rId210" Type="http://schemas.openxmlformats.org/officeDocument/2006/relationships/customXml" Target="../ink/ink109.xml"/><Relationship Id="rId392" Type="http://schemas.openxmlformats.org/officeDocument/2006/relationships/customXml" Target="../ink/ink201.xml"/><Relationship Id="rId448" Type="http://schemas.openxmlformats.org/officeDocument/2006/relationships/customXml" Target="../ink/ink229.xml"/><Relationship Id="rId252" Type="http://schemas.openxmlformats.org/officeDocument/2006/relationships/customXml" Target="../ink/ink131.xml"/><Relationship Id="rId294" Type="http://schemas.openxmlformats.org/officeDocument/2006/relationships/customXml" Target="../ink/ink152.xml"/><Relationship Id="rId308" Type="http://schemas.openxmlformats.org/officeDocument/2006/relationships/customXml" Target="../ink/ink159.xml"/><Relationship Id="rId47" Type="http://schemas.openxmlformats.org/officeDocument/2006/relationships/customXml" Target="../ink/ink25.xml"/><Relationship Id="rId89" Type="http://schemas.openxmlformats.org/officeDocument/2006/relationships/image" Target="../media/image48.png"/><Relationship Id="rId112" Type="http://schemas.openxmlformats.org/officeDocument/2006/relationships/image" Target="../media/image59.png"/><Relationship Id="rId154" Type="http://schemas.openxmlformats.org/officeDocument/2006/relationships/customXml" Target="../ink/ink80.xml"/><Relationship Id="rId361" Type="http://schemas.openxmlformats.org/officeDocument/2006/relationships/image" Target="../media/image181.png"/><Relationship Id="rId196" Type="http://schemas.openxmlformats.org/officeDocument/2006/relationships/image" Target="../media/image100.png"/><Relationship Id="rId417" Type="http://schemas.openxmlformats.org/officeDocument/2006/relationships/image" Target="../media/image209.png"/><Relationship Id="rId459" Type="http://schemas.openxmlformats.org/officeDocument/2006/relationships/image" Target="../media/image230.png"/><Relationship Id="rId16" Type="http://schemas.openxmlformats.org/officeDocument/2006/relationships/image" Target="../media/image12.png"/><Relationship Id="rId221" Type="http://schemas.openxmlformats.org/officeDocument/2006/relationships/customXml" Target="../ink/ink115.xml"/><Relationship Id="rId263" Type="http://schemas.openxmlformats.org/officeDocument/2006/relationships/image" Target="../media/image132.png"/><Relationship Id="rId319" Type="http://schemas.openxmlformats.org/officeDocument/2006/relationships/image" Target="../media/image160.png"/><Relationship Id="rId470" Type="http://schemas.openxmlformats.org/officeDocument/2006/relationships/customXml" Target="../ink/ink240.xml"/><Relationship Id="rId58" Type="http://schemas.openxmlformats.org/officeDocument/2006/relationships/customXml" Target="../ink/ink31.xml"/><Relationship Id="rId123" Type="http://schemas.openxmlformats.org/officeDocument/2006/relationships/customXml" Target="../ink/ink64.xml"/><Relationship Id="rId330" Type="http://schemas.openxmlformats.org/officeDocument/2006/relationships/customXml" Target="../ink/ink170.xml"/><Relationship Id="rId165" Type="http://schemas.openxmlformats.org/officeDocument/2006/relationships/image" Target="../media/image85.png"/><Relationship Id="rId372" Type="http://schemas.openxmlformats.org/officeDocument/2006/relationships/customXml" Target="../ink/ink191.xml"/><Relationship Id="rId428" Type="http://schemas.openxmlformats.org/officeDocument/2006/relationships/customXml" Target="../ink/ink219.xml"/><Relationship Id="rId232" Type="http://schemas.openxmlformats.org/officeDocument/2006/relationships/image" Target="../media/image117.png"/><Relationship Id="rId274" Type="http://schemas.openxmlformats.org/officeDocument/2006/relationships/customXml" Target="../ink/ink142.xml"/><Relationship Id="rId481" Type="http://schemas.openxmlformats.org/officeDocument/2006/relationships/image" Target="../media/image241.png"/><Relationship Id="rId27" Type="http://schemas.openxmlformats.org/officeDocument/2006/relationships/customXml" Target="../ink/ink15.xml"/><Relationship Id="rId69" Type="http://schemas.openxmlformats.org/officeDocument/2006/relationships/image" Target="../media/image38.png"/><Relationship Id="rId134" Type="http://schemas.openxmlformats.org/officeDocument/2006/relationships/image" Target="../media/image70.png"/><Relationship Id="rId80" Type="http://schemas.openxmlformats.org/officeDocument/2006/relationships/customXml" Target="../ink/ink42.xml"/><Relationship Id="rId176" Type="http://schemas.openxmlformats.org/officeDocument/2006/relationships/customXml" Target="../ink/ink91.xml"/><Relationship Id="rId341" Type="http://schemas.openxmlformats.org/officeDocument/2006/relationships/image" Target="../media/image171.png"/><Relationship Id="rId383" Type="http://schemas.openxmlformats.org/officeDocument/2006/relationships/image" Target="../media/image192.png"/><Relationship Id="rId439" Type="http://schemas.openxmlformats.org/officeDocument/2006/relationships/image" Target="../media/image220.png"/><Relationship Id="rId201" Type="http://schemas.openxmlformats.org/officeDocument/2006/relationships/customXml" Target="../ink/ink104.xml"/><Relationship Id="rId243" Type="http://schemas.openxmlformats.org/officeDocument/2006/relationships/customXml" Target="../ink/ink126.xml"/><Relationship Id="rId285" Type="http://schemas.openxmlformats.org/officeDocument/2006/relationships/image" Target="../media/image143.png"/><Relationship Id="rId450" Type="http://schemas.openxmlformats.org/officeDocument/2006/relationships/customXml" Target="../ink/ink230.xml"/><Relationship Id="rId38" Type="http://schemas.openxmlformats.org/officeDocument/2006/relationships/image" Target="../media/image23.png"/><Relationship Id="rId103" Type="http://schemas.openxmlformats.org/officeDocument/2006/relationships/customXml" Target="../ink/ink54.xml"/><Relationship Id="rId310" Type="http://schemas.openxmlformats.org/officeDocument/2006/relationships/customXml" Target="../ink/ink160.xml"/><Relationship Id="rId91" Type="http://schemas.openxmlformats.org/officeDocument/2006/relationships/image" Target="../media/image49.png"/><Relationship Id="rId145" Type="http://schemas.openxmlformats.org/officeDocument/2006/relationships/customXml" Target="../ink/ink75.xml"/><Relationship Id="rId187" Type="http://schemas.openxmlformats.org/officeDocument/2006/relationships/customXml" Target="../ink/ink97.xml"/><Relationship Id="rId352" Type="http://schemas.openxmlformats.org/officeDocument/2006/relationships/customXml" Target="../ink/ink181.xml"/><Relationship Id="rId394" Type="http://schemas.openxmlformats.org/officeDocument/2006/relationships/customXml" Target="../ink/ink202.xml"/><Relationship Id="rId408" Type="http://schemas.openxmlformats.org/officeDocument/2006/relationships/customXml" Target="../ink/ink209.xml"/><Relationship Id="rId212" Type="http://schemas.openxmlformats.org/officeDocument/2006/relationships/customXml" Target="../ink/ink110.xml"/><Relationship Id="rId254" Type="http://schemas.openxmlformats.org/officeDocument/2006/relationships/customXml" Target="../ink/ink132.xml"/><Relationship Id="rId49" Type="http://schemas.openxmlformats.org/officeDocument/2006/relationships/customXml" Target="../ink/ink26.xml"/><Relationship Id="rId114" Type="http://schemas.openxmlformats.org/officeDocument/2006/relationships/image" Target="../media/image60.png"/><Relationship Id="rId296" Type="http://schemas.openxmlformats.org/officeDocument/2006/relationships/customXml" Target="../ink/ink153.xml"/><Relationship Id="rId461" Type="http://schemas.openxmlformats.org/officeDocument/2006/relationships/image" Target="../media/image231.png"/><Relationship Id="rId60" Type="http://schemas.openxmlformats.org/officeDocument/2006/relationships/customXml" Target="../ink/ink32.xml"/><Relationship Id="rId156" Type="http://schemas.openxmlformats.org/officeDocument/2006/relationships/customXml" Target="../ink/ink81.xml"/><Relationship Id="rId198" Type="http://schemas.openxmlformats.org/officeDocument/2006/relationships/image" Target="../media/image101.png"/><Relationship Id="rId321" Type="http://schemas.openxmlformats.org/officeDocument/2006/relationships/image" Target="../media/image161.png"/><Relationship Id="rId363" Type="http://schemas.openxmlformats.org/officeDocument/2006/relationships/image" Target="../media/image182.png"/><Relationship Id="rId419" Type="http://schemas.openxmlformats.org/officeDocument/2006/relationships/image" Target="../media/image210.png"/><Relationship Id="rId223" Type="http://schemas.openxmlformats.org/officeDocument/2006/relationships/customXml" Target="../ink/ink116.xml"/><Relationship Id="rId430" Type="http://schemas.openxmlformats.org/officeDocument/2006/relationships/customXml" Target="../ink/ink220.xml"/><Relationship Id="rId18" Type="http://schemas.openxmlformats.org/officeDocument/2006/relationships/image" Target="../media/image13.png"/><Relationship Id="rId265" Type="http://schemas.openxmlformats.org/officeDocument/2006/relationships/image" Target="../media/image133.png"/><Relationship Id="rId472" Type="http://schemas.openxmlformats.org/officeDocument/2006/relationships/customXml" Target="../ink/ink241.xml"/><Relationship Id="rId125" Type="http://schemas.openxmlformats.org/officeDocument/2006/relationships/customXml" Target="../ink/ink65.xml"/><Relationship Id="rId167" Type="http://schemas.openxmlformats.org/officeDocument/2006/relationships/image" Target="../media/image86.png"/><Relationship Id="rId332" Type="http://schemas.openxmlformats.org/officeDocument/2006/relationships/customXml" Target="../ink/ink171.xml"/><Relationship Id="rId374" Type="http://schemas.openxmlformats.org/officeDocument/2006/relationships/customXml" Target="../ink/ink192.xml"/><Relationship Id="rId71" Type="http://schemas.openxmlformats.org/officeDocument/2006/relationships/image" Target="../media/image39.png"/><Relationship Id="rId234" Type="http://schemas.openxmlformats.org/officeDocument/2006/relationships/image" Target="../media/image118.png"/><Relationship Id="rId2" Type="http://schemas.openxmlformats.org/officeDocument/2006/relationships/image" Target="../media/image5.png"/><Relationship Id="rId29" Type="http://schemas.openxmlformats.org/officeDocument/2006/relationships/customXml" Target="../ink/ink16.xml"/><Relationship Id="rId276" Type="http://schemas.openxmlformats.org/officeDocument/2006/relationships/customXml" Target="../ink/ink143.xml"/><Relationship Id="rId441" Type="http://schemas.openxmlformats.org/officeDocument/2006/relationships/image" Target="../media/image221.png"/><Relationship Id="rId483" Type="http://schemas.openxmlformats.org/officeDocument/2006/relationships/image" Target="../media/image242.png"/><Relationship Id="rId40" Type="http://schemas.openxmlformats.org/officeDocument/2006/relationships/image" Target="../media/image24.png"/><Relationship Id="rId136" Type="http://schemas.openxmlformats.org/officeDocument/2006/relationships/image" Target="../media/image71.png"/><Relationship Id="rId178" Type="http://schemas.openxmlformats.org/officeDocument/2006/relationships/customXml" Target="../ink/ink92.xml"/><Relationship Id="rId301" Type="http://schemas.openxmlformats.org/officeDocument/2006/relationships/image" Target="../media/image151.png"/><Relationship Id="rId343" Type="http://schemas.openxmlformats.org/officeDocument/2006/relationships/image" Target="../media/image172.png"/><Relationship Id="rId82" Type="http://schemas.openxmlformats.org/officeDocument/2006/relationships/customXml" Target="../ink/ink43.xml"/><Relationship Id="rId203" Type="http://schemas.openxmlformats.org/officeDocument/2006/relationships/image" Target="../media/image103.png"/><Relationship Id="rId385" Type="http://schemas.openxmlformats.org/officeDocument/2006/relationships/image" Target="../media/image193.png"/><Relationship Id="rId245" Type="http://schemas.openxmlformats.org/officeDocument/2006/relationships/customXml" Target="../ink/ink127.xml"/><Relationship Id="rId287" Type="http://schemas.openxmlformats.org/officeDocument/2006/relationships/image" Target="../media/image144.png"/><Relationship Id="rId410" Type="http://schemas.openxmlformats.org/officeDocument/2006/relationships/customXml" Target="../ink/ink210.xml"/><Relationship Id="rId452" Type="http://schemas.openxmlformats.org/officeDocument/2006/relationships/customXml" Target="../ink/ink231.xml"/><Relationship Id="rId105" Type="http://schemas.openxmlformats.org/officeDocument/2006/relationships/customXml" Target="../ink/ink55.xml"/><Relationship Id="rId147" Type="http://schemas.openxmlformats.org/officeDocument/2006/relationships/customXml" Target="../ink/ink76.xml"/><Relationship Id="rId312" Type="http://schemas.openxmlformats.org/officeDocument/2006/relationships/customXml" Target="../ink/ink161.xml"/><Relationship Id="rId354" Type="http://schemas.openxmlformats.org/officeDocument/2006/relationships/customXml" Target="../ink/ink182.xml"/><Relationship Id="rId51" Type="http://schemas.openxmlformats.org/officeDocument/2006/relationships/customXml" Target="../ink/ink27.xml"/><Relationship Id="rId93" Type="http://schemas.openxmlformats.org/officeDocument/2006/relationships/image" Target="../media/image50.png"/><Relationship Id="rId189" Type="http://schemas.openxmlformats.org/officeDocument/2006/relationships/customXml" Target="../ink/ink98.xml"/><Relationship Id="rId396" Type="http://schemas.openxmlformats.org/officeDocument/2006/relationships/customXml" Target="../ink/ink203.xml"/><Relationship Id="rId214" Type="http://schemas.openxmlformats.org/officeDocument/2006/relationships/customXml" Target="../ink/ink111.xml"/><Relationship Id="rId256" Type="http://schemas.openxmlformats.org/officeDocument/2006/relationships/customXml" Target="../ink/ink133.xml"/><Relationship Id="rId298" Type="http://schemas.openxmlformats.org/officeDocument/2006/relationships/customXml" Target="../ink/ink154.xml"/><Relationship Id="rId421" Type="http://schemas.openxmlformats.org/officeDocument/2006/relationships/image" Target="../media/image211.png"/><Relationship Id="rId463" Type="http://schemas.openxmlformats.org/officeDocument/2006/relationships/image" Target="../media/image232.png"/><Relationship Id="rId116" Type="http://schemas.openxmlformats.org/officeDocument/2006/relationships/image" Target="../media/image61.png"/><Relationship Id="rId137" Type="http://schemas.openxmlformats.org/officeDocument/2006/relationships/customXml" Target="../ink/ink71.xml"/><Relationship Id="rId158" Type="http://schemas.openxmlformats.org/officeDocument/2006/relationships/customXml" Target="../ink/ink82.xml"/><Relationship Id="rId302" Type="http://schemas.openxmlformats.org/officeDocument/2006/relationships/customXml" Target="../ink/ink156.xml"/><Relationship Id="rId323" Type="http://schemas.openxmlformats.org/officeDocument/2006/relationships/image" Target="../media/image162.png"/><Relationship Id="rId344" Type="http://schemas.openxmlformats.org/officeDocument/2006/relationships/customXml" Target="../ink/ink177.xml"/><Relationship Id="rId20" Type="http://schemas.openxmlformats.org/officeDocument/2006/relationships/image" Target="../media/image14.png"/><Relationship Id="rId41" Type="http://schemas.openxmlformats.org/officeDocument/2006/relationships/customXml" Target="../ink/ink22.xml"/><Relationship Id="rId62" Type="http://schemas.openxmlformats.org/officeDocument/2006/relationships/customXml" Target="../ink/ink33.xml"/><Relationship Id="rId83" Type="http://schemas.openxmlformats.org/officeDocument/2006/relationships/image" Target="../media/image45.png"/><Relationship Id="rId179" Type="http://schemas.openxmlformats.org/officeDocument/2006/relationships/customXml" Target="../ink/ink93.xml"/><Relationship Id="rId365" Type="http://schemas.openxmlformats.org/officeDocument/2006/relationships/image" Target="../media/image183.png"/><Relationship Id="rId386" Type="http://schemas.openxmlformats.org/officeDocument/2006/relationships/customXml" Target="../ink/ink198.xml"/><Relationship Id="rId190" Type="http://schemas.openxmlformats.org/officeDocument/2006/relationships/image" Target="../media/image97.png"/><Relationship Id="rId204" Type="http://schemas.openxmlformats.org/officeDocument/2006/relationships/customXml" Target="../ink/ink106.xml"/><Relationship Id="rId225" Type="http://schemas.openxmlformats.org/officeDocument/2006/relationships/customXml" Target="../ink/ink117.xml"/><Relationship Id="rId246" Type="http://schemas.openxmlformats.org/officeDocument/2006/relationships/image" Target="../media/image124.png"/><Relationship Id="rId267" Type="http://schemas.openxmlformats.org/officeDocument/2006/relationships/image" Target="../media/image134.png"/><Relationship Id="rId288" Type="http://schemas.openxmlformats.org/officeDocument/2006/relationships/customXml" Target="../ink/ink149.xml"/><Relationship Id="rId411" Type="http://schemas.openxmlformats.org/officeDocument/2006/relationships/image" Target="../media/image206.png"/><Relationship Id="rId432" Type="http://schemas.openxmlformats.org/officeDocument/2006/relationships/customXml" Target="../ink/ink221.xml"/><Relationship Id="rId453" Type="http://schemas.openxmlformats.org/officeDocument/2006/relationships/image" Target="../media/image227.png"/><Relationship Id="rId474" Type="http://schemas.openxmlformats.org/officeDocument/2006/relationships/customXml" Target="../ink/ink242.xml"/><Relationship Id="rId106" Type="http://schemas.openxmlformats.org/officeDocument/2006/relationships/image" Target="../media/image56.png"/><Relationship Id="rId127" Type="http://schemas.openxmlformats.org/officeDocument/2006/relationships/customXml" Target="../ink/ink66.xml"/><Relationship Id="rId313" Type="http://schemas.openxmlformats.org/officeDocument/2006/relationships/image" Target="../media/image157.png"/><Relationship Id="rId10" Type="http://schemas.openxmlformats.org/officeDocument/2006/relationships/image" Target="../media/image9.png"/><Relationship Id="rId31" Type="http://schemas.openxmlformats.org/officeDocument/2006/relationships/customXml" Target="../ink/ink17.xml"/><Relationship Id="rId52" Type="http://schemas.openxmlformats.org/officeDocument/2006/relationships/image" Target="../media/image30.png"/><Relationship Id="rId73" Type="http://schemas.openxmlformats.org/officeDocument/2006/relationships/image" Target="../media/image40.png"/><Relationship Id="rId94" Type="http://schemas.openxmlformats.org/officeDocument/2006/relationships/customXml" Target="../ink/ink49.xml"/><Relationship Id="rId148" Type="http://schemas.openxmlformats.org/officeDocument/2006/relationships/customXml" Target="../ink/ink77.xml"/><Relationship Id="rId169" Type="http://schemas.openxmlformats.org/officeDocument/2006/relationships/image" Target="../media/image87.png"/><Relationship Id="rId334" Type="http://schemas.openxmlformats.org/officeDocument/2006/relationships/customXml" Target="../ink/ink172.xml"/><Relationship Id="rId355" Type="http://schemas.openxmlformats.org/officeDocument/2006/relationships/image" Target="../media/image178.png"/><Relationship Id="rId376" Type="http://schemas.openxmlformats.org/officeDocument/2006/relationships/customXml" Target="../ink/ink193.xml"/><Relationship Id="rId397" Type="http://schemas.openxmlformats.org/officeDocument/2006/relationships/image" Target="../media/image199.png"/><Relationship Id="rId4" Type="http://schemas.openxmlformats.org/officeDocument/2006/relationships/image" Target="../media/image6.png"/><Relationship Id="rId180" Type="http://schemas.openxmlformats.org/officeDocument/2006/relationships/image" Target="../media/image92.png"/><Relationship Id="rId215" Type="http://schemas.openxmlformats.org/officeDocument/2006/relationships/customXml" Target="../ink/ink112.xml"/><Relationship Id="rId236" Type="http://schemas.openxmlformats.org/officeDocument/2006/relationships/image" Target="../media/image119.png"/><Relationship Id="rId257" Type="http://schemas.openxmlformats.org/officeDocument/2006/relationships/image" Target="../media/image129.png"/><Relationship Id="rId278" Type="http://schemas.openxmlformats.org/officeDocument/2006/relationships/customXml" Target="../ink/ink144.xml"/><Relationship Id="rId401" Type="http://schemas.openxmlformats.org/officeDocument/2006/relationships/image" Target="../media/image201.png"/><Relationship Id="rId422" Type="http://schemas.openxmlformats.org/officeDocument/2006/relationships/customXml" Target="../ink/ink216.xml"/><Relationship Id="rId443" Type="http://schemas.openxmlformats.org/officeDocument/2006/relationships/image" Target="../media/image222.png"/><Relationship Id="rId464" Type="http://schemas.openxmlformats.org/officeDocument/2006/relationships/customXml" Target="../ink/ink237.xml"/><Relationship Id="rId303" Type="http://schemas.openxmlformats.org/officeDocument/2006/relationships/image" Target="../media/image152.png"/><Relationship Id="rId485" Type="http://schemas.openxmlformats.org/officeDocument/2006/relationships/image" Target="../media/image243.png"/><Relationship Id="rId42" Type="http://schemas.openxmlformats.org/officeDocument/2006/relationships/image" Target="../media/image25.png"/><Relationship Id="rId84" Type="http://schemas.openxmlformats.org/officeDocument/2006/relationships/customXml" Target="../ink/ink44.xml"/><Relationship Id="rId138" Type="http://schemas.openxmlformats.org/officeDocument/2006/relationships/image" Target="../media/image72.png"/><Relationship Id="rId345" Type="http://schemas.openxmlformats.org/officeDocument/2006/relationships/image" Target="../media/image173.png"/><Relationship Id="rId387" Type="http://schemas.openxmlformats.org/officeDocument/2006/relationships/image" Target="../media/image194.png"/><Relationship Id="rId191" Type="http://schemas.openxmlformats.org/officeDocument/2006/relationships/customXml" Target="../ink/ink99.xml"/><Relationship Id="rId205" Type="http://schemas.openxmlformats.org/officeDocument/2006/relationships/image" Target="../media/image104.png"/><Relationship Id="rId247" Type="http://schemas.openxmlformats.org/officeDocument/2006/relationships/customXml" Target="../ink/ink128.xml"/><Relationship Id="rId412" Type="http://schemas.openxmlformats.org/officeDocument/2006/relationships/customXml" Target="../ink/ink211.xml"/><Relationship Id="rId107" Type="http://schemas.openxmlformats.org/officeDocument/2006/relationships/customXml" Target="../ink/ink56.xml"/><Relationship Id="rId289" Type="http://schemas.openxmlformats.org/officeDocument/2006/relationships/image" Target="../media/image145.png"/><Relationship Id="rId454" Type="http://schemas.openxmlformats.org/officeDocument/2006/relationships/customXml" Target="../ink/ink232.xml"/><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image" Target="../media/image77.png"/><Relationship Id="rId314" Type="http://schemas.openxmlformats.org/officeDocument/2006/relationships/customXml" Target="../ink/ink162.xml"/><Relationship Id="rId356" Type="http://schemas.openxmlformats.org/officeDocument/2006/relationships/customXml" Target="../ink/ink183.xml"/><Relationship Id="rId398" Type="http://schemas.openxmlformats.org/officeDocument/2006/relationships/customXml" Target="../ink/ink204.xml"/><Relationship Id="rId95" Type="http://schemas.openxmlformats.org/officeDocument/2006/relationships/image" Target="../media/image51.png"/><Relationship Id="rId160" Type="http://schemas.openxmlformats.org/officeDocument/2006/relationships/customXml" Target="../ink/ink83.xml"/><Relationship Id="rId216" Type="http://schemas.openxmlformats.org/officeDocument/2006/relationships/image" Target="../media/image109.png"/><Relationship Id="rId423" Type="http://schemas.openxmlformats.org/officeDocument/2006/relationships/image" Target="../media/image212.png"/><Relationship Id="rId258" Type="http://schemas.openxmlformats.org/officeDocument/2006/relationships/customXml" Target="../ink/ink134.xml"/><Relationship Id="rId465" Type="http://schemas.openxmlformats.org/officeDocument/2006/relationships/image" Target="../media/image233.png"/><Relationship Id="rId22" Type="http://schemas.openxmlformats.org/officeDocument/2006/relationships/image" Target="../media/image15.png"/><Relationship Id="rId64" Type="http://schemas.openxmlformats.org/officeDocument/2006/relationships/customXml" Target="../ink/ink34.xml"/><Relationship Id="rId118" Type="http://schemas.openxmlformats.org/officeDocument/2006/relationships/image" Target="../media/image62.png"/><Relationship Id="rId325" Type="http://schemas.openxmlformats.org/officeDocument/2006/relationships/image" Target="../media/image163.png"/><Relationship Id="rId367" Type="http://schemas.openxmlformats.org/officeDocument/2006/relationships/image" Target="../media/image184.png"/><Relationship Id="rId171" Type="http://schemas.openxmlformats.org/officeDocument/2006/relationships/image" Target="../media/image88.png"/><Relationship Id="rId227" Type="http://schemas.openxmlformats.org/officeDocument/2006/relationships/customXml" Target="../ink/ink118.xml"/><Relationship Id="rId269" Type="http://schemas.openxmlformats.org/officeDocument/2006/relationships/image" Target="../media/image135.png"/><Relationship Id="rId434" Type="http://schemas.openxmlformats.org/officeDocument/2006/relationships/customXml" Target="../ink/ink222.xml"/><Relationship Id="rId476" Type="http://schemas.openxmlformats.org/officeDocument/2006/relationships/customXml" Target="../ink/ink243.xml"/><Relationship Id="rId33" Type="http://schemas.openxmlformats.org/officeDocument/2006/relationships/customXml" Target="../ink/ink18.xml"/><Relationship Id="rId129" Type="http://schemas.openxmlformats.org/officeDocument/2006/relationships/customXml" Target="../ink/ink67.xml"/><Relationship Id="rId280" Type="http://schemas.openxmlformats.org/officeDocument/2006/relationships/customXml" Target="../ink/ink145.xml"/><Relationship Id="rId336" Type="http://schemas.openxmlformats.org/officeDocument/2006/relationships/customXml" Target="../ink/ink173.xml"/><Relationship Id="rId75" Type="http://schemas.openxmlformats.org/officeDocument/2006/relationships/image" Target="../media/image41.png"/><Relationship Id="rId140" Type="http://schemas.openxmlformats.org/officeDocument/2006/relationships/image" Target="../media/image73.png"/><Relationship Id="rId182" Type="http://schemas.openxmlformats.org/officeDocument/2006/relationships/image" Target="../media/image93.png"/><Relationship Id="rId378" Type="http://schemas.openxmlformats.org/officeDocument/2006/relationships/customXml" Target="../ink/ink194.xml"/><Relationship Id="rId403" Type="http://schemas.openxmlformats.org/officeDocument/2006/relationships/image" Target="../media/image202.png"/><Relationship Id="rId6" Type="http://schemas.openxmlformats.org/officeDocument/2006/relationships/image" Target="../media/image7.png"/><Relationship Id="rId238" Type="http://schemas.openxmlformats.org/officeDocument/2006/relationships/image" Target="../media/image120.png"/><Relationship Id="rId445" Type="http://schemas.openxmlformats.org/officeDocument/2006/relationships/image" Target="../media/image223.png"/><Relationship Id="rId291" Type="http://schemas.openxmlformats.org/officeDocument/2006/relationships/image" Target="../media/image146.png"/><Relationship Id="rId305" Type="http://schemas.openxmlformats.org/officeDocument/2006/relationships/image" Target="../media/image153.png"/><Relationship Id="rId347" Type="http://schemas.openxmlformats.org/officeDocument/2006/relationships/image" Target="../media/image174.png"/><Relationship Id="rId44" Type="http://schemas.openxmlformats.org/officeDocument/2006/relationships/image" Target="../media/image26.png"/><Relationship Id="rId86" Type="http://schemas.openxmlformats.org/officeDocument/2006/relationships/customXml" Target="../ink/ink45.xml"/><Relationship Id="rId151" Type="http://schemas.openxmlformats.org/officeDocument/2006/relationships/image" Target="../media/image78.png"/><Relationship Id="rId389" Type="http://schemas.openxmlformats.org/officeDocument/2006/relationships/image" Target="../media/image195.png"/><Relationship Id="rId193" Type="http://schemas.openxmlformats.org/officeDocument/2006/relationships/customXml" Target="../ink/ink100.xml"/><Relationship Id="rId207" Type="http://schemas.openxmlformats.org/officeDocument/2006/relationships/image" Target="../media/image105.png"/><Relationship Id="rId249" Type="http://schemas.openxmlformats.org/officeDocument/2006/relationships/customXml" Target="../ink/ink129.xml"/><Relationship Id="rId414" Type="http://schemas.openxmlformats.org/officeDocument/2006/relationships/customXml" Target="../ink/ink212.xml"/><Relationship Id="rId456" Type="http://schemas.openxmlformats.org/officeDocument/2006/relationships/customXml" Target="../ink/ink233.xml"/><Relationship Id="rId13" Type="http://schemas.openxmlformats.org/officeDocument/2006/relationships/customXml" Target="../ink/ink8.xml"/><Relationship Id="rId109" Type="http://schemas.openxmlformats.org/officeDocument/2006/relationships/customXml" Target="../ink/ink57.xml"/><Relationship Id="rId260" Type="http://schemas.openxmlformats.org/officeDocument/2006/relationships/customXml" Target="../ink/ink135.xml"/><Relationship Id="rId316" Type="http://schemas.openxmlformats.org/officeDocument/2006/relationships/customXml" Target="../ink/ink163.xml"/><Relationship Id="rId55" Type="http://schemas.openxmlformats.org/officeDocument/2006/relationships/image" Target="../media/image31.png"/><Relationship Id="rId97" Type="http://schemas.openxmlformats.org/officeDocument/2006/relationships/customXml" Target="../ink/ink51.xml"/><Relationship Id="rId120" Type="http://schemas.openxmlformats.org/officeDocument/2006/relationships/image" Target="../media/image63.png"/><Relationship Id="rId358" Type="http://schemas.openxmlformats.org/officeDocument/2006/relationships/customXml" Target="../ink/ink184.xml"/><Relationship Id="rId162" Type="http://schemas.openxmlformats.org/officeDocument/2006/relationships/customXml" Target="../ink/ink84.xml"/><Relationship Id="rId218" Type="http://schemas.openxmlformats.org/officeDocument/2006/relationships/image" Target="../media/image110.png"/><Relationship Id="rId425" Type="http://schemas.openxmlformats.org/officeDocument/2006/relationships/image" Target="../media/image213.png"/><Relationship Id="rId467" Type="http://schemas.openxmlformats.org/officeDocument/2006/relationships/image" Target="../media/image234.png"/><Relationship Id="rId271" Type="http://schemas.openxmlformats.org/officeDocument/2006/relationships/image" Target="../media/image136.png"/><Relationship Id="rId24" Type="http://schemas.openxmlformats.org/officeDocument/2006/relationships/image" Target="../media/image16.png"/><Relationship Id="rId66" Type="http://schemas.openxmlformats.org/officeDocument/2006/relationships/customXml" Target="../ink/ink35.xml"/><Relationship Id="rId131" Type="http://schemas.openxmlformats.org/officeDocument/2006/relationships/customXml" Target="../ink/ink68.xml"/><Relationship Id="rId327" Type="http://schemas.openxmlformats.org/officeDocument/2006/relationships/image" Target="../media/image164.png"/><Relationship Id="rId369" Type="http://schemas.openxmlformats.org/officeDocument/2006/relationships/image" Target="../media/image185.png"/><Relationship Id="rId173" Type="http://schemas.openxmlformats.org/officeDocument/2006/relationships/image" Target="../media/image89.png"/><Relationship Id="rId229" Type="http://schemas.openxmlformats.org/officeDocument/2006/relationships/customXml" Target="../ink/ink119.xml"/><Relationship Id="rId380" Type="http://schemas.openxmlformats.org/officeDocument/2006/relationships/customXml" Target="../ink/ink195.xml"/><Relationship Id="rId436" Type="http://schemas.openxmlformats.org/officeDocument/2006/relationships/customXml" Target="../ink/ink223.xml"/><Relationship Id="rId240" Type="http://schemas.openxmlformats.org/officeDocument/2006/relationships/image" Target="../media/image121.png"/><Relationship Id="rId478" Type="http://schemas.openxmlformats.org/officeDocument/2006/relationships/customXml" Target="../ink/ink244.xml"/><Relationship Id="rId35" Type="http://schemas.openxmlformats.org/officeDocument/2006/relationships/customXml" Target="../ink/ink19.xml"/><Relationship Id="rId77" Type="http://schemas.openxmlformats.org/officeDocument/2006/relationships/image" Target="../media/image42.png"/><Relationship Id="rId100" Type="http://schemas.openxmlformats.org/officeDocument/2006/relationships/image" Target="../media/image53.png"/><Relationship Id="rId282" Type="http://schemas.openxmlformats.org/officeDocument/2006/relationships/customXml" Target="../ink/ink146.xml"/><Relationship Id="rId338" Type="http://schemas.openxmlformats.org/officeDocument/2006/relationships/customXml" Target="../ink/ink174.xml"/><Relationship Id="rId8" Type="http://schemas.openxmlformats.org/officeDocument/2006/relationships/image" Target="../media/image8.png"/><Relationship Id="rId142" Type="http://schemas.openxmlformats.org/officeDocument/2006/relationships/image" Target="../media/image74.png"/><Relationship Id="rId184" Type="http://schemas.openxmlformats.org/officeDocument/2006/relationships/image" Target="../media/image94.png"/><Relationship Id="rId391" Type="http://schemas.openxmlformats.org/officeDocument/2006/relationships/image" Target="../media/image196.png"/><Relationship Id="rId405" Type="http://schemas.openxmlformats.org/officeDocument/2006/relationships/image" Target="../media/image203.png"/><Relationship Id="rId447" Type="http://schemas.openxmlformats.org/officeDocument/2006/relationships/image" Target="../media/image224.png"/><Relationship Id="rId251" Type="http://schemas.openxmlformats.org/officeDocument/2006/relationships/customXml" Target="../ink/ink130.xml"/><Relationship Id="rId46" Type="http://schemas.openxmlformats.org/officeDocument/2006/relationships/image" Target="../media/image27.png"/><Relationship Id="rId293" Type="http://schemas.openxmlformats.org/officeDocument/2006/relationships/image" Target="../media/image147.png"/><Relationship Id="rId307" Type="http://schemas.openxmlformats.org/officeDocument/2006/relationships/image" Target="../media/image154.png"/><Relationship Id="rId349" Type="http://schemas.openxmlformats.org/officeDocument/2006/relationships/image" Target="../media/image175.png"/><Relationship Id="rId88" Type="http://schemas.openxmlformats.org/officeDocument/2006/relationships/customXml" Target="../ink/ink46.xml"/><Relationship Id="rId111" Type="http://schemas.openxmlformats.org/officeDocument/2006/relationships/customXml" Target="../ink/ink58.xml"/><Relationship Id="rId153" Type="http://schemas.openxmlformats.org/officeDocument/2006/relationships/image" Target="../media/image79.png"/><Relationship Id="rId195" Type="http://schemas.openxmlformats.org/officeDocument/2006/relationships/customXml" Target="../ink/ink101.xml"/><Relationship Id="rId209" Type="http://schemas.openxmlformats.org/officeDocument/2006/relationships/image" Target="../media/image106.png"/><Relationship Id="rId360" Type="http://schemas.openxmlformats.org/officeDocument/2006/relationships/customXml" Target="../ink/ink185.xml"/><Relationship Id="rId416" Type="http://schemas.openxmlformats.org/officeDocument/2006/relationships/customXml" Target="../ink/ink213.xml"/><Relationship Id="rId220" Type="http://schemas.openxmlformats.org/officeDocument/2006/relationships/image" Target="../media/image111.png"/><Relationship Id="rId458" Type="http://schemas.openxmlformats.org/officeDocument/2006/relationships/customXml" Target="../ink/ink234.xml"/><Relationship Id="rId15" Type="http://schemas.openxmlformats.org/officeDocument/2006/relationships/customXml" Target="../ink/ink9.xml"/><Relationship Id="rId57" Type="http://schemas.openxmlformats.org/officeDocument/2006/relationships/image" Target="../media/image32.png"/><Relationship Id="rId262" Type="http://schemas.openxmlformats.org/officeDocument/2006/relationships/customXml" Target="../ink/ink136.xml"/><Relationship Id="rId318" Type="http://schemas.openxmlformats.org/officeDocument/2006/relationships/customXml" Target="../ink/ink164.xml"/><Relationship Id="rId99" Type="http://schemas.openxmlformats.org/officeDocument/2006/relationships/customXml" Target="../ink/ink52.xml"/><Relationship Id="rId122" Type="http://schemas.openxmlformats.org/officeDocument/2006/relationships/image" Target="../media/image64.png"/><Relationship Id="rId164" Type="http://schemas.openxmlformats.org/officeDocument/2006/relationships/customXml" Target="../ink/ink85.xml"/><Relationship Id="rId371" Type="http://schemas.openxmlformats.org/officeDocument/2006/relationships/image" Target="../media/image186.png"/><Relationship Id="rId427" Type="http://schemas.openxmlformats.org/officeDocument/2006/relationships/image" Target="../media/image214.png"/><Relationship Id="rId469" Type="http://schemas.openxmlformats.org/officeDocument/2006/relationships/image" Target="../media/image235.png"/><Relationship Id="rId26" Type="http://schemas.openxmlformats.org/officeDocument/2006/relationships/image" Target="../media/image17.png"/><Relationship Id="rId231" Type="http://schemas.openxmlformats.org/officeDocument/2006/relationships/customXml" Target="../ink/ink120.xml"/><Relationship Id="rId273" Type="http://schemas.openxmlformats.org/officeDocument/2006/relationships/image" Target="../media/image137.png"/><Relationship Id="rId329" Type="http://schemas.openxmlformats.org/officeDocument/2006/relationships/image" Target="../media/image165.png"/><Relationship Id="rId480" Type="http://schemas.openxmlformats.org/officeDocument/2006/relationships/customXml" Target="../ink/ink245.xml"/><Relationship Id="rId68" Type="http://schemas.openxmlformats.org/officeDocument/2006/relationships/customXml" Target="../ink/ink36.xml"/><Relationship Id="rId133" Type="http://schemas.openxmlformats.org/officeDocument/2006/relationships/customXml" Target="../ink/ink69.xml"/><Relationship Id="rId175" Type="http://schemas.openxmlformats.org/officeDocument/2006/relationships/image" Target="../media/image90.png"/><Relationship Id="rId340" Type="http://schemas.openxmlformats.org/officeDocument/2006/relationships/customXml" Target="../ink/ink175.xml"/><Relationship Id="rId200" Type="http://schemas.openxmlformats.org/officeDocument/2006/relationships/image" Target="../media/image102.png"/><Relationship Id="rId382" Type="http://schemas.openxmlformats.org/officeDocument/2006/relationships/customXml" Target="../ink/ink196.xml"/><Relationship Id="rId438" Type="http://schemas.openxmlformats.org/officeDocument/2006/relationships/customXml" Target="../ink/ink224.xml"/><Relationship Id="rId242" Type="http://schemas.openxmlformats.org/officeDocument/2006/relationships/image" Target="../media/image122.png"/><Relationship Id="rId284" Type="http://schemas.openxmlformats.org/officeDocument/2006/relationships/customXml" Target="../ink/ink147.xml"/><Relationship Id="rId37" Type="http://schemas.openxmlformats.org/officeDocument/2006/relationships/customXml" Target="../ink/ink20.xml"/><Relationship Id="rId79" Type="http://schemas.openxmlformats.org/officeDocument/2006/relationships/image" Target="../media/image43.png"/><Relationship Id="rId102" Type="http://schemas.openxmlformats.org/officeDocument/2006/relationships/image" Target="../media/image54.png"/><Relationship Id="rId144" Type="http://schemas.openxmlformats.org/officeDocument/2006/relationships/image" Target="../media/image75.png"/><Relationship Id="rId90" Type="http://schemas.openxmlformats.org/officeDocument/2006/relationships/customXml" Target="../ink/ink47.xml"/><Relationship Id="rId186" Type="http://schemas.openxmlformats.org/officeDocument/2006/relationships/image" Target="../media/image95.png"/><Relationship Id="rId351" Type="http://schemas.openxmlformats.org/officeDocument/2006/relationships/image" Target="../media/image176.png"/><Relationship Id="rId393" Type="http://schemas.openxmlformats.org/officeDocument/2006/relationships/image" Target="../media/image197.png"/><Relationship Id="rId407" Type="http://schemas.openxmlformats.org/officeDocument/2006/relationships/image" Target="../media/image204.png"/><Relationship Id="rId449" Type="http://schemas.openxmlformats.org/officeDocument/2006/relationships/image" Target="../media/image225.png"/><Relationship Id="rId211" Type="http://schemas.openxmlformats.org/officeDocument/2006/relationships/image" Target="../media/image107.png"/><Relationship Id="rId253" Type="http://schemas.openxmlformats.org/officeDocument/2006/relationships/image" Target="../media/image127.png"/><Relationship Id="rId295" Type="http://schemas.openxmlformats.org/officeDocument/2006/relationships/image" Target="../media/image148.png"/><Relationship Id="rId309" Type="http://schemas.openxmlformats.org/officeDocument/2006/relationships/image" Target="../media/image155.png"/><Relationship Id="rId460" Type="http://schemas.openxmlformats.org/officeDocument/2006/relationships/customXml" Target="../ink/ink235.xml"/><Relationship Id="rId48" Type="http://schemas.openxmlformats.org/officeDocument/2006/relationships/image" Target="../media/image28.png"/><Relationship Id="rId113" Type="http://schemas.openxmlformats.org/officeDocument/2006/relationships/customXml" Target="../ink/ink59.xml"/><Relationship Id="rId320" Type="http://schemas.openxmlformats.org/officeDocument/2006/relationships/customXml" Target="../ink/ink165.xml"/><Relationship Id="rId155" Type="http://schemas.openxmlformats.org/officeDocument/2006/relationships/image" Target="../media/image80.png"/><Relationship Id="rId197" Type="http://schemas.openxmlformats.org/officeDocument/2006/relationships/customXml" Target="../ink/ink102.xml"/><Relationship Id="rId362" Type="http://schemas.openxmlformats.org/officeDocument/2006/relationships/customXml" Target="../ink/ink186.xml"/><Relationship Id="rId418" Type="http://schemas.openxmlformats.org/officeDocument/2006/relationships/customXml" Target="../ink/ink214.xml"/><Relationship Id="rId222" Type="http://schemas.openxmlformats.org/officeDocument/2006/relationships/image" Target="../media/image112.png"/><Relationship Id="rId264" Type="http://schemas.openxmlformats.org/officeDocument/2006/relationships/customXml" Target="../ink/ink137.xml"/><Relationship Id="rId471" Type="http://schemas.openxmlformats.org/officeDocument/2006/relationships/image" Target="../media/image236.png"/><Relationship Id="rId17" Type="http://schemas.openxmlformats.org/officeDocument/2006/relationships/customXml" Target="../ink/ink10.xml"/><Relationship Id="rId59" Type="http://schemas.openxmlformats.org/officeDocument/2006/relationships/image" Target="../media/image33.png"/><Relationship Id="rId124" Type="http://schemas.openxmlformats.org/officeDocument/2006/relationships/image" Target="../media/image65.png"/><Relationship Id="rId70" Type="http://schemas.openxmlformats.org/officeDocument/2006/relationships/customXml" Target="../ink/ink37.xml"/><Relationship Id="rId166" Type="http://schemas.openxmlformats.org/officeDocument/2006/relationships/customXml" Target="../ink/ink86.xml"/><Relationship Id="rId331" Type="http://schemas.openxmlformats.org/officeDocument/2006/relationships/image" Target="../media/image166.png"/><Relationship Id="rId373" Type="http://schemas.openxmlformats.org/officeDocument/2006/relationships/image" Target="../media/image187.png"/><Relationship Id="rId429" Type="http://schemas.openxmlformats.org/officeDocument/2006/relationships/image" Target="../media/image215.png"/><Relationship Id="rId1" Type="http://schemas.openxmlformats.org/officeDocument/2006/relationships/slideLayout" Target="../slideLayouts/slideLayout1.xml"/><Relationship Id="rId233" Type="http://schemas.openxmlformats.org/officeDocument/2006/relationships/customXml" Target="../ink/ink121.xml"/><Relationship Id="rId440" Type="http://schemas.openxmlformats.org/officeDocument/2006/relationships/customXml" Target="../ink/ink225.xml"/><Relationship Id="rId28" Type="http://schemas.openxmlformats.org/officeDocument/2006/relationships/image" Target="../media/image18.png"/><Relationship Id="rId275" Type="http://schemas.openxmlformats.org/officeDocument/2006/relationships/image" Target="../media/image138.png"/><Relationship Id="rId300" Type="http://schemas.openxmlformats.org/officeDocument/2006/relationships/customXml" Target="../ink/ink155.xml"/><Relationship Id="rId482" Type="http://schemas.openxmlformats.org/officeDocument/2006/relationships/customXml" Target="../ink/ink246.xml"/><Relationship Id="rId81" Type="http://schemas.openxmlformats.org/officeDocument/2006/relationships/image" Target="../media/image44.png"/><Relationship Id="rId135" Type="http://schemas.openxmlformats.org/officeDocument/2006/relationships/customXml" Target="../ink/ink70.xml"/><Relationship Id="rId177" Type="http://schemas.openxmlformats.org/officeDocument/2006/relationships/image" Target="../media/image91.png"/><Relationship Id="rId342" Type="http://schemas.openxmlformats.org/officeDocument/2006/relationships/customXml" Target="../ink/ink176.xml"/><Relationship Id="rId384" Type="http://schemas.openxmlformats.org/officeDocument/2006/relationships/customXml" Target="../ink/ink197.xml"/><Relationship Id="rId202" Type="http://schemas.openxmlformats.org/officeDocument/2006/relationships/customXml" Target="../ink/ink105.xml"/><Relationship Id="rId244" Type="http://schemas.openxmlformats.org/officeDocument/2006/relationships/image" Target="../media/image123.png"/><Relationship Id="rId39" Type="http://schemas.openxmlformats.org/officeDocument/2006/relationships/customXml" Target="../ink/ink21.xml"/><Relationship Id="rId286" Type="http://schemas.openxmlformats.org/officeDocument/2006/relationships/customXml" Target="../ink/ink148.xml"/><Relationship Id="rId451" Type="http://schemas.openxmlformats.org/officeDocument/2006/relationships/image" Target="../media/image226.png"/><Relationship Id="rId50" Type="http://schemas.openxmlformats.org/officeDocument/2006/relationships/image" Target="../media/image29.png"/><Relationship Id="rId104" Type="http://schemas.openxmlformats.org/officeDocument/2006/relationships/image" Target="../media/image55.png"/><Relationship Id="rId146" Type="http://schemas.openxmlformats.org/officeDocument/2006/relationships/image" Target="../media/image76.png"/><Relationship Id="rId188" Type="http://schemas.openxmlformats.org/officeDocument/2006/relationships/image" Target="../media/image96.png"/><Relationship Id="rId311" Type="http://schemas.openxmlformats.org/officeDocument/2006/relationships/image" Target="../media/image156.png"/><Relationship Id="rId353" Type="http://schemas.openxmlformats.org/officeDocument/2006/relationships/image" Target="../media/image177.png"/><Relationship Id="rId395" Type="http://schemas.openxmlformats.org/officeDocument/2006/relationships/image" Target="../media/image198.png"/><Relationship Id="rId409" Type="http://schemas.openxmlformats.org/officeDocument/2006/relationships/image" Target="../media/image205.png"/><Relationship Id="rId92" Type="http://schemas.openxmlformats.org/officeDocument/2006/relationships/customXml" Target="../ink/ink48.xml"/><Relationship Id="rId213" Type="http://schemas.openxmlformats.org/officeDocument/2006/relationships/image" Target="../media/image108.png"/><Relationship Id="rId420" Type="http://schemas.openxmlformats.org/officeDocument/2006/relationships/customXml" Target="../ink/ink215.xml"/><Relationship Id="rId255" Type="http://schemas.openxmlformats.org/officeDocument/2006/relationships/image" Target="../media/image128.png"/><Relationship Id="rId297" Type="http://schemas.openxmlformats.org/officeDocument/2006/relationships/image" Target="../media/image149.png"/><Relationship Id="rId462" Type="http://schemas.openxmlformats.org/officeDocument/2006/relationships/customXml" Target="../ink/ink236.xml"/><Relationship Id="rId115" Type="http://schemas.openxmlformats.org/officeDocument/2006/relationships/customXml" Target="../ink/ink60.xml"/><Relationship Id="rId157" Type="http://schemas.openxmlformats.org/officeDocument/2006/relationships/image" Target="../media/image81.png"/><Relationship Id="rId322" Type="http://schemas.openxmlformats.org/officeDocument/2006/relationships/customXml" Target="../ink/ink166.xml"/><Relationship Id="rId364" Type="http://schemas.openxmlformats.org/officeDocument/2006/relationships/customXml" Target="../ink/ink187.xml"/><Relationship Id="rId61" Type="http://schemas.openxmlformats.org/officeDocument/2006/relationships/image" Target="../media/image34.png"/><Relationship Id="rId199" Type="http://schemas.openxmlformats.org/officeDocument/2006/relationships/customXml" Target="../ink/ink103.xml"/><Relationship Id="rId19" Type="http://schemas.openxmlformats.org/officeDocument/2006/relationships/customXml" Target="../ink/ink11.xml"/><Relationship Id="rId224" Type="http://schemas.openxmlformats.org/officeDocument/2006/relationships/image" Target="../media/image113.png"/><Relationship Id="rId266" Type="http://schemas.openxmlformats.org/officeDocument/2006/relationships/customXml" Target="../ink/ink138.xml"/><Relationship Id="rId431" Type="http://schemas.openxmlformats.org/officeDocument/2006/relationships/image" Target="../media/image216.png"/><Relationship Id="rId473" Type="http://schemas.openxmlformats.org/officeDocument/2006/relationships/image" Target="../media/image237.png"/><Relationship Id="rId30" Type="http://schemas.openxmlformats.org/officeDocument/2006/relationships/image" Target="../media/image19.png"/><Relationship Id="rId126" Type="http://schemas.openxmlformats.org/officeDocument/2006/relationships/image" Target="../media/image66.png"/><Relationship Id="rId168" Type="http://schemas.openxmlformats.org/officeDocument/2006/relationships/customXml" Target="../ink/ink87.xml"/><Relationship Id="rId333" Type="http://schemas.openxmlformats.org/officeDocument/2006/relationships/image" Target="../media/image167.png"/><Relationship Id="rId72" Type="http://schemas.openxmlformats.org/officeDocument/2006/relationships/customXml" Target="../ink/ink38.xml"/><Relationship Id="rId375" Type="http://schemas.openxmlformats.org/officeDocument/2006/relationships/image" Target="../media/image188.png"/><Relationship Id="rId3" Type="http://schemas.openxmlformats.org/officeDocument/2006/relationships/customXml" Target="../ink/ink3.xml"/><Relationship Id="rId235" Type="http://schemas.openxmlformats.org/officeDocument/2006/relationships/customXml" Target="../ink/ink122.xml"/><Relationship Id="rId277" Type="http://schemas.openxmlformats.org/officeDocument/2006/relationships/image" Target="../media/image139.png"/><Relationship Id="rId400" Type="http://schemas.openxmlformats.org/officeDocument/2006/relationships/customXml" Target="../ink/ink205.xml"/><Relationship Id="rId442" Type="http://schemas.openxmlformats.org/officeDocument/2006/relationships/customXml" Target="../ink/ink226.xml"/><Relationship Id="rId484" Type="http://schemas.openxmlformats.org/officeDocument/2006/relationships/customXml" Target="../ink/ink2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5ABF7C73-8527-4F92-A0E6-046C06AB87D2}"/>
              </a:ext>
            </a:extLst>
          </p:cNvPr>
          <p:cNvGrpSpPr/>
          <p:nvPr/>
        </p:nvGrpSpPr>
        <p:grpSpPr>
          <a:xfrm>
            <a:off x="10640600" y="849667"/>
            <a:ext cx="241920" cy="280080"/>
            <a:chOff x="10640600" y="849667"/>
            <a:chExt cx="241920" cy="2800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9C35D1D-2B0D-4D1D-B6D2-91F84C85A85B}"/>
                    </a:ext>
                  </a:extLst>
                </p14:cNvPr>
                <p14:cNvContentPartPr/>
                <p14:nvPr/>
              </p14:nvContentPartPr>
              <p14:xfrm>
                <a:off x="10640600" y="849667"/>
                <a:ext cx="241920" cy="280080"/>
              </p14:xfrm>
            </p:contentPart>
          </mc:Choice>
          <mc:Fallback xmlns="">
            <p:pic>
              <p:nvPicPr>
                <p:cNvPr id="2" name="Freihand 1">
                  <a:extLst>
                    <a:ext uri="{FF2B5EF4-FFF2-40B4-BE49-F238E27FC236}">
                      <a16:creationId xmlns:a16="http://schemas.microsoft.com/office/drawing/2014/main" id="{C9C35D1D-2B0D-4D1D-B6D2-91F84C85A85B}"/>
                    </a:ext>
                  </a:extLst>
                </p:cNvPr>
                <p:cNvPicPr/>
                <p:nvPr/>
              </p:nvPicPr>
              <p:blipFill>
                <a:blip r:embed="rId6"/>
                <a:stretch>
                  <a:fillRect/>
                </a:stretch>
              </p:blipFill>
              <p:spPr>
                <a:xfrm>
                  <a:off x="10636280" y="845347"/>
                  <a:ext cx="250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716AB41-634E-4105-94E0-5CCD34B61ED1}"/>
                    </a:ext>
                  </a:extLst>
                </p14:cNvPr>
                <p14:cNvContentPartPr/>
                <p14:nvPr/>
              </p14:nvContentPartPr>
              <p14:xfrm>
                <a:off x="10665800" y="905107"/>
                <a:ext cx="207360" cy="212760"/>
              </p14:xfrm>
            </p:contentPart>
          </mc:Choice>
          <mc:Fallback xmlns="">
            <p:pic>
              <p:nvPicPr>
                <p:cNvPr id="3" name="Freihand 2">
                  <a:extLst>
                    <a:ext uri="{FF2B5EF4-FFF2-40B4-BE49-F238E27FC236}">
                      <a16:creationId xmlns:a16="http://schemas.microsoft.com/office/drawing/2014/main" id="{C716AB41-634E-4105-94E0-5CCD34B61ED1}"/>
                    </a:ext>
                  </a:extLst>
                </p:cNvPr>
                <p:cNvPicPr/>
                <p:nvPr/>
              </p:nvPicPr>
              <p:blipFill>
                <a:blip r:embed="rId8"/>
                <a:stretch>
                  <a:fillRect/>
                </a:stretch>
              </p:blipFill>
              <p:spPr>
                <a:xfrm>
                  <a:off x="10661480" y="900787"/>
                  <a:ext cx="216000" cy="2214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ABAD828-AC9A-478B-3796-839966BC480D}"/>
              </a:ext>
            </a:extLst>
          </p:cNvPr>
          <p:cNvPicPr>
            <a:picLocks noChangeAspect="1"/>
          </p:cNvPicPr>
          <p:nvPr/>
        </p:nvPicPr>
        <p:blipFill>
          <a:blip r:embed="rId2"/>
          <a:stretch>
            <a:fillRect/>
          </a:stretch>
        </p:blipFill>
        <p:spPr>
          <a:xfrm>
            <a:off x="431469" y="748976"/>
            <a:ext cx="6306420" cy="396778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6A7AE22-2E80-407E-81AC-20BC0BD98899}"/>
                  </a:ext>
                </a:extLst>
              </p14:cNvPr>
              <p14:cNvContentPartPr/>
              <p14:nvPr/>
            </p14:nvContentPartPr>
            <p14:xfrm>
              <a:off x="1260080" y="5173787"/>
              <a:ext cx="473040" cy="43920"/>
            </p14:xfrm>
          </p:contentPart>
        </mc:Choice>
        <mc:Fallback xmlns="">
          <p:pic>
            <p:nvPicPr>
              <p:cNvPr id="3" name="Freihand 2">
                <a:extLst>
                  <a:ext uri="{FF2B5EF4-FFF2-40B4-BE49-F238E27FC236}">
                    <a16:creationId xmlns:a16="http://schemas.microsoft.com/office/drawing/2014/main" id="{F6A7AE22-2E80-407E-81AC-20BC0BD98899}"/>
                  </a:ext>
                </a:extLst>
              </p:cNvPr>
              <p:cNvPicPr/>
              <p:nvPr/>
            </p:nvPicPr>
            <p:blipFill>
              <a:blip r:embed="rId4"/>
              <a:stretch>
                <a:fillRect/>
              </a:stretch>
            </p:blipFill>
            <p:spPr>
              <a:xfrm>
                <a:off x="1255760" y="5169467"/>
                <a:ext cx="481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Freihand 56">
                <a:extLst>
                  <a:ext uri="{FF2B5EF4-FFF2-40B4-BE49-F238E27FC236}">
                    <a16:creationId xmlns:a16="http://schemas.microsoft.com/office/drawing/2014/main" id="{501D8157-4B8B-4897-A462-FC628ED2C08D}"/>
                  </a:ext>
                </a:extLst>
              </p14:cNvPr>
              <p14:cNvContentPartPr/>
              <p14:nvPr/>
            </p14:nvContentPartPr>
            <p14:xfrm>
              <a:off x="2632040" y="818867"/>
              <a:ext cx="916200" cy="2956320"/>
            </p14:xfrm>
          </p:contentPart>
        </mc:Choice>
        <mc:Fallback xmlns="">
          <p:pic>
            <p:nvPicPr>
              <p:cNvPr id="57" name="Freihand 56">
                <a:extLst>
                  <a:ext uri="{FF2B5EF4-FFF2-40B4-BE49-F238E27FC236}">
                    <a16:creationId xmlns:a16="http://schemas.microsoft.com/office/drawing/2014/main" id="{501D8157-4B8B-4897-A462-FC628ED2C08D}"/>
                  </a:ext>
                </a:extLst>
              </p:cNvPr>
              <p:cNvPicPr/>
              <p:nvPr/>
            </p:nvPicPr>
            <p:blipFill>
              <a:blip r:embed="rId6"/>
              <a:stretch>
                <a:fillRect/>
              </a:stretch>
            </p:blipFill>
            <p:spPr>
              <a:xfrm>
                <a:off x="2627720" y="814547"/>
                <a:ext cx="924840" cy="296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9" name="Freihand 108">
                <a:extLst>
                  <a:ext uri="{FF2B5EF4-FFF2-40B4-BE49-F238E27FC236}">
                    <a16:creationId xmlns:a16="http://schemas.microsoft.com/office/drawing/2014/main" id="{DD59BD54-E479-481A-8650-D53064C7E0D4}"/>
                  </a:ext>
                </a:extLst>
              </p14:cNvPr>
              <p14:cNvContentPartPr/>
              <p14:nvPr/>
            </p14:nvContentPartPr>
            <p14:xfrm>
              <a:off x="4198760" y="2015507"/>
              <a:ext cx="580680" cy="355680"/>
            </p14:xfrm>
          </p:contentPart>
        </mc:Choice>
        <mc:Fallback xmlns="">
          <p:pic>
            <p:nvPicPr>
              <p:cNvPr id="109" name="Freihand 108">
                <a:extLst>
                  <a:ext uri="{FF2B5EF4-FFF2-40B4-BE49-F238E27FC236}">
                    <a16:creationId xmlns:a16="http://schemas.microsoft.com/office/drawing/2014/main" id="{DD59BD54-E479-481A-8650-D53064C7E0D4}"/>
                  </a:ext>
                </a:extLst>
              </p:cNvPr>
              <p:cNvPicPr/>
              <p:nvPr/>
            </p:nvPicPr>
            <p:blipFill>
              <a:blip r:embed="rId8"/>
              <a:stretch>
                <a:fillRect/>
              </a:stretch>
            </p:blipFill>
            <p:spPr>
              <a:xfrm>
                <a:off x="4194440" y="2011187"/>
                <a:ext cx="5893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6C3BD7BD-D4FB-4ED0-A5AF-3EC398FD3CD6}"/>
                  </a:ext>
                </a:extLst>
              </p14:cNvPr>
              <p14:cNvContentPartPr/>
              <p14:nvPr/>
            </p14:nvContentPartPr>
            <p14:xfrm>
              <a:off x="2787560" y="3774107"/>
              <a:ext cx="15840" cy="182160"/>
            </p14:xfrm>
          </p:contentPart>
        </mc:Choice>
        <mc:Fallback xmlns="">
          <p:pic>
            <p:nvPicPr>
              <p:cNvPr id="59" name="Freihand 58">
                <a:extLst>
                  <a:ext uri="{FF2B5EF4-FFF2-40B4-BE49-F238E27FC236}">
                    <a16:creationId xmlns:a16="http://schemas.microsoft.com/office/drawing/2014/main" id="{6C3BD7BD-D4FB-4ED0-A5AF-3EC398FD3CD6}"/>
                  </a:ext>
                </a:extLst>
              </p:cNvPr>
              <p:cNvPicPr/>
              <p:nvPr/>
            </p:nvPicPr>
            <p:blipFill>
              <a:blip r:embed="rId10"/>
              <a:stretch>
                <a:fillRect/>
              </a:stretch>
            </p:blipFill>
            <p:spPr>
              <a:xfrm>
                <a:off x="2783240" y="3769787"/>
                <a:ext cx="24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Freihand 59">
                <a:extLst>
                  <a:ext uri="{FF2B5EF4-FFF2-40B4-BE49-F238E27FC236}">
                    <a16:creationId xmlns:a16="http://schemas.microsoft.com/office/drawing/2014/main" id="{B3C9916D-B4EA-4089-9908-D6FABDDBA96D}"/>
                  </a:ext>
                </a:extLst>
              </p14:cNvPr>
              <p14:cNvContentPartPr/>
              <p14:nvPr/>
            </p14:nvContentPartPr>
            <p14:xfrm>
              <a:off x="2682440" y="3710387"/>
              <a:ext cx="206640" cy="48600"/>
            </p14:xfrm>
          </p:contentPart>
        </mc:Choice>
        <mc:Fallback xmlns="">
          <p:pic>
            <p:nvPicPr>
              <p:cNvPr id="60" name="Freihand 59">
                <a:extLst>
                  <a:ext uri="{FF2B5EF4-FFF2-40B4-BE49-F238E27FC236}">
                    <a16:creationId xmlns:a16="http://schemas.microsoft.com/office/drawing/2014/main" id="{B3C9916D-B4EA-4089-9908-D6FABDDBA96D}"/>
                  </a:ext>
                </a:extLst>
              </p:cNvPr>
              <p:cNvPicPr/>
              <p:nvPr/>
            </p:nvPicPr>
            <p:blipFill>
              <a:blip r:embed="rId12"/>
              <a:stretch>
                <a:fillRect/>
              </a:stretch>
            </p:blipFill>
            <p:spPr>
              <a:xfrm>
                <a:off x="2678120" y="3706067"/>
                <a:ext cx="215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Freihand 60">
                <a:extLst>
                  <a:ext uri="{FF2B5EF4-FFF2-40B4-BE49-F238E27FC236}">
                    <a16:creationId xmlns:a16="http://schemas.microsoft.com/office/drawing/2014/main" id="{D4B7E7D2-9A4F-433C-9BF7-C04F6F04762B}"/>
                  </a:ext>
                </a:extLst>
              </p14:cNvPr>
              <p14:cNvContentPartPr/>
              <p14:nvPr/>
            </p14:nvContentPartPr>
            <p14:xfrm>
              <a:off x="2688920" y="3817307"/>
              <a:ext cx="167040" cy="43200"/>
            </p14:xfrm>
          </p:contentPart>
        </mc:Choice>
        <mc:Fallback xmlns="">
          <p:pic>
            <p:nvPicPr>
              <p:cNvPr id="61" name="Freihand 60">
                <a:extLst>
                  <a:ext uri="{FF2B5EF4-FFF2-40B4-BE49-F238E27FC236}">
                    <a16:creationId xmlns:a16="http://schemas.microsoft.com/office/drawing/2014/main" id="{D4B7E7D2-9A4F-433C-9BF7-C04F6F04762B}"/>
                  </a:ext>
                </a:extLst>
              </p:cNvPr>
              <p:cNvPicPr/>
              <p:nvPr/>
            </p:nvPicPr>
            <p:blipFill>
              <a:blip r:embed="rId14"/>
              <a:stretch>
                <a:fillRect/>
              </a:stretch>
            </p:blipFill>
            <p:spPr>
              <a:xfrm>
                <a:off x="2684600" y="3812987"/>
                <a:ext cx="175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 name="Freihand 61">
                <a:extLst>
                  <a:ext uri="{FF2B5EF4-FFF2-40B4-BE49-F238E27FC236}">
                    <a16:creationId xmlns:a16="http://schemas.microsoft.com/office/drawing/2014/main" id="{54F6B162-0F13-4A7E-86C5-7DEBF805F254}"/>
                  </a:ext>
                </a:extLst>
              </p14:cNvPr>
              <p14:cNvContentPartPr/>
              <p14:nvPr/>
            </p14:nvContentPartPr>
            <p14:xfrm>
              <a:off x="2854520" y="3820907"/>
              <a:ext cx="198360" cy="62280"/>
            </p14:xfrm>
          </p:contentPart>
        </mc:Choice>
        <mc:Fallback xmlns="">
          <p:pic>
            <p:nvPicPr>
              <p:cNvPr id="62" name="Freihand 61">
                <a:extLst>
                  <a:ext uri="{FF2B5EF4-FFF2-40B4-BE49-F238E27FC236}">
                    <a16:creationId xmlns:a16="http://schemas.microsoft.com/office/drawing/2014/main" id="{54F6B162-0F13-4A7E-86C5-7DEBF805F254}"/>
                  </a:ext>
                </a:extLst>
              </p:cNvPr>
              <p:cNvPicPr/>
              <p:nvPr/>
            </p:nvPicPr>
            <p:blipFill>
              <a:blip r:embed="rId16"/>
              <a:stretch>
                <a:fillRect/>
              </a:stretch>
            </p:blipFill>
            <p:spPr>
              <a:xfrm>
                <a:off x="2850200" y="3816587"/>
                <a:ext cx="20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a:extLst>
                  <a:ext uri="{FF2B5EF4-FFF2-40B4-BE49-F238E27FC236}">
                    <a16:creationId xmlns:a16="http://schemas.microsoft.com/office/drawing/2014/main" id="{D46AE65D-767E-484B-9E6F-F220CE767D7E}"/>
                  </a:ext>
                </a:extLst>
              </p14:cNvPr>
              <p14:cNvContentPartPr/>
              <p14:nvPr/>
            </p14:nvContentPartPr>
            <p14:xfrm>
              <a:off x="3054320" y="3795347"/>
              <a:ext cx="360" cy="360"/>
            </p14:xfrm>
          </p:contentPart>
        </mc:Choice>
        <mc:Fallback xmlns="">
          <p:pic>
            <p:nvPicPr>
              <p:cNvPr id="63" name="Freihand 62">
                <a:extLst>
                  <a:ext uri="{FF2B5EF4-FFF2-40B4-BE49-F238E27FC236}">
                    <a16:creationId xmlns:a16="http://schemas.microsoft.com/office/drawing/2014/main" id="{D46AE65D-767E-484B-9E6F-F220CE767D7E}"/>
                  </a:ext>
                </a:extLst>
              </p:cNvPr>
              <p:cNvPicPr/>
              <p:nvPr/>
            </p:nvPicPr>
            <p:blipFill>
              <a:blip r:embed="rId18"/>
              <a:stretch>
                <a:fillRect/>
              </a:stretch>
            </p:blipFill>
            <p:spPr>
              <a:xfrm>
                <a:off x="3050000" y="379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 name="Freihand 63">
                <a:extLst>
                  <a:ext uri="{FF2B5EF4-FFF2-40B4-BE49-F238E27FC236}">
                    <a16:creationId xmlns:a16="http://schemas.microsoft.com/office/drawing/2014/main" id="{1B84CEEE-FD40-4307-B726-8D8D2974E255}"/>
                  </a:ext>
                </a:extLst>
              </p14:cNvPr>
              <p14:cNvContentPartPr/>
              <p14:nvPr/>
            </p14:nvContentPartPr>
            <p14:xfrm>
              <a:off x="3068360" y="3821987"/>
              <a:ext cx="105840" cy="66960"/>
            </p14:xfrm>
          </p:contentPart>
        </mc:Choice>
        <mc:Fallback xmlns="">
          <p:pic>
            <p:nvPicPr>
              <p:cNvPr id="64" name="Freihand 63">
                <a:extLst>
                  <a:ext uri="{FF2B5EF4-FFF2-40B4-BE49-F238E27FC236}">
                    <a16:creationId xmlns:a16="http://schemas.microsoft.com/office/drawing/2014/main" id="{1B84CEEE-FD40-4307-B726-8D8D2974E255}"/>
                  </a:ext>
                </a:extLst>
              </p:cNvPr>
              <p:cNvPicPr/>
              <p:nvPr/>
            </p:nvPicPr>
            <p:blipFill>
              <a:blip r:embed="rId20"/>
              <a:stretch>
                <a:fillRect/>
              </a:stretch>
            </p:blipFill>
            <p:spPr>
              <a:xfrm>
                <a:off x="3064040" y="3817667"/>
                <a:ext cx="114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5" name="Freihand 64">
                <a:extLst>
                  <a:ext uri="{FF2B5EF4-FFF2-40B4-BE49-F238E27FC236}">
                    <a16:creationId xmlns:a16="http://schemas.microsoft.com/office/drawing/2014/main" id="{B690940E-5C7B-4057-80BB-04A91429A14F}"/>
                  </a:ext>
                </a:extLst>
              </p14:cNvPr>
              <p14:cNvContentPartPr/>
              <p14:nvPr/>
            </p14:nvContentPartPr>
            <p14:xfrm>
              <a:off x="3182840" y="3725867"/>
              <a:ext cx="61200" cy="137520"/>
            </p14:xfrm>
          </p:contentPart>
        </mc:Choice>
        <mc:Fallback xmlns="">
          <p:pic>
            <p:nvPicPr>
              <p:cNvPr id="65" name="Freihand 64">
                <a:extLst>
                  <a:ext uri="{FF2B5EF4-FFF2-40B4-BE49-F238E27FC236}">
                    <a16:creationId xmlns:a16="http://schemas.microsoft.com/office/drawing/2014/main" id="{B690940E-5C7B-4057-80BB-04A91429A14F}"/>
                  </a:ext>
                </a:extLst>
              </p:cNvPr>
              <p:cNvPicPr/>
              <p:nvPr/>
            </p:nvPicPr>
            <p:blipFill>
              <a:blip r:embed="rId22"/>
              <a:stretch>
                <a:fillRect/>
              </a:stretch>
            </p:blipFill>
            <p:spPr>
              <a:xfrm>
                <a:off x="3178520" y="3721547"/>
                <a:ext cx="69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6" name="Freihand 65">
                <a:extLst>
                  <a:ext uri="{FF2B5EF4-FFF2-40B4-BE49-F238E27FC236}">
                    <a16:creationId xmlns:a16="http://schemas.microsoft.com/office/drawing/2014/main" id="{7769F232-AEAF-468B-9FFF-EECDD61203F6}"/>
                  </a:ext>
                </a:extLst>
              </p14:cNvPr>
              <p14:cNvContentPartPr/>
              <p14:nvPr/>
            </p14:nvContentPartPr>
            <p14:xfrm>
              <a:off x="3205520" y="3779867"/>
              <a:ext cx="158040" cy="90000"/>
            </p14:xfrm>
          </p:contentPart>
        </mc:Choice>
        <mc:Fallback xmlns="">
          <p:pic>
            <p:nvPicPr>
              <p:cNvPr id="66" name="Freihand 65">
                <a:extLst>
                  <a:ext uri="{FF2B5EF4-FFF2-40B4-BE49-F238E27FC236}">
                    <a16:creationId xmlns:a16="http://schemas.microsoft.com/office/drawing/2014/main" id="{7769F232-AEAF-468B-9FFF-EECDD61203F6}"/>
                  </a:ext>
                </a:extLst>
              </p:cNvPr>
              <p:cNvPicPr/>
              <p:nvPr/>
            </p:nvPicPr>
            <p:blipFill>
              <a:blip r:embed="rId24"/>
              <a:stretch>
                <a:fillRect/>
              </a:stretch>
            </p:blipFill>
            <p:spPr>
              <a:xfrm>
                <a:off x="3201200" y="3775547"/>
                <a:ext cx="166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7" name="Freihand 66">
                <a:extLst>
                  <a:ext uri="{FF2B5EF4-FFF2-40B4-BE49-F238E27FC236}">
                    <a16:creationId xmlns:a16="http://schemas.microsoft.com/office/drawing/2014/main" id="{ED62DDB9-7D68-49AA-BD90-9FB1FE51F30A}"/>
                  </a:ext>
                </a:extLst>
              </p14:cNvPr>
              <p14:cNvContentPartPr/>
              <p14:nvPr/>
            </p14:nvContentPartPr>
            <p14:xfrm>
              <a:off x="3348440" y="3736667"/>
              <a:ext cx="88920" cy="133920"/>
            </p14:xfrm>
          </p:contentPart>
        </mc:Choice>
        <mc:Fallback xmlns="">
          <p:pic>
            <p:nvPicPr>
              <p:cNvPr id="67" name="Freihand 66">
                <a:extLst>
                  <a:ext uri="{FF2B5EF4-FFF2-40B4-BE49-F238E27FC236}">
                    <a16:creationId xmlns:a16="http://schemas.microsoft.com/office/drawing/2014/main" id="{ED62DDB9-7D68-49AA-BD90-9FB1FE51F30A}"/>
                  </a:ext>
                </a:extLst>
              </p:cNvPr>
              <p:cNvPicPr/>
              <p:nvPr/>
            </p:nvPicPr>
            <p:blipFill>
              <a:blip r:embed="rId26"/>
              <a:stretch>
                <a:fillRect/>
              </a:stretch>
            </p:blipFill>
            <p:spPr>
              <a:xfrm>
                <a:off x="3344120" y="3732347"/>
                <a:ext cx="97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8" name="Freihand 67">
                <a:extLst>
                  <a:ext uri="{FF2B5EF4-FFF2-40B4-BE49-F238E27FC236}">
                    <a16:creationId xmlns:a16="http://schemas.microsoft.com/office/drawing/2014/main" id="{C706CD5A-3308-4319-BE5D-A7EC18E51B88}"/>
                  </a:ext>
                </a:extLst>
              </p14:cNvPr>
              <p14:cNvContentPartPr/>
              <p14:nvPr/>
            </p14:nvContentPartPr>
            <p14:xfrm>
              <a:off x="3447800" y="3737387"/>
              <a:ext cx="78480" cy="139680"/>
            </p14:xfrm>
          </p:contentPart>
        </mc:Choice>
        <mc:Fallback xmlns="">
          <p:pic>
            <p:nvPicPr>
              <p:cNvPr id="68" name="Freihand 67">
                <a:extLst>
                  <a:ext uri="{FF2B5EF4-FFF2-40B4-BE49-F238E27FC236}">
                    <a16:creationId xmlns:a16="http://schemas.microsoft.com/office/drawing/2014/main" id="{C706CD5A-3308-4319-BE5D-A7EC18E51B88}"/>
                  </a:ext>
                </a:extLst>
              </p:cNvPr>
              <p:cNvPicPr/>
              <p:nvPr/>
            </p:nvPicPr>
            <p:blipFill>
              <a:blip r:embed="rId28"/>
              <a:stretch>
                <a:fillRect/>
              </a:stretch>
            </p:blipFill>
            <p:spPr>
              <a:xfrm>
                <a:off x="3443480" y="3733067"/>
                <a:ext cx="87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1" name="Freihand 110">
                <a:extLst>
                  <a:ext uri="{FF2B5EF4-FFF2-40B4-BE49-F238E27FC236}">
                    <a16:creationId xmlns:a16="http://schemas.microsoft.com/office/drawing/2014/main" id="{740D0479-C789-420C-BE14-C78867701E53}"/>
                  </a:ext>
                </a:extLst>
              </p14:cNvPr>
              <p14:cNvContentPartPr/>
              <p14:nvPr/>
            </p14:nvContentPartPr>
            <p14:xfrm>
              <a:off x="4454000" y="2325827"/>
              <a:ext cx="32040" cy="832680"/>
            </p14:xfrm>
          </p:contentPart>
        </mc:Choice>
        <mc:Fallback xmlns="">
          <p:pic>
            <p:nvPicPr>
              <p:cNvPr id="111" name="Freihand 110">
                <a:extLst>
                  <a:ext uri="{FF2B5EF4-FFF2-40B4-BE49-F238E27FC236}">
                    <a16:creationId xmlns:a16="http://schemas.microsoft.com/office/drawing/2014/main" id="{740D0479-C789-420C-BE14-C78867701E53}"/>
                  </a:ext>
                </a:extLst>
              </p:cNvPr>
              <p:cNvPicPr/>
              <p:nvPr/>
            </p:nvPicPr>
            <p:blipFill>
              <a:blip r:embed="rId30"/>
              <a:stretch>
                <a:fillRect/>
              </a:stretch>
            </p:blipFill>
            <p:spPr>
              <a:xfrm>
                <a:off x="4449680" y="2321507"/>
                <a:ext cx="4068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2" name="Freihand 111">
                <a:extLst>
                  <a:ext uri="{FF2B5EF4-FFF2-40B4-BE49-F238E27FC236}">
                    <a16:creationId xmlns:a16="http://schemas.microsoft.com/office/drawing/2014/main" id="{471B0812-7C30-4C0D-9136-10715FE2507E}"/>
                  </a:ext>
                </a:extLst>
              </p14:cNvPr>
              <p14:cNvContentPartPr/>
              <p14:nvPr/>
            </p14:nvContentPartPr>
            <p14:xfrm>
              <a:off x="3993560" y="3371627"/>
              <a:ext cx="144360" cy="186480"/>
            </p14:xfrm>
          </p:contentPart>
        </mc:Choice>
        <mc:Fallback xmlns="">
          <p:pic>
            <p:nvPicPr>
              <p:cNvPr id="112" name="Freihand 111">
                <a:extLst>
                  <a:ext uri="{FF2B5EF4-FFF2-40B4-BE49-F238E27FC236}">
                    <a16:creationId xmlns:a16="http://schemas.microsoft.com/office/drawing/2014/main" id="{471B0812-7C30-4C0D-9136-10715FE2507E}"/>
                  </a:ext>
                </a:extLst>
              </p:cNvPr>
              <p:cNvPicPr/>
              <p:nvPr/>
            </p:nvPicPr>
            <p:blipFill>
              <a:blip r:embed="rId32"/>
              <a:stretch>
                <a:fillRect/>
              </a:stretch>
            </p:blipFill>
            <p:spPr>
              <a:xfrm>
                <a:off x="3989240" y="3367307"/>
                <a:ext cx="153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3" name="Freihand 112">
                <a:extLst>
                  <a:ext uri="{FF2B5EF4-FFF2-40B4-BE49-F238E27FC236}">
                    <a16:creationId xmlns:a16="http://schemas.microsoft.com/office/drawing/2014/main" id="{E6902B13-5303-42E0-923C-033F0137F12A}"/>
                  </a:ext>
                </a:extLst>
              </p14:cNvPr>
              <p14:cNvContentPartPr/>
              <p14:nvPr/>
            </p14:nvContentPartPr>
            <p14:xfrm>
              <a:off x="4135040" y="3350027"/>
              <a:ext cx="82440" cy="126000"/>
            </p14:xfrm>
          </p:contentPart>
        </mc:Choice>
        <mc:Fallback xmlns="">
          <p:pic>
            <p:nvPicPr>
              <p:cNvPr id="113" name="Freihand 112">
                <a:extLst>
                  <a:ext uri="{FF2B5EF4-FFF2-40B4-BE49-F238E27FC236}">
                    <a16:creationId xmlns:a16="http://schemas.microsoft.com/office/drawing/2014/main" id="{E6902B13-5303-42E0-923C-033F0137F12A}"/>
                  </a:ext>
                </a:extLst>
              </p:cNvPr>
              <p:cNvPicPr/>
              <p:nvPr/>
            </p:nvPicPr>
            <p:blipFill>
              <a:blip r:embed="rId34"/>
              <a:stretch>
                <a:fillRect/>
              </a:stretch>
            </p:blipFill>
            <p:spPr>
              <a:xfrm>
                <a:off x="4130720" y="3345707"/>
                <a:ext cx="91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 name="Freihand 113">
                <a:extLst>
                  <a:ext uri="{FF2B5EF4-FFF2-40B4-BE49-F238E27FC236}">
                    <a16:creationId xmlns:a16="http://schemas.microsoft.com/office/drawing/2014/main" id="{86E25226-BA00-4371-94A4-8047C3881292}"/>
                  </a:ext>
                </a:extLst>
              </p14:cNvPr>
              <p14:cNvContentPartPr/>
              <p14:nvPr/>
            </p14:nvContentPartPr>
            <p14:xfrm>
              <a:off x="4263920" y="3280547"/>
              <a:ext cx="182880" cy="189360"/>
            </p14:xfrm>
          </p:contentPart>
        </mc:Choice>
        <mc:Fallback xmlns="">
          <p:pic>
            <p:nvPicPr>
              <p:cNvPr id="114" name="Freihand 113">
                <a:extLst>
                  <a:ext uri="{FF2B5EF4-FFF2-40B4-BE49-F238E27FC236}">
                    <a16:creationId xmlns:a16="http://schemas.microsoft.com/office/drawing/2014/main" id="{86E25226-BA00-4371-94A4-8047C3881292}"/>
                  </a:ext>
                </a:extLst>
              </p:cNvPr>
              <p:cNvPicPr/>
              <p:nvPr/>
            </p:nvPicPr>
            <p:blipFill>
              <a:blip r:embed="rId36"/>
              <a:stretch>
                <a:fillRect/>
              </a:stretch>
            </p:blipFill>
            <p:spPr>
              <a:xfrm>
                <a:off x="4259600" y="3276227"/>
                <a:ext cx="191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6" name="Freihand 115">
                <a:extLst>
                  <a:ext uri="{FF2B5EF4-FFF2-40B4-BE49-F238E27FC236}">
                    <a16:creationId xmlns:a16="http://schemas.microsoft.com/office/drawing/2014/main" id="{0445C886-8A45-48D8-BE1E-1725BF0CDB17}"/>
                  </a:ext>
                </a:extLst>
              </p14:cNvPr>
              <p14:cNvContentPartPr/>
              <p14:nvPr/>
            </p14:nvContentPartPr>
            <p14:xfrm>
              <a:off x="3996800" y="3656027"/>
              <a:ext cx="260640" cy="123840"/>
            </p14:xfrm>
          </p:contentPart>
        </mc:Choice>
        <mc:Fallback xmlns="">
          <p:pic>
            <p:nvPicPr>
              <p:cNvPr id="116" name="Freihand 115">
                <a:extLst>
                  <a:ext uri="{FF2B5EF4-FFF2-40B4-BE49-F238E27FC236}">
                    <a16:creationId xmlns:a16="http://schemas.microsoft.com/office/drawing/2014/main" id="{0445C886-8A45-48D8-BE1E-1725BF0CDB17}"/>
                  </a:ext>
                </a:extLst>
              </p:cNvPr>
              <p:cNvPicPr/>
              <p:nvPr/>
            </p:nvPicPr>
            <p:blipFill>
              <a:blip r:embed="rId38"/>
              <a:stretch>
                <a:fillRect/>
              </a:stretch>
            </p:blipFill>
            <p:spPr>
              <a:xfrm>
                <a:off x="3992480" y="3651707"/>
                <a:ext cx="269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7" name="Freihand 116">
                <a:extLst>
                  <a:ext uri="{FF2B5EF4-FFF2-40B4-BE49-F238E27FC236}">
                    <a16:creationId xmlns:a16="http://schemas.microsoft.com/office/drawing/2014/main" id="{680814DC-3A89-4B2D-96B5-CCC72D1B442C}"/>
                  </a:ext>
                </a:extLst>
              </p14:cNvPr>
              <p14:cNvContentPartPr/>
              <p14:nvPr/>
            </p14:nvContentPartPr>
            <p14:xfrm>
              <a:off x="4275800" y="3592307"/>
              <a:ext cx="177120" cy="179280"/>
            </p14:xfrm>
          </p:contentPart>
        </mc:Choice>
        <mc:Fallback xmlns="">
          <p:pic>
            <p:nvPicPr>
              <p:cNvPr id="117" name="Freihand 116">
                <a:extLst>
                  <a:ext uri="{FF2B5EF4-FFF2-40B4-BE49-F238E27FC236}">
                    <a16:creationId xmlns:a16="http://schemas.microsoft.com/office/drawing/2014/main" id="{680814DC-3A89-4B2D-96B5-CCC72D1B442C}"/>
                  </a:ext>
                </a:extLst>
              </p:cNvPr>
              <p:cNvPicPr/>
              <p:nvPr/>
            </p:nvPicPr>
            <p:blipFill>
              <a:blip r:embed="rId40"/>
              <a:stretch>
                <a:fillRect/>
              </a:stretch>
            </p:blipFill>
            <p:spPr>
              <a:xfrm>
                <a:off x="4271480" y="3587987"/>
                <a:ext cx="185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8" name="Freihand 117">
                <a:extLst>
                  <a:ext uri="{FF2B5EF4-FFF2-40B4-BE49-F238E27FC236}">
                    <a16:creationId xmlns:a16="http://schemas.microsoft.com/office/drawing/2014/main" id="{780D3DAD-EA98-4AC3-8D51-DD5985293D1C}"/>
                  </a:ext>
                </a:extLst>
              </p14:cNvPr>
              <p14:cNvContentPartPr/>
              <p14:nvPr/>
            </p14:nvContentPartPr>
            <p14:xfrm>
              <a:off x="3889520" y="3822347"/>
              <a:ext cx="170640" cy="201240"/>
            </p14:xfrm>
          </p:contentPart>
        </mc:Choice>
        <mc:Fallback xmlns="">
          <p:pic>
            <p:nvPicPr>
              <p:cNvPr id="118" name="Freihand 117">
                <a:extLst>
                  <a:ext uri="{FF2B5EF4-FFF2-40B4-BE49-F238E27FC236}">
                    <a16:creationId xmlns:a16="http://schemas.microsoft.com/office/drawing/2014/main" id="{780D3DAD-EA98-4AC3-8D51-DD5985293D1C}"/>
                  </a:ext>
                </a:extLst>
              </p:cNvPr>
              <p:cNvPicPr/>
              <p:nvPr/>
            </p:nvPicPr>
            <p:blipFill>
              <a:blip r:embed="rId42"/>
              <a:stretch>
                <a:fillRect/>
              </a:stretch>
            </p:blipFill>
            <p:spPr>
              <a:xfrm>
                <a:off x="3885200" y="3818027"/>
                <a:ext cx="179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9" name="Freihand 118">
                <a:extLst>
                  <a:ext uri="{FF2B5EF4-FFF2-40B4-BE49-F238E27FC236}">
                    <a16:creationId xmlns:a16="http://schemas.microsoft.com/office/drawing/2014/main" id="{13A40171-0129-43CF-B69E-0C563D98DA92}"/>
                  </a:ext>
                </a:extLst>
              </p14:cNvPr>
              <p14:cNvContentPartPr/>
              <p14:nvPr/>
            </p14:nvContentPartPr>
            <p14:xfrm>
              <a:off x="4070960" y="3856547"/>
              <a:ext cx="366480" cy="204120"/>
            </p14:xfrm>
          </p:contentPart>
        </mc:Choice>
        <mc:Fallback xmlns="">
          <p:pic>
            <p:nvPicPr>
              <p:cNvPr id="119" name="Freihand 118">
                <a:extLst>
                  <a:ext uri="{FF2B5EF4-FFF2-40B4-BE49-F238E27FC236}">
                    <a16:creationId xmlns:a16="http://schemas.microsoft.com/office/drawing/2014/main" id="{13A40171-0129-43CF-B69E-0C563D98DA92}"/>
                  </a:ext>
                </a:extLst>
              </p:cNvPr>
              <p:cNvPicPr/>
              <p:nvPr/>
            </p:nvPicPr>
            <p:blipFill>
              <a:blip r:embed="rId44"/>
              <a:stretch>
                <a:fillRect/>
              </a:stretch>
            </p:blipFill>
            <p:spPr>
              <a:xfrm>
                <a:off x="4066640" y="3852227"/>
                <a:ext cx="375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0" name="Freihand 119">
                <a:extLst>
                  <a:ext uri="{FF2B5EF4-FFF2-40B4-BE49-F238E27FC236}">
                    <a16:creationId xmlns:a16="http://schemas.microsoft.com/office/drawing/2014/main" id="{B3C852DB-3DF5-44AA-B9C4-385AC0362DE9}"/>
                  </a:ext>
                </a:extLst>
              </p14:cNvPr>
              <p14:cNvContentPartPr/>
              <p14:nvPr/>
            </p14:nvContentPartPr>
            <p14:xfrm>
              <a:off x="4490360" y="3816587"/>
              <a:ext cx="127080" cy="90720"/>
            </p14:xfrm>
          </p:contentPart>
        </mc:Choice>
        <mc:Fallback xmlns="">
          <p:pic>
            <p:nvPicPr>
              <p:cNvPr id="120" name="Freihand 119">
                <a:extLst>
                  <a:ext uri="{FF2B5EF4-FFF2-40B4-BE49-F238E27FC236}">
                    <a16:creationId xmlns:a16="http://schemas.microsoft.com/office/drawing/2014/main" id="{B3C852DB-3DF5-44AA-B9C4-385AC0362DE9}"/>
                  </a:ext>
                </a:extLst>
              </p:cNvPr>
              <p:cNvPicPr/>
              <p:nvPr/>
            </p:nvPicPr>
            <p:blipFill>
              <a:blip r:embed="rId46"/>
              <a:stretch>
                <a:fillRect/>
              </a:stretch>
            </p:blipFill>
            <p:spPr>
              <a:xfrm>
                <a:off x="4486040" y="3812267"/>
                <a:ext cx="135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2" name="Freihand 121">
                <a:extLst>
                  <a:ext uri="{FF2B5EF4-FFF2-40B4-BE49-F238E27FC236}">
                    <a16:creationId xmlns:a16="http://schemas.microsoft.com/office/drawing/2014/main" id="{0C6DA2D7-051A-4588-92F6-C982881BDBAE}"/>
                  </a:ext>
                </a:extLst>
              </p14:cNvPr>
              <p14:cNvContentPartPr/>
              <p14:nvPr/>
            </p14:nvContentPartPr>
            <p14:xfrm>
              <a:off x="4581440" y="3751067"/>
              <a:ext cx="241560" cy="138960"/>
            </p14:xfrm>
          </p:contentPart>
        </mc:Choice>
        <mc:Fallback xmlns="">
          <p:pic>
            <p:nvPicPr>
              <p:cNvPr id="122" name="Freihand 121">
                <a:extLst>
                  <a:ext uri="{FF2B5EF4-FFF2-40B4-BE49-F238E27FC236}">
                    <a16:creationId xmlns:a16="http://schemas.microsoft.com/office/drawing/2014/main" id="{0C6DA2D7-051A-4588-92F6-C982881BDBAE}"/>
                  </a:ext>
                </a:extLst>
              </p:cNvPr>
              <p:cNvPicPr/>
              <p:nvPr/>
            </p:nvPicPr>
            <p:blipFill>
              <a:blip r:embed="rId48"/>
              <a:stretch>
                <a:fillRect/>
              </a:stretch>
            </p:blipFill>
            <p:spPr>
              <a:xfrm>
                <a:off x="4577120" y="3746747"/>
                <a:ext cx="250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3" name="Freihand 122">
                <a:extLst>
                  <a:ext uri="{FF2B5EF4-FFF2-40B4-BE49-F238E27FC236}">
                    <a16:creationId xmlns:a16="http://schemas.microsoft.com/office/drawing/2014/main" id="{2204D06E-5117-4E5F-94B8-DF76AB9ECEF1}"/>
                  </a:ext>
                </a:extLst>
              </p14:cNvPr>
              <p14:cNvContentPartPr/>
              <p14:nvPr/>
            </p14:nvContentPartPr>
            <p14:xfrm>
              <a:off x="4804640" y="3742067"/>
              <a:ext cx="9720" cy="18000"/>
            </p14:xfrm>
          </p:contentPart>
        </mc:Choice>
        <mc:Fallback xmlns="">
          <p:pic>
            <p:nvPicPr>
              <p:cNvPr id="123" name="Freihand 122">
                <a:extLst>
                  <a:ext uri="{FF2B5EF4-FFF2-40B4-BE49-F238E27FC236}">
                    <a16:creationId xmlns:a16="http://schemas.microsoft.com/office/drawing/2014/main" id="{2204D06E-5117-4E5F-94B8-DF76AB9ECEF1}"/>
                  </a:ext>
                </a:extLst>
              </p:cNvPr>
              <p:cNvPicPr/>
              <p:nvPr/>
            </p:nvPicPr>
            <p:blipFill>
              <a:blip r:embed="rId50"/>
              <a:stretch>
                <a:fillRect/>
              </a:stretch>
            </p:blipFill>
            <p:spPr>
              <a:xfrm>
                <a:off x="4800320" y="3737747"/>
                <a:ext cx="18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4" name="Freihand 123">
                <a:extLst>
                  <a:ext uri="{FF2B5EF4-FFF2-40B4-BE49-F238E27FC236}">
                    <a16:creationId xmlns:a16="http://schemas.microsoft.com/office/drawing/2014/main" id="{ABBDC3E0-2537-4BF5-B8ED-0AA7B7920A4B}"/>
                  </a:ext>
                </a:extLst>
              </p14:cNvPr>
              <p14:cNvContentPartPr/>
              <p14:nvPr/>
            </p14:nvContentPartPr>
            <p14:xfrm>
              <a:off x="4852160" y="3783107"/>
              <a:ext cx="16560" cy="77040"/>
            </p14:xfrm>
          </p:contentPart>
        </mc:Choice>
        <mc:Fallback xmlns="">
          <p:pic>
            <p:nvPicPr>
              <p:cNvPr id="124" name="Freihand 123">
                <a:extLst>
                  <a:ext uri="{FF2B5EF4-FFF2-40B4-BE49-F238E27FC236}">
                    <a16:creationId xmlns:a16="http://schemas.microsoft.com/office/drawing/2014/main" id="{ABBDC3E0-2537-4BF5-B8ED-0AA7B7920A4B}"/>
                  </a:ext>
                </a:extLst>
              </p:cNvPr>
              <p:cNvPicPr/>
              <p:nvPr/>
            </p:nvPicPr>
            <p:blipFill>
              <a:blip r:embed="rId52"/>
              <a:stretch>
                <a:fillRect/>
              </a:stretch>
            </p:blipFill>
            <p:spPr>
              <a:xfrm>
                <a:off x="4847840" y="3778787"/>
                <a:ext cx="25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5" name="Freihand 124">
                <a:extLst>
                  <a:ext uri="{FF2B5EF4-FFF2-40B4-BE49-F238E27FC236}">
                    <a16:creationId xmlns:a16="http://schemas.microsoft.com/office/drawing/2014/main" id="{D510F00A-B866-464B-885A-8FA98231D132}"/>
                  </a:ext>
                </a:extLst>
              </p14:cNvPr>
              <p14:cNvContentPartPr/>
              <p14:nvPr/>
            </p14:nvContentPartPr>
            <p14:xfrm>
              <a:off x="4885640" y="3763667"/>
              <a:ext cx="52560" cy="77400"/>
            </p14:xfrm>
          </p:contentPart>
        </mc:Choice>
        <mc:Fallback xmlns="">
          <p:pic>
            <p:nvPicPr>
              <p:cNvPr id="125" name="Freihand 124">
                <a:extLst>
                  <a:ext uri="{FF2B5EF4-FFF2-40B4-BE49-F238E27FC236}">
                    <a16:creationId xmlns:a16="http://schemas.microsoft.com/office/drawing/2014/main" id="{D510F00A-B866-464B-885A-8FA98231D132}"/>
                  </a:ext>
                </a:extLst>
              </p:cNvPr>
              <p:cNvPicPr/>
              <p:nvPr/>
            </p:nvPicPr>
            <p:blipFill>
              <a:blip r:embed="rId54"/>
              <a:stretch>
                <a:fillRect/>
              </a:stretch>
            </p:blipFill>
            <p:spPr>
              <a:xfrm>
                <a:off x="4881320" y="3759347"/>
                <a:ext cx="61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6" name="Freihand 125">
                <a:extLst>
                  <a:ext uri="{FF2B5EF4-FFF2-40B4-BE49-F238E27FC236}">
                    <a16:creationId xmlns:a16="http://schemas.microsoft.com/office/drawing/2014/main" id="{9BF7FCD3-697A-44DF-86AD-DD9F01046E61}"/>
                  </a:ext>
                </a:extLst>
              </p14:cNvPr>
              <p14:cNvContentPartPr/>
              <p14:nvPr/>
            </p14:nvContentPartPr>
            <p14:xfrm>
              <a:off x="4946120" y="3652067"/>
              <a:ext cx="103680" cy="194400"/>
            </p14:xfrm>
          </p:contentPart>
        </mc:Choice>
        <mc:Fallback xmlns="">
          <p:pic>
            <p:nvPicPr>
              <p:cNvPr id="126" name="Freihand 125">
                <a:extLst>
                  <a:ext uri="{FF2B5EF4-FFF2-40B4-BE49-F238E27FC236}">
                    <a16:creationId xmlns:a16="http://schemas.microsoft.com/office/drawing/2014/main" id="{9BF7FCD3-697A-44DF-86AD-DD9F01046E61}"/>
                  </a:ext>
                </a:extLst>
              </p:cNvPr>
              <p:cNvPicPr/>
              <p:nvPr/>
            </p:nvPicPr>
            <p:blipFill>
              <a:blip r:embed="rId56"/>
              <a:stretch>
                <a:fillRect/>
              </a:stretch>
            </p:blipFill>
            <p:spPr>
              <a:xfrm>
                <a:off x="4941800" y="3647747"/>
                <a:ext cx="112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7" name="Freihand 126">
                <a:extLst>
                  <a:ext uri="{FF2B5EF4-FFF2-40B4-BE49-F238E27FC236}">
                    <a16:creationId xmlns:a16="http://schemas.microsoft.com/office/drawing/2014/main" id="{65DD756D-607D-4DA8-9EDA-0B3B60204248}"/>
                  </a:ext>
                </a:extLst>
              </p14:cNvPr>
              <p14:cNvContentPartPr/>
              <p14:nvPr/>
            </p14:nvContentPartPr>
            <p14:xfrm>
              <a:off x="4898960" y="3665387"/>
              <a:ext cx="73440" cy="38520"/>
            </p14:xfrm>
          </p:contentPart>
        </mc:Choice>
        <mc:Fallback xmlns="">
          <p:pic>
            <p:nvPicPr>
              <p:cNvPr id="127" name="Freihand 126">
                <a:extLst>
                  <a:ext uri="{FF2B5EF4-FFF2-40B4-BE49-F238E27FC236}">
                    <a16:creationId xmlns:a16="http://schemas.microsoft.com/office/drawing/2014/main" id="{65DD756D-607D-4DA8-9EDA-0B3B60204248}"/>
                  </a:ext>
                </a:extLst>
              </p:cNvPr>
              <p:cNvPicPr/>
              <p:nvPr/>
            </p:nvPicPr>
            <p:blipFill>
              <a:blip r:embed="rId58"/>
              <a:stretch>
                <a:fillRect/>
              </a:stretch>
            </p:blipFill>
            <p:spPr>
              <a:xfrm>
                <a:off x="4894640" y="3661067"/>
                <a:ext cx="82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8" name="Freihand 127">
                <a:extLst>
                  <a:ext uri="{FF2B5EF4-FFF2-40B4-BE49-F238E27FC236}">
                    <a16:creationId xmlns:a16="http://schemas.microsoft.com/office/drawing/2014/main" id="{4FF37097-B546-405B-8EF9-FF013E82235B}"/>
                  </a:ext>
                </a:extLst>
              </p14:cNvPr>
              <p14:cNvContentPartPr/>
              <p14:nvPr/>
            </p14:nvContentPartPr>
            <p14:xfrm>
              <a:off x="5051600" y="3621827"/>
              <a:ext cx="225000" cy="165600"/>
            </p14:xfrm>
          </p:contentPart>
        </mc:Choice>
        <mc:Fallback xmlns="">
          <p:pic>
            <p:nvPicPr>
              <p:cNvPr id="128" name="Freihand 127">
                <a:extLst>
                  <a:ext uri="{FF2B5EF4-FFF2-40B4-BE49-F238E27FC236}">
                    <a16:creationId xmlns:a16="http://schemas.microsoft.com/office/drawing/2014/main" id="{4FF37097-B546-405B-8EF9-FF013E82235B}"/>
                  </a:ext>
                </a:extLst>
              </p:cNvPr>
              <p:cNvPicPr/>
              <p:nvPr/>
            </p:nvPicPr>
            <p:blipFill>
              <a:blip r:embed="rId60"/>
              <a:stretch>
                <a:fillRect/>
              </a:stretch>
            </p:blipFill>
            <p:spPr>
              <a:xfrm>
                <a:off x="5047280" y="3617507"/>
                <a:ext cx="233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9" name="Freihand 128">
                <a:extLst>
                  <a:ext uri="{FF2B5EF4-FFF2-40B4-BE49-F238E27FC236}">
                    <a16:creationId xmlns:a16="http://schemas.microsoft.com/office/drawing/2014/main" id="{DA4A40F6-5A84-43C0-848F-D49B438F4ED0}"/>
                  </a:ext>
                </a:extLst>
              </p14:cNvPr>
              <p14:cNvContentPartPr/>
              <p14:nvPr/>
            </p14:nvContentPartPr>
            <p14:xfrm>
              <a:off x="5262560" y="3617507"/>
              <a:ext cx="9360" cy="45000"/>
            </p14:xfrm>
          </p:contentPart>
        </mc:Choice>
        <mc:Fallback xmlns="">
          <p:pic>
            <p:nvPicPr>
              <p:cNvPr id="129" name="Freihand 128">
                <a:extLst>
                  <a:ext uri="{FF2B5EF4-FFF2-40B4-BE49-F238E27FC236}">
                    <a16:creationId xmlns:a16="http://schemas.microsoft.com/office/drawing/2014/main" id="{DA4A40F6-5A84-43C0-848F-D49B438F4ED0}"/>
                  </a:ext>
                </a:extLst>
              </p:cNvPr>
              <p:cNvPicPr/>
              <p:nvPr/>
            </p:nvPicPr>
            <p:blipFill>
              <a:blip r:embed="rId62"/>
              <a:stretch>
                <a:fillRect/>
              </a:stretch>
            </p:blipFill>
            <p:spPr>
              <a:xfrm>
                <a:off x="5258240" y="3613187"/>
                <a:ext cx="18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0" name="Freihand 129">
                <a:extLst>
                  <a:ext uri="{FF2B5EF4-FFF2-40B4-BE49-F238E27FC236}">
                    <a16:creationId xmlns:a16="http://schemas.microsoft.com/office/drawing/2014/main" id="{4C27A16A-D2B7-43B6-BC44-28F676AD0201}"/>
                  </a:ext>
                </a:extLst>
              </p14:cNvPr>
              <p14:cNvContentPartPr/>
              <p14:nvPr/>
            </p14:nvContentPartPr>
            <p14:xfrm>
              <a:off x="5303600" y="3706067"/>
              <a:ext cx="151920" cy="41760"/>
            </p14:xfrm>
          </p:contentPart>
        </mc:Choice>
        <mc:Fallback xmlns="">
          <p:pic>
            <p:nvPicPr>
              <p:cNvPr id="130" name="Freihand 129">
                <a:extLst>
                  <a:ext uri="{FF2B5EF4-FFF2-40B4-BE49-F238E27FC236}">
                    <a16:creationId xmlns:a16="http://schemas.microsoft.com/office/drawing/2014/main" id="{4C27A16A-D2B7-43B6-BC44-28F676AD0201}"/>
                  </a:ext>
                </a:extLst>
              </p:cNvPr>
              <p:cNvPicPr/>
              <p:nvPr/>
            </p:nvPicPr>
            <p:blipFill>
              <a:blip r:embed="rId64"/>
              <a:stretch>
                <a:fillRect/>
              </a:stretch>
            </p:blipFill>
            <p:spPr>
              <a:xfrm>
                <a:off x="5299280" y="3701747"/>
                <a:ext cx="160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1" name="Freihand 130">
                <a:extLst>
                  <a:ext uri="{FF2B5EF4-FFF2-40B4-BE49-F238E27FC236}">
                    <a16:creationId xmlns:a16="http://schemas.microsoft.com/office/drawing/2014/main" id="{B35E5164-ACDE-4DE6-9F57-270A46143739}"/>
                  </a:ext>
                </a:extLst>
              </p14:cNvPr>
              <p14:cNvContentPartPr/>
              <p14:nvPr/>
            </p14:nvContentPartPr>
            <p14:xfrm>
              <a:off x="5511680" y="3511307"/>
              <a:ext cx="26640" cy="100440"/>
            </p14:xfrm>
          </p:contentPart>
        </mc:Choice>
        <mc:Fallback xmlns="">
          <p:pic>
            <p:nvPicPr>
              <p:cNvPr id="131" name="Freihand 130">
                <a:extLst>
                  <a:ext uri="{FF2B5EF4-FFF2-40B4-BE49-F238E27FC236}">
                    <a16:creationId xmlns:a16="http://schemas.microsoft.com/office/drawing/2014/main" id="{B35E5164-ACDE-4DE6-9F57-270A46143739}"/>
                  </a:ext>
                </a:extLst>
              </p:cNvPr>
              <p:cNvPicPr/>
              <p:nvPr/>
            </p:nvPicPr>
            <p:blipFill>
              <a:blip r:embed="rId66"/>
              <a:stretch>
                <a:fillRect/>
              </a:stretch>
            </p:blipFill>
            <p:spPr>
              <a:xfrm>
                <a:off x="5507360" y="3506987"/>
                <a:ext cx="3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2" name="Freihand 131">
                <a:extLst>
                  <a:ext uri="{FF2B5EF4-FFF2-40B4-BE49-F238E27FC236}">
                    <a16:creationId xmlns:a16="http://schemas.microsoft.com/office/drawing/2014/main" id="{63393A9D-FF38-40D1-99E0-92A27A8D154D}"/>
                  </a:ext>
                </a:extLst>
              </p14:cNvPr>
              <p14:cNvContentPartPr/>
              <p14:nvPr/>
            </p14:nvContentPartPr>
            <p14:xfrm>
              <a:off x="5560640" y="3742787"/>
              <a:ext cx="20880" cy="16920"/>
            </p14:xfrm>
          </p:contentPart>
        </mc:Choice>
        <mc:Fallback xmlns="">
          <p:pic>
            <p:nvPicPr>
              <p:cNvPr id="132" name="Freihand 131">
                <a:extLst>
                  <a:ext uri="{FF2B5EF4-FFF2-40B4-BE49-F238E27FC236}">
                    <a16:creationId xmlns:a16="http://schemas.microsoft.com/office/drawing/2014/main" id="{63393A9D-FF38-40D1-99E0-92A27A8D154D}"/>
                  </a:ext>
                </a:extLst>
              </p:cNvPr>
              <p:cNvPicPr/>
              <p:nvPr/>
            </p:nvPicPr>
            <p:blipFill>
              <a:blip r:embed="rId68"/>
              <a:stretch>
                <a:fillRect/>
              </a:stretch>
            </p:blipFill>
            <p:spPr>
              <a:xfrm>
                <a:off x="5556320" y="3738467"/>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4" name="Freihand 133">
                <a:extLst>
                  <a:ext uri="{FF2B5EF4-FFF2-40B4-BE49-F238E27FC236}">
                    <a16:creationId xmlns:a16="http://schemas.microsoft.com/office/drawing/2014/main" id="{6A5F2CA6-FDE7-4E9B-A480-5E5C380E88DB}"/>
                  </a:ext>
                </a:extLst>
              </p14:cNvPr>
              <p14:cNvContentPartPr/>
              <p14:nvPr/>
            </p14:nvContentPartPr>
            <p14:xfrm>
              <a:off x="4994000" y="1247987"/>
              <a:ext cx="722520" cy="1668600"/>
            </p14:xfrm>
          </p:contentPart>
        </mc:Choice>
        <mc:Fallback xmlns="">
          <p:pic>
            <p:nvPicPr>
              <p:cNvPr id="134" name="Freihand 133">
                <a:extLst>
                  <a:ext uri="{FF2B5EF4-FFF2-40B4-BE49-F238E27FC236}">
                    <a16:creationId xmlns:a16="http://schemas.microsoft.com/office/drawing/2014/main" id="{6A5F2CA6-FDE7-4E9B-A480-5E5C380E88DB}"/>
                  </a:ext>
                </a:extLst>
              </p:cNvPr>
              <p:cNvPicPr/>
              <p:nvPr/>
            </p:nvPicPr>
            <p:blipFill>
              <a:blip r:embed="rId70"/>
              <a:stretch>
                <a:fillRect/>
              </a:stretch>
            </p:blipFill>
            <p:spPr>
              <a:xfrm>
                <a:off x="4989680" y="1243667"/>
                <a:ext cx="731160" cy="167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5" name="Freihand 134">
                <a:extLst>
                  <a:ext uri="{FF2B5EF4-FFF2-40B4-BE49-F238E27FC236}">
                    <a16:creationId xmlns:a16="http://schemas.microsoft.com/office/drawing/2014/main" id="{A2E15CCB-A423-4609-84B2-4FC6AA413B73}"/>
                  </a:ext>
                </a:extLst>
              </p14:cNvPr>
              <p14:cNvContentPartPr/>
              <p14:nvPr/>
            </p14:nvContentPartPr>
            <p14:xfrm>
              <a:off x="5359040" y="2943227"/>
              <a:ext cx="90720" cy="231840"/>
            </p14:xfrm>
          </p:contentPart>
        </mc:Choice>
        <mc:Fallback xmlns="">
          <p:pic>
            <p:nvPicPr>
              <p:cNvPr id="135" name="Freihand 134">
                <a:extLst>
                  <a:ext uri="{FF2B5EF4-FFF2-40B4-BE49-F238E27FC236}">
                    <a16:creationId xmlns:a16="http://schemas.microsoft.com/office/drawing/2014/main" id="{A2E15CCB-A423-4609-84B2-4FC6AA413B73}"/>
                  </a:ext>
                </a:extLst>
              </p:cNvPr>
              <p:cNvPicPr/>
              <p:nvPr/>
            </p:nvPicPr>
            <p:blipFill>
              <a:blip r:embed="rId72"/>
              <a:stretch>
                <a:fillRect/>
              </a:stretch>
            </p:blipFill>
            <p:spPr>
              <a:xfrm>
                <a:off x="5354720" y="2938907"/>
                <a:ext cx="99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6" name="Freihand 135">
                <a:extLst>
                  <a:ext uri="{FF2B5EF4-FFF2-40B4-BE49-F238E27FC236}">
                    <a16:creationId xmlns:a16="http://schemas.microsoft.com/office/drawing/2014/main" id="{970EECF7-C0B5-4372-86FE-CAE2CDAC8F7B}"/>
                  </a:ext>
                </a:extLst>
              </p14:cNvPr>
              <p14:cNvContentPartPr/>
              <p14:nvPr/>
            </p14:nvContentPartPr>
            <p14:xfrm>
              <a:off x="5163920" y="3221867"/>
              <a:ext cx="138600" cy="214560"/>
            </p14:xfrm>
          </p:contentPart>
        </mc:Choice>
        <mc:Fallback xmlns="">
          <p:pic>
            <p:nvPicPr>
              <p:cNvPr id="136" name="Freihand 135">
                <a:extLst>
                  <a:ext uri="{FF2B5EF4-FFF2-40B4-BE49-F238E27FC236}">
                    <a16:creationId xmlns:a16="http://schemas.microsoft.com/office/drawing/2014/main" id="{970EECF7-C0B5-4372-86FE-CAE2CDAC8F7B}"/>
                  </a:ext>
                </a:extLst>
              </p:cNvPr>
              <p:cNvPicPr/>
              <p:nvPr/>
            </p:nvPicPr>
            <p:blipFill>
              <a:blip r:embed="rId74"/>
              <a:stretch>
                <a:fillRect/>
              </a:stretch>
            </p:blipFill>
            <p:spPr>
              <a:xfrm>
                <a:off x="5159600" y="3217547"/>
                <a:ext cx="147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7" name="Freihand 136">
                <a:extLst>
                  <a:ext uri="{FF2B5EF4-FFF2-40B4-BE49-F238E27FC236}">
                    <a16:creationId xmlns:a16="http://schemas.microsoft.com/office/drawing/2014/main" id="{CEA57C56-529D-426A-8FE9-E6DB270EA656}"/>
                  </a:ext>
                </a:extLst>
              </p14:cNvPr>
              <p14:cNvContentPartPr/>
              <p14:nvPr/>
            </p14:nvContentPartPr>
            <p14:xfrm>
              <a:off x="5297840" y="3163187"/>
              <a:ext cx="425880" cy="251280"/>
            </p14:xfrm>
          </p:contentPart>
        </mc:Choice>
        <mc:Fallback xmlns="">
          <p:pic>
            <p:nvPicPr>
              <p:cNvPr id="137" name="Freihand 136">
                <a:extLst>
                  <a:ext uri="{FF2B5EF4-FFF2-40B4-BE49-F238E27FC236}">
                    <a16:creationId xmlns:a16="http://schemas.microsoft.com/office/drawing/2014/main" id="{CEA57C56-529D-426A-8FE9-E6DB270EA656}"/>
                  </a:ext>
                </a:extLst>
              </p:cNvPr>
              <p:cNvPicPr/>
              <p:nvPr/>
            </p:nvPicPr>
            <p:blipFill>
              <a:blip r:embed="rId76"/>
              <a:stretch>
                <a:fillRect/>
              </a:stretch>
            </p:blipFill>
            <p:spPr>
              <a:xfrm>
                <a:off x="5293520" y="3158867"/>
                <a:ext cx="434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8" name="Freihand 137">
                <a:extLst>
                  <a:ext uri="{FF2B5EF4-FFF2-40B4-BE49-F238E27FC236}">
                    <a16:creationId xmlns:a16="http://schemas.microsoft.com/office/drawing/2014/main" id="{E49500FD-2DD7-4AE3-A590-8DF98835FB43}"/>
                  </a:ext>
                </a:extLst>
              </p14:cNvPr>
              <p14:cNvContentPartPr/>
              <p14:nvPr/>
            </p14:nvContentPartPr>
            <p14:xfrm>
              <a:off x="5758280" y="3030707"/>
              <a:ext cx="181800" cy="119520"/>
            </p14:xfrm>
          </p:contentPart>
        </mc:Choice>
        <mc:Fallback xmlns="">
          <p:pic>
            <p:nvPicPr>
              <p:cNvPr id="138" name="Freihand 137">
                <a:extLst>
                  <a:ext uri="{FF2B5EF4-FFF2-40B4-BE49-F238E27FC236}">
                    <a16:creationId xmlns:a16="http://schemas.microsoft.com/office/drawing/2014/main" id="{E49500FD-2DD7-4AE3-A590-8DF98835FB43}"/>
                  </a:ext>
                </a:extLst>
              </p:cNvPr>
              <p:cNvPicPr/>
              <p:nvPr/>
            </p:nvPicPr>
            <p:blipFill>
              <a:blip r:embed="rId78"/>
              <a:stretch>
                <a:fillRect/>
              </a:stretch>
            </p:blipFill>
            <p:spPr>
              <a:xfrm>
                <a:off x="5753960" y="3026387"/>
                <a:ext cx="190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9" name="Freihand 138">
                <a:extLst>
                  <a:ext uri="{FF2B5EF4-FFF2-40B4-BE49-F238E27FC236}">
                    <a16:creationId xmlns:a16="http://schemas.microsoft.com/office/drawing/2014/main" id="{D364AF75-6CDD-40C6-BAF7-040867A7B940}"/>
                  </a:ext>
                </a:extLst>
              </p14:cNvPr>
              <p14:cNvContentPartPr/>
              <p14:nvPr/>
            </p14:nvContentPartPr>
            <p14:xfrm>
              <a:off x="5020640" y="3194147"/>
              <a:ext cx="129240" cy="320040"/>
            </p14:xfrm>
          </p:contentPart>
        </mc:Choice>
        <mc:Fallback xmlns="">
          <p:pic>
            <p:nvPicPr>
              <p:cNvPr id="139" name="Freihand 138">
                <a:extLst>
                  <a:ext uri="{FF2B5EF4-FFF2-40B4-BE49-F238E27FC236}">
                    <a16:creationId xmlns:a16="http://schemas.microsoft.com/office/drawing/2014/main" id="{D364AF75-6CDD-40C6-BAF7-040867A7B940}"/>
                  </a:ext>
                </a:extLst>
              </p:cNvPr>
              <p:cNvPicPr/>
              <p:nvPr/>
            </p:nvPicPr>
            <p:blipFill>
              <a:blip r:embed="rId80"/>
              <a:stretch>
                <a:fillRect/>
              </a:stretch>
            </p:blipFill>
            <p:spPr>
              <a:xfrm>
                <a:off x="5016320" y="3189827"/>
                <a:ext cx="1378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0" name="Freihand 139">
                <a:extLst>
                  <a:ext uri="{FF2B5EF4-FFF2-40B4-BE49-F238E27FC236}">
                    <a16:creationId xmlns:a16="http://schemas.microsoft.com/office/drawing/2014/main" id="{DFA27436-C516-4ECD-8859-D25E83BD8176}"/>
                  </a:ext>
                </a:extLst>
              </p14:cNvPr>
              <p14:cNvContentPartPr/>
              <p14:nvPr/>
            </p14:nvContentPartPr>
            <p14:xfrm>
              <a:off x="5132960" y="2739827"/>
              <a:ext cx="961920" cy="461880"/>
            </p14:xfrm>
          </p:contentPart>
        </mc:Choice>
        <mc:Fallback xmlns="">
          <p:pic>
            <p:nvPicPr>
              <p:cNvPr id="140" name="Freihand 139">
                <a:extLst>
                  <a:ext uri="{FF2B5EF4-FFF2-40B4-BE49-F238E27FC236}">
                    <a16:creationId xmlns:a16="http://schemas.microsoft.com/office/drawing/2014/main" id="{DFA27436-C516-4ECD-8859-D25E83BD8176}"/>
                  </a:ext>
                </a:extLst>
              </p:cNvPr>
              <p:cNvPicPr/>
              <p:nvPr/>
            </p:nvPicPr>
            <p:blipFill>
              <a:blip r:embed="rId82"/>
              <a:stretch>
                <a:fillRect/>
              </a:stretch>
            </p:blipFill>
            <p:spPr>
              <a:xfrm>
                <a:off x="5128640" y="2735507"/>
                <a:ext cx="97056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1" name="Freihand 140">
                <a:extLst>
                  <a:ext uri="{FF2B5EF4-FFF2-40B4-BE49-F238E27FC236}">
                    <a16:creationId xmlns:a16="http://schemas.microsoft.com/office/drawing/2014/main" id="{CD82FA09-A31A-4F0E-B403-705BCE5B9460}"/>
                  </a:ext>
                </a:extLst>
              </p14:cNvPr>
              <p14:cNvContentPartPr/>
              <p14:nvPr/>
            </p14:nvContentPartPr>
            <p14:xfrm>
              <a:off x="5145200" y="2969147"/>
              <a:ext cx="1098720" cy="608760"/>
            </p14:xfrm>
          </p:contentPart>
        </mc:Choice>
        <mc:Fallback xmlns="">
          <p:pic>
            <p:nvPicPr>
              <p:cNvPr id="141" name="Freihand 140">
                <a:extLst>
                  <a:ext uri="{FF2B5EF4-FFF2-40B4-BE49-F238E27FC236}">
                    <a16:creationId xmlns:a16="http://schemas.microsoft.com/office/drawing/2014/main" id="{CD82FA09-A31A-4F0E-B403-705BCE5B9460}"/>
                  </a:ext>
                </a:extLst>
              </p:cNvPr>
              <p:cNvPicPr/>
              <p:nvPr/>
            </p:nvPicPr>
            <p:blipFill>
              <a:blip r:embed="rId84"/>
              <a:stretch>
                <a:fillRect/>
              </a:stretch>
            </p:blipFill>
            <p:spPr>
              <a:xfrm>
                <a:off x="5140880" y="2964827"/>
                <a:ext cx="110736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3" name="Freihand 142">
                <a:extLst>
                  <a:ext uri="{FF2B5EF4-FFF2-40B4-BE49-F238E27FC236}">
                    <a16:creationId xmlns:a16="http://schemas.microsoft.com/office/drawing/2014/main" id="{99854F86-2926-4596-BC0F-408414662D5E}"/>
                  </a:ext>
                </a:extLst>
              </p14:cNvPr>
              <p14:cNvContentPartPr/>
              <p14:nvPr/>
            </p14:nvContentPartPr>
            <p14:xfrm>
              <a:off x="5807960" y="1751267"/>
              <a:ext cx="800280" cy="723240"/>
            </p14:xfrm>
          </p:contentPart>
        </mc:Choice>
        <mc:Fallback xmlns="">
          <p:pic>
            <p:nvPicPr>
              <p:cNvPr id="143" name="Freihand 142">
                <a:extLst>
                  <a:ext uri="{FF2B5EF4-FFF2-40B4-BE49-F238E27FC236}">
                    <a16:creationId xmlns:a16="http://schemas.microsoft.com/office/drawing/2014/main" id="{99854F86-2926-4596-BC0F-408414662D5E}"/>
                  </a:ext>
                </a:extLst>
              </p:cNvPr>
              <p:cNvPicPr/>
              <p:nvPr/>
            </p:nvPicPr>
            <p:blipFill>
              <a:blip r:embed="rId86"/>
              <a:stretch>
                <a:fillRect/>
              </a:stretch>
            </p:blipFill>
            <p:spPr>
              <a:xfrm>
                <a:off x="5803640" y="1746947"/>
                <a:ext cx="8089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4" name="Freihand 143">
                <a:extLst>
                  <a:ext uri="{FF2B5EF4-FFF2-40B4-BE49-F238E27FC236}">
                    <a16:creationId xmlns:a16="http://schemas.microsoft.com/office/drawing/2014/main" id="{5365A928-C038-46DF-812C-F7E56D68A792}"/>
                  </a:ext>
                </a:extLst>
              </p14:cNvPr>
              <p14:cNvContentPartPr/>
              <p14:nvPr/>
            </p14:nvContentPartPr>
            <p14:xfrm>
              <a:off x="1496240" y="1131347"/>
              <a:ext cx="1281960" cy="1060920"/>
            </p14:xfrm>
          </p:contentPart>
        </mc:Choice>
        <mc:Fallback xmlns="">
          <p:pic>
            <p:nvPicPr>
              <p:cNvPr id="144" name="Freihand 143">
                <a:extLst>
                  <a:ext uri="{FF2B5EF4-FFF2-40B4-BE49-F238E27FC236}">
                    <a16:creationId xmlns:a16="http://schemas.microsoft.com/office/drawing/2014/main" id="{5365A928-C038-46DF-812C-F7E56D68A792}"/>
                  </a:ext>
                </a:extLst>
              </p:cNvPr>
              <p:cNvPicPr/>
              <p:nvPr/>
            </p:nvPicPr>
            <p:blipFill>
              <a:blip r:embed="rId88"/>
              <a:stretch>
                <a:fillRect/>
              </a:stretch>
            </p:blipFill>
            <p:spPr>
              <a:xfrm>
                <a:off x="1491920" y="1127027"/>
                <a:ext cx="12906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6" name="Freihand 145">
                <a:extLst>
                  <a:ext uri="{FF2B5EF4-FFF2-40B4-BE49-F238E27FC236}">
                    <a16:creationId xmlns:a16="http://schemas.microsoft.com/office/drawing/2014/main" id="{64390629-A4FB-4B1A-BF91-492F8B6E3FB3}"/>
                  </a:ext>
                </a:extLst>
              </p14:cNvPr>
              <p14:cNvContentPartPr/>
              <p14:nvPr/>
            </p14:nvContentPartPr>
            <p14:xfrm>
              <a:off x="1540880" y="1276787"/>
              <a:ext cx="1347120" cy="1039680"/>
            </p14:xfrm>
          </p:contentPart>
        </mc:Choice>
        <mc:Fallback xmlns="">
          <p:pic>
            <p:nvPicPr>
              <p:cNvPr id="146" name="Freihand 145">
                <a:extLst>
                  <a:ext uri="{FF2B5EF4-FFF2-40B4-BE49-F238E27FC236}">
                    <a16:creationId xmlns:a16="http://schemas.microsoft.com/office/drawing/2014/main" id="{64390629-A4FB-4B1A-BF91-492F8B6E3FB3}"/>
                  </a:ext>
                </a:extLst>
              </p:cNvPr>
              <p:cNvPicPr/>
              <p:nvPr/>
            </p:nvPicPr>
            <p:blipFill>
              <a:blip r:embed="rId90"/>
              <a:stretch>
                <a:fillRect/>
              </a:stretch>
            </p:blipFill>
            <p:spPr>
              <a:xfrm>
                <a:off x="1536560" y="1272467"/>
                <a:ext cx="135576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8" name="Freihand 147">
                <a:extLst>
                  <a:ext uri="{FF2B5EF4-FFF2-40B4-BE49-F238E27FC236}">
                    <a16:creationId xmlns:a16="http://schemas.microsoft.com/office/drawing/2014/main" id="{2A0BB96F-7123-4D45-870E-8F354ABD651C}"/>
                  </a:ext>
                </a:extLst>
              </p14:cNvPr>
              <p14:cNvContentPartPr/>
              <p14:nvPr/>
            </p14:nvContentPartPr>
            <p14:xfrm>
              <a:off x="2794400" y="1557947"/>
              <a:ext cx="1315440" cy="931680"/>
            </p14:xfrm>
          </p:contentPart>
        </mc:Choice>
        <mc:Fallback xmlns="">
          <p:pic>
            <p:nvPicPr>
              <p:cNvPr id="148" name="Freihand 147">
                <a:extLst>
                  <a:ext uri="{FF2B5EF4-FFF2-40B4-BE49-F238E27FC236}">
                    <a16:creationId xmlns:a16="http://schemas.microsoft.com/office/drawing/2014/main" id="{2A0BB96F-7123-4D45-870E-8F354ABD651C}"/>
                  </a:ext>
                </a:extLst>
              </p:cNvPr>
              <p:cNvPicPr/>
              <p:nvPr/>
            </p:nvPicPr>
            <p:blipFill>
              <a:blip r:embed="rId92"/>
              <a:stretch>
                <a:fillRect/>
              </a:stretch>
            </p:blipFill>
            <p:spPr>
              <a:xfrm>
                <a:off x="2790080" y="1553627"/>
                <a:ext cx="132408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 name="Freihand 3">
                <a:extLst>
                  <a:ext uri="{FF2B5EF4-FFF2-40B4-BE49-F238E27FC236}">
                    <a16:creationId xmlns:a16="http://schemas.microsoft.com/office/drawing/2014/main" id="{BEBEEFB4-F50F-4C94-829C-CC77EC5DEB5E}"/>
                  </a:ext>
                </a:extLst>
              </p14:cNvPr>
              <p14:cNvContentPartPr/>
              <p14:nvPr/>
            </p14:nvContentPartPr>
            <p14:xfrm>
              <a:off x="1480760" y="1903187"/>
              <a:ext cx="27720" cy="9000"/>
            </p14:xfrm>
          </p:contentPart>
        </mc:Choice>
        <mc:Fallback xmlns="">
          <p:pic>
            <p:nvPicPr>
              <p:cNvPr id="4" name="Freihand 3">
                <a:extLst>
                  <a:ext uri="{FF2B5EF4-FFF2-40B4-BE49-F238E27FC236}">
                    <a16:creationId xmlns:a16="http://schemas.microsoft.com/office/drawing/2014/main" id="{BEBEEFB4-F50F-4C94-829C-CC77EC5DEB5E}"/>
                  </a:ext>
                </a:extLst>
              </p:cNvPr>
              <p:cNvPicPr/>
              <p:nvPr/>
            </p:nvPicPr>
            <p:blipFill>
              <a:blip r:embed="rId94"/>
              <a:stretch>
                <a:fillRect/>
              </a:stretch>
            </p:blipFill>
            <p:spPr>
              <a:xfrm>
                <a:off x="1476440" y="1898867"/>
                <a:ext cx="36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 name="Freihand 5">
                <a:extLst>
                  <a:ext uri="{FF2B5EF4-FFF2-40B4-BE49-F238E27FC236}">
                    <a16:creationId xmlns:a16="http://schemas.microsoft.com/office/drawing/2014/main" id="{809D4674-184A-44BA-96E7-3E13AB87FFDA}"/>
                  </a:ext>
                </a:extLst>
              </p14:cNvPr>
              <p14:cNvContentPartPr/>
              <p14:nvPr/>
            </p14:nvContentPartPr>
            <p14:xfrm>
              <a:off x="1502720" y="1842347"/>
              <a:ext cx="1210680" cy="101880"/>
            </p14:xfrm>
          </p:contentPart>
        </mc:Choice>
        <mc:Fallback xmlns="">
          <p:pic>
            <p:nvPicPr>
              <p:cNvPr id="6" name="Freihand 5">
                <a:extLst>
                  <a:ext uri="{FF2B5EF4-FFF2-40B4-BE49-F238E27FC236}">
                    <a16:creationId xmlns:a16="http://schemas.microsoft.com/office/drawing/2014/main" id="{809D4674-184A-44BA-96E7-3E13AB87FFDA}"/>
                  </a:ext>
                </a:extLst>
              </p:cNvPr>
              <p:cNvPicPr/>
              <p:nvPr/>
            </p:nvPicPr>
            <p:blipFill>
              <a:blip r:embed="rId96"/>
              <a:stretch>
                <a:fillRect/>
              </a:stretch>
            </p:blipFill>
            <p:spPr>
              <a:xfrm>
                <a:off x="1498400" y="1838027"/>
                <a:ext cx="1219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 name="Freihand 8">
                <a:extLst>
                  <a:ext uri="{FF2B5EF4-FFF2-40B4-BE49-F238E27FC236}">
                    <a16:creationId xmlns:a16="http://schemas.microsoft.com/office/drawing/2014/main" id="{2C2CE0BE-83B9-4BAC-9324-683346FBF891}"/>
                  </a:ext>
                </a:extLst>
              </p14:cNvPr>
              <p14:cNvContentPartPr/>
              <p14:nvPr/>
            </p14:nvContentPartPr>
            <p14:xfrm>
              <a:off x="1490840" y="1376867"/>
              <a:ext cx="1055160" cy="57240"/>
            </p14:xfrm>
          </p:contentPart>
        </mc:Choice>
        <mc:Fallback xmlns="">
          <p:pic>
            <p:nvPicPr>
              <p:cNvPr id="9" name="Freihand 8">
                <a:extLst>
                  <a:ext uri="{FF2B5EF4-FFF2-40B4-BE49-F238E27FC236}">
                    <a16:creationId xmlns:a16="http://schemas.microsoft.com/office/drawing/2014/main" id="{2C2CE0BE-83B9-4BAC-9324-683346FBF891}"/>
                  </a:ext>
                </a:extLst>
              </p:cNvPr>
              <p:cNvPicPr/>
              <p:nvPr/>
            </p:nvPicPr>
            <p:blipFill>
              <a:blip r:embed="rId98"/>
              <a:stretch>
                <a:fillRect/>
              </a:stretch>
            </p:blipFill>
            <p:spPr>
              <a:xfrm>
                <a:off x="1486520" y="1372547"/>
                <a:ext cx="1063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8" name="Freihand 27">
                <a:extLst>
                  <a:ext uri="{FF2B5EF4-FFF2-40B4-BE49-F238E27FC236}">
                    <a16:creationId xmlns:a16="http://schemas.microsoft.com/office/drawing/2014/main" id="{315E61DE-65CC-4507-813E-5BDF9DD2751E}"/>
                  </a:ext>
                </a:extLst>
              </p14:cNvPr>
              <p14:cNvContentPartPr/>
              <p14:nvPr/>
            </p14:nvContentPartPr>
            <p14:xfrm>
              <a:off x="2303720" y="1431227"/>
              <a:ext cx="65880" cy="7200"/>
            </p14:xfrm>
          </p:contentPart>
        </mc:Choice>
        <mc:Fallback xmlns="">
          <p:pic>
            <p:nvPicPr>
              <p:cNvPr id="28" name="Freihand 27">
                <a:extLst>
                  <a:ext uri="{FF2B5EF4-FFF2-40B4-BE49-F238E27FC236}">
                    <a16:creationId xmlns:a16="http://schemas.microsoft.com/office/drawing/2014/main" id="{315E61DE-65CC-4507-813E-5BDF9DD2751E}"/>
                  </a:ext>
                </a:extLst>
              </p:cNvPr>
              <p:cNvPicPr/>
              <p:nvPr/>
            </p:nvPicPr>
            <p:blipFill>
              <a:blip r:embed="rId100"/>
              <a:stretch>
                <a:fillRect/>
              </a:stretch>
            </p:blipFill>
            <p:spPr>
              <a:xfrm>
                <a:off x="2299400" y="1426907"/>
                <a:ext cx="74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 name="Freihand 9">
                <a:extLst>
                  <a:ext uri="{FF2B5EF4-FFF2-40B4-BE49-F238E27FC236}">
                    <a16:creationId xmlns:a16="http://schemas.microsoft.com/office/drawing/2014/main" id="{5E5B1F71-D22D-44BB-B8CC-04A949D33474}"/>
                  </a:ext>
                </a:extLst>
              </p14:cNvPr>
              <p14:cNvContentPartPr/>
              <p14:nvPr/>
            </p14:nvContentPartPr>
            <p14:xfrm>
              <a:off x="1476800" y="672707"/>
              <a:ext cx="19800" cy="150840"/>
            </p14:xfrm>
          </p:contentPart>
        </mc:Choice>
        <mc:Fallback xmlns="">
          <p:pic>
            <p:nvPicPr>
              <p:cNvPr id="10" name="Freihand 9">
                <a:extLst>
                  <a:ext uri="{FF2B5EF4-FFF2-40B4-BE49-F238E27FC236}">
                    <a16:creationId xmlns:a16="http://schemas.microsoft.com/office/drawing/2014/main" id="{5E5B1F71-D22D-44BB-B8CC-04A949D33474}"/>
                  </a:ext>
                </a:extLst>
              </p:cNvPr>
              <p:cNvPicPr/>
              <p:nvPr/>
            </p:nvPicPr>
            <p:blipFill>
              <a:blip r:embed="rId102"/>
              <a:stretch>
                <a:fillRect/>
              </a:stretch>
            </p:blipFill>
            <p:spPr>
              <a:xfrm>
                <a:off x="1472480" y="668387"/>
                <a:ext cx="28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 name="Freihand 10">
                <a:extLst>
                  <a:ext uri="{FF2B5EF4-FFF2-40B4-BE49-F238E27FC236}">
                    <a16:creationId xmlns:a16="http://schemas.microsoft.com/office/drawing/2014/main" id="{23CAECCE-AA60-434E-AF28-593486D5977C}"/>
                  </a:ext>
                </a:extLst>
              </p14:cNvPr>
              <p14:cNvContentPartPr/>
              <p14:nvPr/>
            </p14:nvContentPartPr>
            <p14:xfrm>
              <a:off x="1382120" y="668747"/>
              <a:ext cx="155520" cy="168120"/>
            </p14:xfrm>
          </p:contentPart>
        </mc:Choice>
        <mc:Fallback xmlns="">
          <p:pic>
            <p:nvPicPr>
              <p:cNvPr id="11" name="Freihand 10">
                <a:extLst>
                  <a:ext uri="{FF2B5EF4-FFF2-40B4-BE49-F238E27FC236}">
                    <a16:creationId xmlns:a16="http://schemas.microsoft.com/office/drawing/2014/main" id="{23CAECCE-AA60-434E-AF28-593486D5977C}"/>
                  </a:ext>
                </a:extLst>
              </p:cNvPr>
              <p:cNvPicPr/>
              <p:nvPr/>
            </p:nvPicPr>
            <p:blipFill>
              <a:blip r:embed="rId104"/>
              <a:stretch>
                <a:fillRect/>
              </a:stretch>
            </p:blipFill>
            <p:spPr>
              <a:xfrm>
                <a:off x="1377800" y="664427"/>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 name="Freihand 11">
                <a:extLst>
                  <a:ext uri="{FF2B5EF4-FFF2-40B4-BE49-F238E27FC236}">
                    <a16:creationId xmlns:a16="http://schemas.microsoft.com/office/drawing/2014/main" id="{D7520655-C3C9-4DB8-899D-E52FC047BBA4}"/>
                  </a:ext>
                </a:extLst>
              </p14:cNvPr>
              <p14:cNvContentPartPr/>
              <p14:nvPr/>
            </p14:nvContentPartPr>
            <p14:xfrm>
              <a:off x="1539080" y="724547"/>
              <a:ext cx="238320" cy="80280"/>
            </p14:xfrm>
          </p:contentPart>
        </mc:Choice>
        <mc:Fallback xmlns="">
          <p:pic>
            <p:nvPicPr>
              <p:cNvPr id="12" name="Freihand 11">
                <a:extLst>
                  <a:ext uri="{FF2B5EF4-FFF2-40B4-BE49-F238E27FC236}">
                    <a16:creationId xmlns:a16="http://schemas.microsoft.com/office/drawing/2014/main" id="{D7520655-C3C9-4DB8-899D-E52FC047BBA4}"/>
                  </a:ext>
                </a:extLst>
              </p:cNvPr>
              <p:cNvPicPr/>
              <p:nvPr/>
            </p:nvPicPr>
            <p:blipFill>
              <a:blip r:embed="rId106"/>
              <a:stretch>
                <a:fillRect/>
              </a:stretch>
            </p:blipFill>
            <p:spPr>
              <a:xfrm>
                <a:off x="1534760" y="720227"/>
                <a:ext cx="246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 name="Freihand 12">
                <a:extLst>
                  <a:ext uri="{FF2B5EF4-FFF2-40B4-BE49-F238E27FC236}">
                    <a16:creationId xmlns:a16="http://schemas.microsoft.com/office/drawing/2014/main" id="{0511033A-8DEB-492E-AB75-D1F04BA65CB5}"/>
                  </a:ext>
                </a:extLst>
              </p14:cNvPr>
              <p14:cNvContentPartPr/>
              <p14:nvPr/>
            </p14:nvContentPartPr>
            <p14:xfrm>
              <a:off x="1908800" y="615467"/>
              <a:ext cx="147960" cy="160200"/>
            </p14:xfrm>
          </p:contentPart>
        </mc:Choice>
        <mc:Fallback xmlns="">
          <p:pic>
            <p:nvPicPr>
              <p:cNvPr id="13" name="Freihand 12">
                <a:extLst>
                  <a:ext uri="{FF2B5EF4-FFF2-40B4-BE49-F238E27FC236}">
                    <a16:creationId xmlns:a16="http://schemas.microsoft.com/office/drawing/2014/main" id="{0511033A-8DEB-492E-AB75-D1F04BA65CB5}"/>
                  </a:ext>
                </a:extLst>
              </p:cNvPr>
              <p:cNvPicPr/>
              <p:nvPr/>
            </p:nvPicPr>
            <p:blipFill>
              <a:blip r:embed="rId108"/>
              <a:stretch>
                <a:fillRect/>
              </a:stretch>
            </p:blipFill>
            <p:spPr>
              <a:xfrm>
                <a:off x="1904480" y="611147"/>
                <a:ext cx="156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 name="Freihand 13">
                <a:extLst>
                  <a:ext uri="{FF2B5EF4-FFF2-40B4-BE49-F238E27FC236}">
                    <a16:creationId xmlns:a16="http://schemas.microsoft.com/office/drawing/2014/main" id="{759A4C28-CBB4-45B6-9385-1EAB6EC56CF1}"/>
                  </a:ext>
                </a:extLst>
              </p14:cNvPr>
              <p14:cNvContentPartPr/>
              <p14:nvPr/>
            </p14:nvContentPartPr>
            <p14:xfrm>
              <a:off x="2102840" y="587387"/>
              <a:ext cx="210960" cy="194400"/>
            </p14:xfrm>
          </p:contentPart>
        </mc:Choice>
        <mc:Fallback xmlns="">
          <p:pic>
            <p:nvPicPr>
              <p:cNvPr id="14" name="Freihand 13">
                <a:extLst>
                  <a:ext uri="{FF2B5EF4-FFF2-40B4-BE49-F238E27FC236}">
                    <a16:creationId xmlns:a16="http://schemas.microsoft.com/office/drawing/2014/main" id="{759A4C28-CBB4-45B6-9385-1EAB6EC56CF1}"/>
                  </a:ext>
                </a:extLst>
              </p:cNvPr>
              <p:cNvPicPr/>
              <p:nvPr/>
            </p:nvPicPr>
            <p:blipFill>
              <a:blip r:embed="rId110"/>
              <a:stretch>
                <a:fillRect/>
              </a:stretch>
            </p:blipFill>
            <p:spPr>
              <a:xfrm>
                <a:off x="2098520" y="583067"/>
                <a:ext cx="219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 name="Freihand 14">
                <a:extLst>
                  <a:ext uri="{FF2B5EF4-FFF2-40B4-BE49-F238E27FC236}">
                    <a16:creationId xmlns:a16="http://schemas.microsoft.com/office/drawing/2014/main" id="{4C027B6C-674A-496B-94B1-A94349496B11}"/>
                  </a:ext>
                </a:extLst>
              </p14:cNvPr>
              <p14:cNvContentPartPr/>
              <p14:nvPr/>
            </p14:nvContentPartPr>
            <p14:xfrm>
              <a:off x="2344040" y="558227"/>
              <a:ext cx="551520" cy="175320"/>
            </p14:xfrm>
          </p:contentPart>
        </mc:Choice>
        <mc:Fallback xmlns="">
          <p:pic>
            <p:nvPicPr>
              <p:cNvPr id="15" name="Freihand 14">
                <a:extLst>
                  <a:ext uri="{FF2B5EF4-FFF2-40B4-BE49-F238E27FC236}">
                    <a16:creationId xmlns:a16="http://schemas.microsoft.com/office/drawing/2014/main" id="{4C027B6C-674A-496B-94B1-A94349496B11}"/>
                  </a:ext>
                </a:extLst>
              </p:cNvPr>
              <p:cNvPicPr/>
              <p:nvPr/>
            </p:nvPicPr>
            <p:blipFill>
              <a:blip r:embed="rId112"/>
              <a:stretch>
                <a:fillRect/>
              </a:stretch>
            </p:blipFill>
            <p:spPr>
              <a:xfrm>
                <a:off x="2339720" y="553907"/>
                <a:ext cx="560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 name="Freihand 16">
                <a:extLst>
                  <a:ext uri="{FF2B5EF4-FFF2-40B4-BE49-F238E27FC236}">
                    <a16:creationId xmlns:a16="http://schemas.microsoft.com/office/drawing/2014/main" id="{44181C4B-A8BC-48AD-AEEB-98488B5488AF}"/>
                  </a:ext>
                </a:extLst>
              </p14:cNvPr>
              <p14:cNvContentPartPr/>
              <p14:nvPr/>
            </p14:nvContentPartPr>
            <p14:xfrm>
              <a:off x="1497680" y="908147"/>
              <a:ext cx="178920" cy="108000"/>
            </p14:xfrm>
          </p:contentPart>
        </mc:Choice>
        <mc:Fallback xmlns="">
          <p:pic>
            <p:nvPicPr>
              <p:cNvPr id="17" name="Freihand 16">
                <a:extLst>
                  <a:ext uri="{FF2B5EF4-FFF2-40B4-BE49-F238E27FC236}">
                    <a16:creationId xmlns:a16="http://schemas.microsoft.com/office/drawing/2014/main" id="{44181C4B-A8BC-48AD-AEEB-98488B5488AF}"/>
                  </a:ext>
                </a:extLst>
              </p:cNvPr>
              <p:cNvPicPr/>
              <p:nvPr/>
            </p:nvPicPr>
            <p:blipFill>
              <a:blip r:embed="rId114"/>
              <a:stretch>
                <a:fillRect/>
              </a:stretch>
            </p:blipFill>
            <p:spPr>
              <a:xfrm>
                <a:off x="1493360" y="903827"/>
                <a:ext cx="18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63236B89-145F-43B6-968E-C990AC14AE80}"/>
                  </a:ext>
                </a:extLst>
              </p14:cNvPr>
              <p14:cNvContentPartPr/>
              <p14:nvPr/>
            </p14:nvContentPartPr>
            <p14:xfrm>
              <a:off x="1715120" y="931547"/>
              <a:ext cx="114120" cy="66960"/>
            </p14:xfrm>
          </p:contentPart>
        </mc:Choice>
        <mc:Fallback xmlns="">
          <p:pic>
            <p:nvPicPr>
              <p:cNvPr id="18" name="Freihand 17">
                <a:extLst>
                  <a:ext uri="{FF2B5EF4-FFF2-40B4-BE49-F238E27FC236}">
                    <a16:creationId xmlns:a16="http://schemas.microsoft.com/office/drawing/2014/main" id="{63236B89-145F-43B6-968E-C990AC14AE80}"/>
                  </a:ext>
                </a:extLst>
              </p:cNvPr>
              <p:cNvPicPr/>
              <p:nvPr/>
            </p:nvPicPr>
            <p:blipFill>
              <a:blip r:embed="rId116"/>
              <a:stretch>
                <a:fillRect/>
              </a:stretch>
            </p:blipFill>
            <p:spPr>
              <a:xfrm>
                <a:off x="1710800" y="927227"/>
                <a:ext cx="122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 name="Freihand 18">
                <a:extLst>
                  <a:ext uri="{FF2B5EF4-FFF2-40B4-BE49-F238E27FC236}">
                    <a16:creationId xmlns:a16="http://schemas.microsoft.com/office/drawing/2014/main" id="{92CA5E31-F9CE-4A53-A5E2-68F2D8BB3352}"/>
                  </a:ext>
                </a:extLst>
              </p14:cNvPr>
              <p14:cNvContentPartPr/>
              <p14:nvPr/>
            </p14:nvContentPartPr>
            <p14:xfrm>
              <a:off x="1865240" y="850907"/>
              <a:ext cx="133200" cy="115920"/>
            </p14:xfrm>
          </p:contentPart>
        </mc:Choice>
        <mc:Fallback xmlns="">
          <p:pic>
            <p:nvPicPr>
              <p:cNvPr id="19" name="Freihand 18">
                <a:extLst>
                  <a:ext uri="{FF2B5EF4-FFF2-40B4-BE49-F238E27FC236}">
                    <a16:creationId xmlns:a16="http://schemas.microsoft.com/office/drawing/2014/main" id="{92CA5E31-F9CE-4A53-A5E2-68F2D8BB3352}"/>
                  </a:ext>
                </a:extLst>
              </p:cNvPr>
              <p:cNvPicPr/>
              <p:nvPr/>
            </p:nvPicPr>
            <p:blipFill>
              <a:blip r:embed="rId118"/>
              <a:stretch>
                <a:fillRect/>
              </a:stretch>
            </p:blipFill>
            <p:spPr>
              <a:xfrm>
                <a:off x="1860920" y="846587"/>
                <a:ext cx="141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0" name="Freihand 19">
                <a:extLst>
                  <a:ext uri="{FF2B5EF4-FFF2-40B4-BE49-F238E27FC236}">
                    <a16:creationId xmlns:a16="http://schemas.microsoft.com/office/drawing/2014/main" id="{2DE7A4CE-E3B4-4575-8C87-FDAFD9EB0588}"/>
                  </a:ext>
                </a:extLst>
              </p14:cNvPr>
              <p14:cNvContentPartPr/>
              <p14:nvPr/>
            </p14:nvContentPartPr>
            <p14:xfrm>
              <a:off x="1976840" y="910307"/>
              <a:ext cx="69840" cy="76320"/>
            </p14:xfrm>
          </p:contentPart>
        </mc:Choice>
        <mc:Fallback xmlns="">
          <p:pic>
            <p:nvPicPr>
              <p:cNvPr id="20" name="Freihand 19">
                <a:extLst>
                  <a:ext uri="{FF2B5EF4-FFF2-40B4-BE49-F238E27FC236}">
                    <a16:creationId xmlns:a16="http://schemas.microsoft.com/office/drawing/2014/main" id="{2DE7A4CE-E3B4-4575-8C87-FDAFD9EB0588}"/>
                  </a:ext>
                </a:extLst>
              </p:cNvPr>
              <p:cNvPicPr/>
              <p:nvPr/>
            </p:nvPicPr>
            <p:blipFill>
              <a:blip r:embed="rId120"/>
              <a:stretch>
                <a:fillRect/>
              </a:stretch>
            </p:blipFill>
            <p:spPr>
              <a:xfrm>
                <a:off x="1972520" y="905987"/>
                <a:ext cx="78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 name="Freihand 20">
                <a:extLst>
                  <a:ext uri="{FF2B5EF4-FFF2-40B4-BE49-F238E27FC236}">
                    <a16:creationId xmlns:a16="http://schemas.microsoft.com/office/drawing/2014/main" id="{1B009C86-EE7A-48D1-BBE6-E991601C0032}"/>
                  </a:ext>
                </a:extLst>
              </p14:cNvPr>
              <p14:cNvContentPartPr/>
              <p14:nvPr/>
            </p14:nvContentPartPr>
            <p14:xfrm>
              <a:off x="2094560" y="831467"/>
              <a:ext cx="57600" cy="171360"/>
            </p14:xfrm>
          </p:contentPart>
        </mc:Choice>
        <mc:Fallback xmlns="">
          <p:pic>
            <p:nvPicPr>
              <p:cNvPr id="21" name="Freihand 20">
                <a:extLst>
                  <a:ext uri="{FF2B5EF4-FFF2-40B4-BE49-F238E27FC236}">
                    <a16:creationId xmlns:a16="http://schemas.microsoft.com/office/drawing/2014/main" id="{1B009C86-EE7A-48D1-BBE6-E991601C0032}"/>
                  </a:ext>
                </a:extLst>
              </p:cNvPr>
              <p:cNvPicPr/>
              <p:nvPr/>
            </p:nvPicPr>
            <p:blipFill>
              <a:blip r:embed="rId122"/>
              <a:stretch>
                <a:fillRect/>
              </a:stretch>
            </p:blipFill>
            <p:spPr>
              <a:xfrm>
                <a:off x="2090240" y="827147"/>
                <a:ext cx="66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3" name="Freihand 22">
                <a:extLst>
                  <a:ext uri="{FF2B5EF4-FFF2-40B4-BE49-F238E27FC236}">
                    <a16:creationId xmlns:a16="http://schemas.microsoft.com/office/drawing/2014/main" id="{3217A5F6-B519-497E-A1B3-20BFB0C96E5E}"/>
                  </a:ext>
                </a:extLst>
              </p14:cNvPr>
              <p14:cNvContentPartPr/>
              <p14:nvPr/>
            </p14:nvContentPartPr>
            <p14:xfrm>
              <a:off x="1759400" y="828227"/>
              <a:ext cx="95400" cy="27360"/>
            </p14:xfrm>
          </p:contentPart>
        </mc:Choice>
        <mc:Fallback xmlns="">
          <p:pic>
            <p:nvPicPr>
              <p:cNvPr id="23" name="Freihand 22">
                <a:extLst>
                  <a:ext uri="{FF2B5EF4-FFF2-40B4-BE49-F238E27FC236}">
                    <a16:creationId xmlns:a16="http://schemas.microsoft.com/office/drawing/2014/main" id="{3217A5F6-B519-497E-A1B3-20BFB0C96E5E}"/>
                  </a:ext>
                </a:extLst>
              </p:cNvPr>
              <p:cNvPicPr/>
              <p:nvPr/>
            </p:nvPicPr>
            <p:blipFill>
              <a:blip r:embed="rId124"/>
              <a:stretch>
                <a:fillRect/>
              </a:stretch>
            </p:blipFill>
            <p:spPr>
              <a:xfrm>
                <a:off x="1755080" y="823907"/>
                <a:ext cx="104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 name="Freihand 23">
                <a:extLst>
                  <a:ext uri="{FF2B5EF4-FFF2-40B4-BE49-F238E27FC236}">
                    <a16:creationId xmlns:a16="http://schemas.microsoft.com/office/drawing/2014/main" id="{78269CFA-00F3-482B-8B85-BDDD4A831B7F}"/>
                  </a:ext>
                </a:extLst>
              </p14:cNvPr>
              <p14:cNvContentPartPr/>
              <p14:nvPr/>
            </p14:nvContentPartPr>
            <p14:xfrm>
              <a:off x="2277080" y="836507"/>
              <a:ext cx="160920" cy="124920"/>
            </p14:xfrm>
          </p:contentPart>
        </mc:Choice>
        <mc:Fallback xmlns="">
          <p:pic>
            <p:nvPicPr>
              <p:cNvPr id="24" name="Freihand 23">
                <a:extLst>
                  <a:ext uri="{FF2B5EF4-FFF2-40B4-BE49-F238E27FC236}">
                    <a16:creationId xmlns:a16="http://schemas.microsoft.com/office/drawing/2014/main" id="{78269CFA-00F3-482B-8B85-BDDD4A831B7F}"/>
                  </a:ext>
                </a:extLst>
              </p:cNvPr>
              <p:cNvPicPr/>
              <p:nvPr/>
            </p:nvPicPr>
            <p:blipFill>
              <a:blip r:embed="rId126"/>
              <a:stretch>
                <a:fillRect/>
              </a:stretch>
            </p:blipFill>
            <p:spPr>
              <a:xfrm>
                <a:off x="2272760" y="832187"/>
                <a:ext cx="169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5" name="Freihand 24">
                <a:extLst>
                  <a:ext uri="{FF2B5EF4-FFF2-40B4-BE49-F238E27FC236}">
                    <a16:creationId xmlns:a16="http://schemas.microsoft.com/office/drawing/2014/main" id="{5A87CEE1-541D-4212-AEE6-BCDBC69C94AA}"/>
                  </a:ext>
                </a:extLst>
              </p14:cNvPr>
              <p14:cNvContentPartPr/>
              <p14:nvPr/>
            </p14:nvContentPartPr>
            <p14:xfrm>
              <a:off x="2466080" y="856667"/>
              <a:ext cx="135000" cy="100800"/>
            </p14:xfrm>
          </p:contentPart>
        </mc:Choice>
        <mc:Fallback xmlns="">
          <p:pic>
            <p:nvPicPr>
              <p:cNvPr id="25" name="Freihand 24">
                <a:extLst>
                  <a:ext uri="{FF2B5EF4-FFF2-40B4-BE49-F238E27FC236}">
                    <a16:creationId xmlns:a16="http://schemas.microsoft.com/office/drawing/2014/main" id="{5A87CEE1-541D-4212-AEE6-BCDBC69C94AA}"/>
                  </a:ext>
                </a:extLst>
              </p:cNvPr>
              <p:cNvPicPr/>
              <p:nvPr/>
            </p:nvPicPr>
            <p:blipFill>
              <a:blip r:embed="rId128"/>
              <a:stretch>
                <a:fillRect/>
              </a:stretch>
            </p:blipFill>
            <p:spPr>
              <a:xfrm>
                <a:off x="2461760" y="852347"/>
                <a:ext cx="143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 name="Freihand 25">
                <a:extLst>
                  <a:ext uri="{FF2B5EF4-FFF2-40B4-BE49-F238E27FC236}">
                    <a16:creationId xmlns:a16="http://schemas.microsoft.com/office/drawing/2014/main" id="{FB04E520-3CFA-4BF5-8E0E-9320BF7F89C6}"/>
                  </a:ext>
                </a:extLst>
              </p14:cNvPr>
              <p14:cNvContentPartPr/>
              <p14:nvPr/>
            </p14:nvContentPartPr>
            <p14:xfrm>
              <a:off x="2625560" y="776387"/>
              <a:ext cx="99360" cy="171720"/>
            </p14:xfrm>
          </p:contentPart>
        </mc:Choice>
        <mc:Fallback xmlns="">
          <p:pic>
            <p:nvPicPr>
              <p:cNvPr id="26" name="Freihand 25">
                <a:extLst>
                  <a:ext uri="{FF2B5EF4-FFF2-40B4-BE49-F238E27FC236}">
                    <a16:creationId xmlns:a16="http://schemas.microsoft.com/office/drawing/2014/main" id="{FB04E520-3CFA-4BF5-8E0E-9320BF7F89C6}"/>
                  </a:ext>
                </a:extLst>
              </p:cNvPr>
              <p:cNvPicPr/>
              <p:nvPr/>
            </p:nvPicPr>
            <p:blipFill>
              <a:blip r:embed="rId130"/>
              <a:stretch>
                <a:fillRect/>
              </a:stretch>
            </p:blipFill>
            <p:spPr>
              <a:xfrm>
                <a:off x="2621240" y="772067"/>
                <a:ext cx="108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9" name="Freihand 28">
                <a:extLst>
                  <a:ext uri="{FF2B5EF4-FFF2-40B4-BE49-F238E27FC236}">
                    <a16:creationId xmlns:a16="http://schemas.microsoft.com/office/drawing/2014/main" id="{C84331E4-897A-43D3-8E73-CDCD9E2F28C8}"/>
                  </a:ext>
                </a:extLst>
              </p14:cNvPr>
              <p14:cNvContentPartPr/>
              <p14:nvPr/>
            </p14:nvContentPartPr>
            <p14:xfrm>
              <a:off x="1400840" y="1100747"/>
              <a:ext cx="130680" cy="100440"/>
            </p14:xfrm>
          </p:contentPart>
        </mc:Choice>
        <mc:Fallback xmlns="">
          <p:pic>
            <p:nvPicPr>
              <p:cNvPr id="29" name="Freihand 28">
                <a:extLst>
                  <a:ext uri="{FF2B5EF4-FFF2-40B4-BE49-F238E27FC236}">
                    <a16:creationId xmlns:a16="http://schemas.microsoft.com/office/drawing/2014/main" id="{C84331E4-897A-43D3-8E73-CDCD9E2F28C8}"/>
                  </a:ext>
                </a:extLst>
              </p:cNvPr>
              <p:cNvPicPr/>
              <p:nvPr/>
            </p:nvPicPr>
            <p:blipFill>
              <a:blip r:embed="rId132"/>
              <a:stretch>
                <a:fillRect/>
              </a:stretch>
            </p:blipFill>
            <p:spPr>
              <a:xfrm>
                <a:off x="1396520" y="1096427"/>
                <a:ext cx="139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0" name="Freihand 29">
                <a:extLst>
                  <a:ext uri="{FF2B5EF4-FFF2-40B4-BE49-F238E27FC236}">
                    <a16:creationId xmlns:a16="http://schemas.microsoft.com/office/drawing/2014/main" id="{673090B8-C940-4B3E-AE37-083888F77450}"/>
                  </a:ext>
                </a:extLst>
              </p14:cNvPr>
              <p14:cNvContentPartPr/>
              <p14:nvPr/>
            </p14:nvContentPartPr>
            <p14:xfrm>
              <a:off x="1509200" y="1111187"/>
              <a:ext cx="126000" cy="89640"/>
            </p14:xfrm>
          </p:contentPart>
        </mc:Choice>
        <mc:Fallback xmlns="">
          <p:pic>
            <p:nvPicPr>
              <p:cNvPr id="30" name="Freihand 29">
                <a:extLst>
                  <a:ext uri="{FF2B5EF4-FFF2-40B4-BE49-F238E27FC236}">
                    <a16:creationId xmlns:a16="http://schemas.microsoft.com/office/drawing/2014/main" id="{673090B8-C940-4B3E-AE37-083888F77450}"/>
                  </a:ext>
                </a:extLst>
              </p:cNvPr>
              <p:cNvPicPr/>
              <p:nvPr/>
            </p:nvPicPr>
            <p:blipFill>
              <a:blip r:embed="rId134"/>
              <a:stretch>
                <a:fillRect/>
              </a:stretch>
            </p:blipFill>
            <p:spPr>
              <a:xfrm>
                <a:off x="1504880" y="1106867"/>
                <a:ext cx="134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1" name="Freihand 30">
                <a:extLst>
                  <a:ext uri="{FF2B5EF4-FFF2-40B4-BE49-F238E27FC236}">
                    <a16:creationId xmlns:a16="http://schemas.microsoft.com/office/drawing/2014/main" id="{9147CDD3-97D3-4806-B4FE-1CAE82BBABE7}"/>
                  </a:ext>
                </a:extLst>
              </p14:cNvPr>
              <p14:cNvContentPartPr/>
              <p14:nvPr/>
            </p14:nvContentPartPr>
            <p14:xfrm>
              <a:off x="1664360" y="1203347"/>
              <a:ext cx="21600" cy="3960"/>
            </p14:xfrm>
          </p:contentPart>
        </mc:Choice>
        <mc:Fallback xmlns="">
          <p:pic>
            <p:nvPicPr>
              <p:cNvPr id="31" name="Freihand 30">
                <a:extLst>
                  <a:ext uri="{FF2B5EF4-FFF2-40B4-BE49-F238E27FC236}">
                    <a16:creationId xmlns:a16="http://schemas.microsoft.com/office/drawing/2014/main" id="{9147CDD3-97D3-4806-B4FE-1CAE82BBABE7}"/>
                  </a:ext>
                </a:extLst>
              </p:cNvPr>
              <p:cNvPicPr/>
              <p:nvPr/>
            </p:nvPicPr>
            <p:blipFill>
              <a:blip r:embed="rId136"/>
              <a:stretch>
                <a:fillRect/>
              </a:stretch>
            </p:blipFill>
            <p:spPr>
              <a:xfrm>
                <a:off x="1660040" y="1199027"/>
                <a:ext cx="30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2" name="Freihand 31">
                <a:extLst>
                  <a:ext uri="{FF2B5EF4-FFF2-40B4-BE49-F238E27FC236}">
                    <a16:creationId xmlns:a16="http://schemas.microsoft.com/office/drawing/2014/main" id="{A2B1511B-7A84-48D0-8DCE-B5E954B36BEE}"/>
                  </a:ext>
                </a:extLst>
              </p14:cNvPr>
              <p14:cNvContentPartPr/>
              <p14:nvPr/>
            </p14:nvContentPartPr>
            <p14:xfrm>
              <a:off x="1766600" y="1039547"/>
              <a:ext cx="151200" cy="147600"/>
            </p14:xfrm>
          </p:contentPart>
        </mc:Choice>
        <mc:Fallback xmlns="">
          <p:pic>
            <p:nvPicPr>
              <p:cNvPr id="32" name="Freihand 31">
                <a:extLst>
                  <a:ext uri="{FF2B5EF4-FFF2-40B4-BE49-F238E27FC236}">
                    <a16:creationId xmlns:a16="http://schemas.microsoft.com/office/drawing/2014/main" id="{A2B1511B-7A84-48D0-8DCE-B5E954B36BEE}"/>
                  </a:ext>
                </a:extLst>
              </p:cNvPr>
              <p:cNvPicPr/>
              <p:nvPr/>
            </p:nvPicPr>
            <p:blipFill>
              <a:blip r:embed="rId138"/>
              <a:stretch>
                <a:fillRect/>
              </a:stretch>
            </p:blipFill>
            <p:spPr>
              <a:xfrm>
                <a:off x="1762280" y="1035227"/>
                <a:ext cx="159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3" name="Freihand 32">
                <a:extLst>
                  <a:ext uri="{FF2B5EF4-FFF2-40B4-BE49-F238E27FC236}">
                    <a16:creationId xmlns:a16="http://schemas.microsoft.com/office/drawing/2014/main" id="{8C03C350-8B53-49A2-B1D6-FB249B0D1DA5}"/>
                  </a:ext>
                </a:extLst>
              </p14:cNvPr>
              <p14:cNvContentPartPr/>
              <p14:nvPr/>
            </p14:nvContentPartPr>
            <p14:xfrm>
              <a:off x="1890800" y="1084187"/>
              <a:ext cx="75960" cy="97920"/>
            </p14:xfrm>
          </p:contentPart>
        </mc:Choice>
        <mc:Fallback xmlns="">
          <p:pic>
            <p:nvPicPr>
              <p:cNvPr id="33" name="Freihand 32">
                <a:extLst>
                  <a:ext uri="{FF2B5EF4-FFF2-40B4-BE49-F238E27FC236}">
                    <a16:creationId xmlns:a16="http://schemas.microsoft.com/office/drawing/2014/main" id="{8C03C350-8B53-49A2-B1D6-FB249B0D1DA5}"/>
                  </a:ext>
                </a:extLst>
              </p:cNvPr>
              <p:cNvPicPr/>
              <p:nvPr/>
            </p:nvPicPr>
            <p:blipFill>
              <a:blip r:embed="rId140"/>
              <a:stretch>
                <a:fillRect/>
              </a:stretch>
            </p:blipFill>
            <p:spPr>
              <a:xfrm>
                <a:off x="1886480" y="1079867"/>
                <a:ext cx="84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4" name="Freihand 33">
                <a:extLst>
                  <a:ext uri="{FF2B5EF4-FFF2-40B4-BE49-F238E27FC236}">
                    <a16:creationId xmlns:a16="http://schemas.microsoft.com/office/drawing/2014/main" id="{B469EEA7-DBEE-469F-92A6-6F5A45F2C916}"/>
                  </a:ext>
                </a:extLst>
              </p14:cNvPr>
              <p14:cNvContentPartPr/>
              <p14:nvPr/>
            </p14:nvContentPartPr>
            <p14:xfrm>
              <a:off x="1970000" y="1075547"/>
              <a:ext cx="181080" cy="181800"/>
            </p14:xfrm>
          </p:contentPart>
        </mc:Choice>
        <mc:Fallback xmlns="">
          <p:pic>
            <p:nvPicPr>
              <p:cNvPr id="34" name="Freihand 33">
                <a:extLst>
                  <a:ext uri="{FF2B5EF4-FFF2-40B4-BE49-F238E27FC236}">
                    <a16:creationId xmlns:a16="http://schemas.microsoft.com/office/drawing/2014/main" id="{B469EEA7-DBEE-469F-92A6-6F5A45F2C916}"/>
                  </a:ext>
                </a:extLst>
              </p:cNvPr>
              <p:cNvPicPr/>
              <p:nvPr/>
            </p:nvPicPr>
            <p:blipFill>
              <a:blip r:embed="rId142"/>
              <a:stretch>
                <a:fillRect/>
              </a:stretch>
            </p:blipFill>
            <p:spPr>
              <a:xfrm>
                <a:off x="1965680" y="1071227"/>
                <a:ext cx="189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6" name="Freihand 35">
                <a:extLst>
                  <a:ext uri="{FF2B5EF4-FFF2-40B4-BE49-F238E27FC236}">
                    <a16:creationId xmlns:a16="http://schemas.microsoft.com/office/drawing/2014/main" id="{40F2B90A-2E6D-439F-8464-782DADE7D536}"/>
                  </a:ext>
                </a:extLst>
              </p14:cNvPr>
              <p14:cNvContentPartPr/>
              <p14:nvPr/>
            </p14:nvContentPartPr>
            <p14:xfrm>
              <a:off x="2180240" y="985187"/>
              <a:ext cx="232560" cy="171000"/>
            </p14:xfrm>
          </p:contentPart>
        </mc:Choice>
        <mc:Fallback xmlns="">
          <p:pic>
            <p:nvPicPr>
              <p:cNvPr id="36" name="Freihand 35">
                <a:extLst>
                  <a:ext uri="{FF2B5EF4-FFF2-40B4-BE49-F238E27FC236}">
                    <a16:creationId xmlns:a16="http://schemas.microsoft.com/office/drawing/2014/main" id="{40F2B90A-2E6D-439F-8464-782DADE7D536}"/>
                  </a:ext>
                </a:extLst>
              </p:cNvPr>
              <p:cNvPicPr/>
              <p:nvPr/>
            </p:nvPicPr>
            <p:blipFill>
              <a:blip r:embed="rId144"/>
              <a:stretch>
                <a:fillRect/>
              </a:stretch>
            </p:blipFill>
            <p:spPr>
              <a:xfrm>
                <a:off x="2175920" y="980867"/>
                <a:ext cx="241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7" name="Freihand 36">
                <a:extLst>
                  <a:ext uri="{FF2B5EF4-FFF2-40B4-BE49-F238E27FC236}">
                    <a16:creationId xmlns:a16="http://schemas.microsoft.com/office/drawing/2014/main" id="{BE38D793-9C90-4653-B814-C09381272308}"/>
                  </a:ext>
                </a:extLst>
              </p14:cNvPr>
              <p14:cNvContentPartPr/>
              <p14:nvPr/>
            </p14:nvContentPartPr>
            <p14:xfrm>
              <a:off x="2497760" y="1053587"/>
              <a:ext cx="108360" cy="85680"/>
            </p14:xfrm>
          </p:contentPart>
        </mc:Choice>
        <mc:Fallback xmlns="">
          <p:pic>
            <p:nvPicPr>
              <p:cNvPr id="37" name="Freihand 36">
                <a:extLst>
                  <a:ext uri="{FF2B5EF4-FFF2-40B4-BE49-F238E27FC236}">
                    <a16:creationId xmlns:a16="http://schemas.microsoft.com/office/drawing/2014/main" id="{BE38D793-9C90-4653-B814-C09381272308}"/>
                  </a:ext>
                </a:extLst>
              </p:cNvPr>
              <p:cNvPicPr/>
              <p:nvPr/>
            </p:nvPicPr>
            <p:blipFill>
              <a:blip r:embed="rId146"/>
              <a:stretch>
                <a:fillRect/>
              </a:stretch>
            </p:blipFill>
            <p:spPr>
              <a:xfrm>
                <a:off x="2493440" y="1049267"/>
                <a:ext cx="117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 name="Freihand 37">
                <a:extLst>
                  <a:ext uri="{FF2B5EF4-FFF2-40B4-BE49-F238E27FC236}">
                    <a16:creationId xmlns:a16="http://schemas.microsoft.com/office/drawing/2014/main" id="{D35D7085-66F4-445D-9C64-6BB17C53CD6A}"/>
                  </a:ext>
                </a:extLst>
              </p14:cNvPr>
              <p14:cNvContentPartPr/>
              <p14:nvPr/>
            </p14:nvContentPartPr>
            <p14:xfrm>
              <a:off x="2652200" y="1061867"/>
              <a:ext cx="60120" cy="61200"/>
            </p14:xfrm>
          </p:contentPart>
        </mc:Choice>
        <mc:Fallback xmlns="">
          <p:pic>
            <p:nvPicPr>
              <p:cNvPr id="38" name="Freihand 37">
                <a:extLst>
                  <a:ext uri="{FF2B5EF4-FFF2-40B4-BE49-F238E27FC236}">
                    <a16:creationId xmlns:a16="http://schemas.microsoft.com/office/drawing/2014/main" id="{D35D7085-66F4-445D-9C64-6BB17C53CD6A}"/>
                  </a:ext>
                </a:extLst>
              </p:cNvPr>
              <p:cNvPicPr/>
              <p:nvPr/>
            </p:nvPicPr>
            <p:blipFill>
              <a:blip r:embed="rId148"/>
              <a:stretch>
                <a:fillRect/>
              </a:stretch>
            </p:blipFill>
            <p:spPr>
              <a:xfrm>
                <a:off x="2647880" y="1057547"/>
                <a:ext cx="68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9" name="Freihand 38">
                <a:extLst>
                  <a:ext uri="{FF2B5EF4-FFF2-40B4-BE49-F238E27FC236}">
                    <a16:creationId xmlns:a16="http://schemas.microsoft.com/office/drawing/2014/main" id="{1B2D0527-7058-44F0-BC8E-6B7B90C0D124}"/>
                  </a:ext>
                </a:extLst>
              </p14:cNvPr>
              <p14:cNvContentPartPr/>
              <p14:nvPr/>
            </p14:nvContentPartPr>
            <p14:xfrm>
              <a:off x="1470320" y="1271027"/>
              <a:ext cx="69120" cy="74520"/>
            </p14:xfrm>
          </p:contentPart>
        </mc:Choice>
        <mc:Fallback xmlns="">
          <p:pic>
            <p:nvPicPr>
              <p:cNvPr id="39" name="Freihand 38">
                <a:extLst>
                  <a:ext uri="{FF2B5EF4-FFF2-40B4-BE49-F238E27FC236}">
                    <a16:creationId xmlns:a16="http://schemas.microsoft.com/office/drawing/2014/main" id="{1B2D0527-7058-44F0-BC8E-6B7B90C0D124}"/>
                  </a:ext>
                </a:extLst>
              </p:cNvPr>
              <p:cNvPicPr/>
              <p:nvPr/>
            </p:nvPicPr>
            <p:blipFill>
              <a:blip r:embed="rId150"/>
              <a:stretch>
                <a:fillRect/>
              </a:stretch>
            </p:blipFill>
            <p:spPr>
              <a:xfrm>
                <a:off x="1466000" y="1266707"/>
                <a:ext cx="77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0" name="Freihand 39">
                <a:extLst>
                  <a:ext uri="{FF2B5EF4-FFF2-40B4-BE49-F238E27FC236}">
                    <a16:creationId xmlns:a16="http://schemas.microsoft.com/office/drawing/2014/main" id="{EC6DE529-7AEA-4615-964F-53C5DB723970}"/>
                  </a:ext>
                </a:extLst>
              </p14:cNvPr>
              <p14:cNvContentPartPr/>
              <p14:nvPr/>
            </p14:nvContentPartPr>
            <p14:xfrm>
              <a:off x="1584080" y="1219907"/>
              <a:ext cx="219960" cy="131760"/>
            </p14:xfrm>
          </p:contentPart>
        </mc:Choice>
        <mc:Fallback xmlns="">
          <p:pic>
            <p:nvPicPr>
              <p:cNvPr id="40" name="Freihand 39">
                <a:extLst>
                  <a:ext uri="{FF2B5EF4-FFF2-40B4-BE49-F238E27FC236}">
                    <a16:creationId xmlns:a16="http://schemas.microsoft.com/office/drawing/2014/main" id="{EC6DE529-7AEA-4615-964F-53C5DB723970}"/>
                  </a:ext>
                </a:extLst>
              </p:cNvPr>
              <p:cNvPicPr/>
              <p:nvPr/>
            </p:nvPicPr>
            <p:blipFill>
              <a:blip r:embed="rId152"/>
              <a:stretch>
                <a:fillRect/>
              </a:stretch>
            </p:blipFill>
            <p:spPr>
              <a:xfrm>
                <a:off x="1579760" y="1215587"/>
                <a:ext cx="22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1" name="Freihand 40">
                <a:extLst>
                  <a:ext uri="{FF2B5EF4-FFF2-40B4-BE49-F238E27FC236}">
                    <a16:creationId xmlns:a16="http://schemas.microsoft.com/office/drawing/2014/main" id="{3E171311-C813-4DDB-8A86-15AABDAEC572}"/>
                  </a:ext>
                </a:extLst>
              </p14:cNvPr>
              <p14:cNvContentPartPr/>
              <p14:nvPr/>
            </p14:nvContentPartPr>
            <p14:xfrm>
              <a:off x="1869200" y="1200107"/>
              <a:ext cx="222480" cy="132480"/>
            </p14:xfrm>
          </p:contentPart>
        </mc:Choice>
        <mc:Fallback xmlns="">
          <p:pic>
            <p:nvPicPr>
              <p:cNvPr id="41" name="Freihand 40">
                <a:extLst>
                  <a:ext uri="{FF2B5EF4-FFF2-40B4-BE49-F238E27FC236}">
                    <a16:creationId xmlns:a16="http://schemas.microsoft.com/office/drawing/2014/main" id="{3E171311-C813-4DDB-8A86-15AABDAEC572}"/>
                  </a:ext>
                </a:extLst>
              </p:cNvPr>
              <p:cNvPicPr/>
              <p:nvPr/>
            </p:nvPicPr>
            <p:blipFill>
              <a:blip r:embed="rId154"/>
              <a:stretch>
                <a:fillRect/>
              </a:stretch>
            </p:blipFill>
            <p:spPr>
              <a:xfrm>
                <a:off x="1864880" y="1195787"/>
                <a:ext cx="231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2" name="Freihand 41">
                <a:extLst>
                  <a:ext uri="{FF2B5EF4-FFF2-40B4-BE49-F238E27FC236}">
                    <a16:creationId xmlns:a16="http://schemas.microsoft.com/office/drawing/2014/main" id="{53DC2FD9-7CF1-49E3-B421-264112C51624}"/>
                  </a:ext>
                </a:extLst>
              </p14:cNvPr>
              <p14:cNvContentPartPr/>
              <p14:nvPr/>
            </p14:nvContentPartPr>
            <p14:xfrm>
              <a:off x="2179160" y="1243667"/>
              <a:ext cx="272880" cy="66960"/>
            </p14:xfrm>
          </p:contentPart>
        </mc:Choice>
        <mc:Fallback xmlns="">
          <p:pic>
            <p:nvPicPr>
              <p:cNvPr id="42" name="Freihand 41">
                <a:extLst>
                  <a:ext uri="{FF2B5EF4-FFF2-40B4-BE49-F238E27FC236}">
                    <a16:creationId xmlns:a16="http://schemas.microsoft.com/office/drawing/2014/main" id="{53DC2FD9-7CF1-49E3-B421-264112C51624}"/>
                  </a:ext>
                </a:extLst>
              </p:cNvPr>
              <p:cNvPicPr/>
              <p:nvPr/>
            </p:nvPicPr>
            <p:blipFill>
              <a:blip r:embed="rId156"/>
              <a:stretch>
                <a:fillRect/>
              </a:stretch>
            </p:blipFill>
            <p:spPr>
              <a:xfrm>
                <a:off x="2174840" y="1239347"/>
                <a:ext cx="281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3" name="Freihand 42">
                <a:extLst>
                  <a:ext uri="{FF2B5EF4-FFF2-40B4-BE49-F238E27FC236}">
                    <a16:creationId xmlns:a16="http://schemas.microsoft.com/office/drawing/2014/main" id="{F5F6C39F-34B4-408B-8D96-3B7633394273}"/>
                  </a:ext>
                </a:extLst>
              </p14:cNvPr>
              <p14:cNvContentPartPr/>
              <p14:nvPr/>
            </p14:nvContentPartPr>
            <p14:xfrm>
              <a:off x="2405600" y="1193627"/>
              <a:ext cx="360" cy="360"/>
            </p14:xfrm>
          </p:contentPart>
        </mc:Choice>
        <mc:Fallback xmlns="">
          <p:pic>
            <p:nvPicPr>
              <p:cNvPr id="43" name="Freihand 42">
                <a:extLst>
                  <a:ext uri="{FF2B5EF4-FFF2-40B4-BE49-F238E27FC236}">
                    <a16:creationId xmlns:a16="http://schemas.microsoft.com/office/drawing/2014/main" id="{F5F6C39F-34B4-408B-8D96-3B7633394273}"/>
                  </a:ext>
                </a:extLst>
              </p:cNvPr>
              <p:cNvPicPr/>
              <p:nvPr/>
            </p:nvPicPr>
            <p:blipFill>
              <a:blip r:embed="rId18"/>
              <a:stretch>
                <a:fillRect/>
              </a:stretch>
            </p:blipFill>
            <p:spPr>
              <a:xfrm>
                <a:off x="2401280" y="1189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4" name="Freihand 43">
                <a:extLst>
                  <a:ext uri="{FF2B5EF4-FFF2-40B4-BE49-F238E27FC236}">
                    <a16:creationId xmlns:a16="http://schemas.microsoft.com/office/drawing/2014/main" id="{A94DC225-4A87-4743-A49F-A2A0E1BAB257}"/>
                  </a:ext>
                </a:extLst>
              </p14:cNvPr>
              <p14:cNvContentPartPr/>
              <p14:nvPr/>
            </p14:nvContentPartPr>
            <p14:xfrm>
              <a:off x="2495960" y="1183547"/>
              <a:ext cx="238320" cy="114840"/>
            </p14:xfrm>
          </p:contentPart>
        </mc:Choice>
        <mc:Fallback xmlns="">
          <p:pic>
            <p:nvPicPr>
              <p:cNvPr id="44" name="Freihand 43">
                <a:extLst>
                  <a:ext uri="{FF2B5EF4-FFF2-40B4-BE49-F238E27FC236}">
                    <a16:creationId xmlns:a16="http://schemas.microsoft.com/office/drawing/2014/main" id="{A94DC225-4A87-4743-A49F-A2A0E1BAB257}"/>
                  </a:ext>
                </a:extLst>
              </p:cNvPr>
              <p:cNvPicPr/>
              <p:nvPr/>
            </p:nvPicPr>
            <p:blipFill>
              <a:blip r:embed="rId159"/>
              <a:stretch>
                <a:fillRect/>
              </a:stretch>
            </p:blipFill>
            <p:spPr>
              <a:xfrm>
                <a:off x="2491640" y="1179227"/>
                <a:ext cx="246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5" name="Freihand 44">
                <a:extLst>
                  <a:ext uri="{FF2B5EF4-FFF2-40B4-BE49-F238E27FC236}">
                    <a16:creationId xmlns:a16="http://schemas.microsoft.com/office/drawing/2014/main" id="{B5C0DDFC-9E93-421F-81C5-BA66958EC9F3}"/>
                  </a:ext>
                </a:extLst>
              </p14:cNvPr>
              <p14:cNvContentPartPr/>
              <p14:nvPr/>
            </p14:nvContentPartPr>
            <p14:xfrm>
              <a:off x="2670200" y="1182107"/>
              <a:ext cx="360" cy="360"/>
            </p14:xfrm>
          </p:contentPart>
        </mc:Choice>
        <mc:Fallback xmlns="">
          <p:pic>
            <p:nvPicPr>
              <p:cNvPr id="45" name="Freihand 44">
                <a:extLst>
                  <a:ext uri="{FF2B5EF4-FFF2-40B4-BE49-F238E27FC236}">
                    <a16:creationId xmlns:a16="http://schemas.microsoft.com/office/drawing/2014/main" id="{B5C0DDFC-9E93-421F-81C5-BA66958EC9F3}"/>
                  </a:ext>
                </a:extLst>
              </p:cNvPr>
              <p:cNvPicPr/>
              <p:nvPr/>
            </p:nvPicPr>
            <p:blipFill>
              <a:blip r:embed="rId18"/>
              <a:stretch>
                <a:fillRect/>
              </a:stretch>
            </p:blipFill>
            <p:spPr>
              <a:xfrm>
                <a:off x="2665880" y="1177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6" name="Freihand 45">
                <a:extLst>
                  <a:ext uri="{FF2B5EF4-FFF2-40B4-BE49-F238E27FC236}">
                    <a16:creationId xmlns:a16="http://schemas.microsoft.com/office/drawing/2014/main" id="{30ACD491-B836-4AF5-8408-106AEA410A4E}"/>
                  </a:ext>
                </a:extLst>
              </p14:cNvPr>
              <p14:cNvContentPartPr/>
              <p14:nvPr/>
            </p14:nvContentPartPr>
            <p14:xfrm>
              <a:off x="2584160" y="1411787"/>
              <a:ext cx="130680" cy="111240"/>
            </p14:xfrm>
          </p:contentPart>
        </mc:Choice>
        <mc:Fallback xmlns="">
          <p:pic>
            <p:nvPicPr>
              <p:cNvPr id="46" name="Freihand 45">
                <a:extLst>
                  <a:ext uri="{FF2B5EF4-FFF2-40B4-BE49-F238E27FC236}">
                    <a16:creationId xmlns:a16="http://schemas.microsoft.com/office/drawing/2014/main" id="{30ACD491-B836-4AF5-8408-106AEA410A4E}"/>
                  </a:ext>
                </a:extLst>
              </p:cNvPr>
              <p:cNvPicPr/>
              <p:nvPr/>
            </p:nvPicPr>
            <p:blipFill>
              <a:blip r:embed="rId162"/>
              <a:stretch>
                <a:fillRect/>
              </a:stretch>
            </p:blipFill>
            <p:spPr>
              <a:xfrm>
                <a:off x="2579840" y="1407467"/>
                <a:ext cx="139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 name="Freihand 46">
                <a:extLst>
                  <a:ext uri="{FF2B5EF4-FFF2-40B4-BE49-F238E27FC236}">
                    <a16:creationId xmlns:a16="http://schemas.microsoft.com/office/drawing/2014/main" id="{CFF4A2C1-D96D-4254-A613-98DCB5CE4504}"/>
                  </a:ext>
                </a:extLst>
              </p14:cNvPr>
              <p14:cNvContentPartPr/>
              <p14:nvPr/>
            </p14:nvContentPartPr>
            <p14:xfrm>
              <a:off x="2732480" y="1353467"/>
              <a:ext cx="128160" cy="159120"/>
            </p14:xfrm>
          </p:contentPart>
        </mc:Choice>
        <mc:Fallback xmlns="">
          <p:pic>
            <p:nvPicPr>
              <p:cNvPr id="47" name="Freihand 46">
                <a:extLst>
                  <a:ext uri="{FF2B5EF4-FFF2-40B4-BE49-F238E27FC236}">
                    <a16:creationId xmlns:a16="http://schemas.microsoft.com/office/drawing/2014/main" id="{CFF4A2C1-D96D-4254-A613-98DCB5CE4504}"/>
                  </a:ext>
                </a:extLst>
              </p:cNvPr>
              <p:cNvPicPr/>
              <p:nvPr/>
            </p:nvPicPr>
            <p:blipFill>
              <a:blip r:embed="rId164"/>
              <a:stretch>
                <a:fillRect/>
              </a:stretch>
            </p:blipFill>
            <p:spPr>
              <a:xfrm>
                <a:off x="2728160" y="1349147"/>
                <a:ext cx="136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 name="Freihand 48">
                <a:extLst>
                  <a:ext uri="{FF2B5EF4-FFF2-40B4-BE49-F238E27FC236}">
                    <a16:creationId xmlns:a16="http://schemas.microsoft.com/office/drawing/2014/main" id="{FF504213-8940-4B5A-8DBC-879BD7DB2E4C}"/>
                  </a:ext>
                </a:extLst>
              </p14:cNvPr>
              <p14:cNvContentPartPr/>
              <p14:nvPr/>
            </p14:nvContentPartPr>
            <p14:xfrm>
              <a:off x="2892320" y="1411787"/>
              <a:ext cx="35640" cy="181800"/>
            </p14:xfrm>
          </p:contentPart>
        </mc:Choice>
        <mc:Fallback xmlns="">
          <p:pic>
            <p:nvPicPr>
              <p:cNvPr id="49" name="Freihand 48">
                <a:extLst>
                  <a:ext uri="{FF2B5EF4-FFF2-40B4-BE49-F238E27FC236}">
                    <a16:creationId xmlns:a16="http://schemas.microsoft.com/office/drawing/2014/main" id="{FF504213-8940-4B5A-8DBC-879BD7DB2E4C}"/>
                  </a:ext>
                </a:extLst>
              </p:cNvPr>
              <p:cNvPicPr/>
              <p:nvPr/>
            </p:nvPicPr>
            <p:blipFill>
              <a:blip r:embed="rId166"/>
              <a:stretch>
                <a:fillRect/>
              </a:stretch>
            </p:blipFill>
            <p:spPr>
              <a:xfrm>
                <a:off x="2888000" y="1407467"/>
                <a:ext cx="44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0" name="Freihand 49">
                <a:extLst>
                  <a:ext uri="{FF2B5EF4-FFF2-40B4-BE49-F238E27FC236}">
                    <a16:creationId xmlns:a16="http://schemas.microsoft.com/office/drawing/2014/main" id="{113F41AB-B0E8-4648-A7B6-03183012BB0E}"/>
                  </a:ext>
                </a:extLst>
              </p14:cNvPr>
              <p14:cNvContentPartPr/>
              <p14:nvPr/>
            </p14:nvContentPartPr>
            <p14:xfrm>
              <a:off x="2947040" y="1418987"/>
              <a:ext cx="21240" cy="92880"/>
            </p14:xfrm>
          </p:contentPart>
        </mc:Choice>
        <mc:Fallback xmlns="">
          <p:pic>
            <p:nvPicPr>
              <p:cNvPr id="50" name="Freihand 49">
                <a:extLst>
                  <a:ext uri="{FF2B5EF4-FFF2-40B4-BE49-F238E27FC236}">
                    <a16:creationId xmlns:a16="http://schemas.microsoft.com/office/drawing/2014/main" id="{113F41AB-B0E8-4648-A7B6-03183012BB0E}"/>
                  </a:ext>
                </a:extLst>
              </p:cNvPr>
              <p:cNvPicPr/>
              <p:nvPr/>
            </p:nvPicPr>
            <p:blipFill>
              <a:blip r:embed="rId168"/>
              <a:stretch>
                <a:fillRect/>
              </a:stretch>
            </p:blipFill>
            <p:spPr>
              <a:xfrm>
                <a:off x="2942720" y="1414667"/>
                <a:ext cx="29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1" name="Freihand 50">
                <a:extLst>
                  <a:ext uri="{FF2B5EF4-FFF2-40B4-BE49-F238E27FC236}">
                    <a16:creationId xmlns:a16="http://schemas.microsoft.com/office/drawing/2014/main" id="{50DCC0AE-041F-4DDF-BB5D-F04A059F0D35}"/>
                  </a:ext>
                </a:extLst>
              </p14:cNvPr>
              <p14:cNvContentPartPr/>
              <p14:nvPr/>
            </p14:nvContentPartPr>
            <p14:xfrm>
              <a:off x="2982320" y="1422587"/>
              <a:ext cx="29880" cy="63360"/>
            </p14:xfrm>
          </p:contentPart>
        </mc:Choice>
        <mc:Fallback xmlns="">
          <p:pic>
            <p:nvPicPr>
              <p:cNvPr id="51" name="Freihand 50">
                <a:extLst>
                  <a:ext uri="{FF2B5EF4-FFF2-40B4-BE49-F238E27FC236}">
                    <a16:creationId xmlns:a16="http://schemas.microsoft.com/office/drawing/2014/main" id="{50DCC0AE-041F-4DDF-BB5D-F04A059F0D35}"/>
                  </a:ext>
                </a:extLst>
              </p:cNvPr>
              <p:cNvPicPr/>
              <p:nvPr/>
            </p:nvPicPr>
            <p:blipFill>
              <a:blip r:embed="rId170"/>
              <a:stretch>
                <a:fillRect/>
              </a:stretch>
            </p:blipFill>
            <p:spPr>
              <a:xfrm>
                <a:off x="2978000" y="1418267"/>
                <a:ext cx="38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2" name="Freihand 51">
                <a:extLst>
                  <a:ext uri="{FF2B5EF4-FFF2-40B4-BE49-F238E27FC236}">
                    <a16:creationId xmlns:a16="http://schemas.microsoft.com/office/drawing/2014/main" id="{1094B1E0-A274-401C-9201-3FC7209AD297}"/>
                  </a:ext>
                </a:extLst>
              </p14:cNvPr>
              <p14:cNvContentPartPr/>
              <p14:nvPr/>
            </p14:nvContentPartPr>
            <p14:xfrm>
              <a:off x="3060440" y="1436267"/>
              <a:ext cx="58320" cy="13680"/>
            </p14:xfrm>
          </p:contentPart>
        </mc:Choice>
        <mc:Fallback xmlns="">
          <p:pic>
            <p:nvPicPr>
              <p:cNvPr id="52" name="Freihand 51">
                <a:extLst>
                  <a:ext uri="{FF2B5EF4-FFF2-40B4-BE49-F238E27FC236}">
                    <a16:creationId xmlns:a16="http://schemas.microsoft.com/office/drawing/2014/main" id="{1094B1E0-A274-401C-9201-3FC7209AD297}"/>
                  </a:ext>
                </a:extLst>
              </p:cNvPr>
              <p:cNvPicPr/>
              <p:nvPr/>
            </p:nvPicPr>
            <p:blipFill>
              <a:blip r:embed="rId172"/>
              <a:stretch>
                <a:fillRect/>
              </a:stretch>
            </p:blipFill>
            <p:spPr>
              <a:xfrm>
                <a:off x="3056120" y="1431947"/>
                <a:ext cx="66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3" name="Freihand 52">
                <a:extLst>
                  <a:ext uri="{FF2B5EF4-FFF2-40B4-BE49-F238E27FC236}">
                    <a16:creationId xmlns:a16="http://schemas.microsoft.com/office/drawing/2014/main" id="{18AC057A-32BE-4672-AB66-FB5CA6369741}"/>
                  </a:ext>
                </a:extLst>
              </p14:cNvPr>
              <p14:cNvContentPartPr/>
              <p14:nvPr/>
            </p14:nvContentPartPr>
            <p14:xfrm>
              <a:off x="2592800" y="1547867"/>
              <a:ext cx="167040" cy="106560"/>
            </p14:xfrm>
          </p:contentPart>
        </mc:Choice>
        <mc:Fallback xmlns="">
          <p:pic>
            <p:nvPicPr>
              <p:cNvPr id="53" name="Freihand 52">
                <a:extLst>
                  <a:ext uri="{FF2B5EF4-FFF2-40B4-BE49-F238E27FC236}">
                    <a16:creationId xmlns:a16="http://schemas.microsoft.com/office/drawing/2014/main" id="{18AC057A-32BE-4672-AB66-FB5CA6369741}"/>
                  </a:ext>
                </a:extLst>
              </p:cNvPr>
              <p:cNvPicPr/>
              <p:nvPr/>
            </p:nvPicPr>
            <p:blipFill>
              <a:blip r:embed="rId174"/>
              <a:stretch>
                <a:fillRect/>
              </a:stretch>
            </p:blipFill>
            <p:spPr>
              <a:xfrm>
                <a:off x="2588480" y="1543547"/>
                <a:ext cx="17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4" name="Freihand 53">
                <a:extLst>
                  <a:ext uri="{FF2B5EF4-FFF2-40B4-BE49-F238E27FC236}">
                    <a16:creationId xmlns:a16="http://schemas.microsoft.com/office/drawing/2014/main" id="{5D44203A-CC3A-441A-AC57-1514A1AA91D8}"/>
                  </a:ext>
                </a:extLst>
              </p14:cNvPr>
              <p14:cNvContentPartPr/>
              <p14:nvPr/>
            </p14:nvContentPartPr>
            <p14:xfrm>
              <a:off x="2760920" y="1514387"/>
              <a:ext cx="145080" cy="129240"/>
            </p14:xfrm>
          </p:contentPart>
        </mc:Choice>
        <mc:Fallback xmlns="">
          <p:pic>
            <p:nvPicPr>
              <p:cNvPr id="54" name="Freihand 53">
                <a:extLst>
                  <a:ext uri="{FF2B5EF4-FFF2-40B4-BE49-F238E27FC236}">
                    <a16:creationId xmlns:a16="http://schemas.microsoft.com/office/drawing/2014/main" id="{5D44203A-CC3A-441A-AC57-1514A1AA91D8}"/>
                  </a:ext>
                </a:extLst>
              </p:cNvPr>
              <p:cNvPicPr/>
              <p:nvPr/>
            </p:nvPicPr>
            <p:blipFill>
              <a:blip r:embed="rId176"/>
              <a:stretch>
                <a:fillRect/>
              </a:stretch>
            </p:blipFill>
            <p:spPr>
              <a:xfrm>
                <a:off x="2756600" y="1510067"/>
                <a:ext cx="153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 name="Freihand 54">
                <a:extLst>
                  <a:ext uri="{FF2B5EF4-FFF2-40B4-BE49-F238E27FC236}">
                    <a16:creationId xmlns:a16="http://schemas.microsoft.com/office/drawing/2014/main" id="{4F65B6A6-ACD8-4862-9FD6-38E811DC4E7E}"/>
                  </a:ext>
                </a:extLst>
              </p14:cNvPr>
              <p14:cNvContentPartPr/>
              <p14:nvPr/>
            </p14:nvContentPartPr>
            <p14:xfrm>
              <a:off x="2893760" y="1508267"/>
              <a:ext cx="159840" cy="109080"/>
            </p14:xfrm>
          </p:contentPart>
        </mc:Choice>
        <mc:Fallback xmlns="">
          <p:pic>
            <p:nvPicPr>
              <p:cNvPr id="55" name="Freihand 54">
                <a:extLst>
                  <a:ext uri="{FF2B5EF4-FFF2-40B4-BE49-F238E27FC236}">
                    <a16:creationId xmlns:a16="http://schemas.microsoft.com/office/drawing/2014/main" id="{4F65B6A6-ACD8-4862-9FD6-38E811DC4E7E}"/>
                  </a:ext>
                </a:extLst>
              </p:cNvPr>
              <p:cNvPicPr/>
              <p:nvPr/>
            </p:nvPicPr>
            <p:blipFill>
              <a:blip r:embed="rId178"/>
              <a:stretch>
                <a:fillRect/>
              </a:stretch>
            </p:blipFill>
            <p:spPr>
              <a:xfrm>
                <a:off x="2889440" y="1503947"/>
                <a:ext cx="168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C287B971-C3D0-4025-B729-670531AAAAEE}"/>
                  </a:ext>
                </a:extLst>
              </p14:cNvPr>
              <p14:cNvContentPartPr/>
              <p14:nvPr/>
            </p14:nvContentPartPr>
            <p14:xfrm>
              <a:off x="3084200" y="1577387"/>
              <a:ext cx="1158840" cy="926640"/>
            </p14:xfrm>
          </p:contentPart>
        </mc:Choice>
        <mc:Fallback xmlns="">
          <p:pic>
            <p:nvPicPr>
              <p:cNvPr id="150" name="Freihand 149">
                <a:extLst>
                  <a:ext uri="{FF2B5EF4-FFF2-40B4-BE49-F238E27FC236}">
                    <a16:creationId xmlns:a16="http://schemas.microsoft.com/office/drawing/2014/main" id="{C287B971-C3D0-4025-B729-670531AAAAEE}"/>
                  </a:ext>
                </a:extLst>
              </p:cNvPr>
              <p:cNvPicPr/>
              <p:nvPr/>
            </p:nvPicPr>
            <p:blipFill>
              <a:blip r:embed="rId180"/>
              <a:stretch>
                <a:fillRect/>
              </a:stretch>
            </p:blipFill>
            <p:spPr>
              <a:xfrm>
                <a:off x="3079880" y="1573067"/>
                <a:ext cx="1167480" cy="935280"/>
              </a:xfrm>
              <a:prstGeom prst="rect">
                <a:avLst/>
              </a:prstGeom>
            </p:spPr>
          </p:pic>
        </mc:Fallback>
      </mc:AlternateContent>
      <p:grpSp>
        <p:nvGrpSpPr>
          <p:cNvPr id="200" name="Gruppieren 199">
            <a:extLst>
              <a:ext uri="{FF2B5EF4-FFF2-40B4-BE49-F238E27FC236}">
                <a16:creationId xmlns:a16="http://schemas.microsoft.com/office/drawing/2014/main" id="{6450D4BC-6DE0-4DE8-B01E-7ADE991ED1E7}"/>
              </a:ext>
            </a:extLst>
          </p:cNvPr>
          <p:cNvGrpSpPr/>
          <p:nvPr/>
        </p:nvGrpSpPr>
        <p:grpSpPr>
          <a:xfrm>
            <a:off x="3665240" y="373907"/>
            <a:ext cx="7365600" cy="2021040"/>
            <a:chOff x="3665240" y="373907"/>
            <a:chExt cx="7365600" cy="2021040"/>
          </a:xfrm>
        </p:grpSpPr>
        <mc:AlternateContent xmlns:mc="http://schemas.openxmlformats.org/markup-compatibility/2006" xmlns:p14="http://schemas.microsoft.com/office/powerpoint/2010/main">
          <mc:Choice Requires="p14">
            <p:contentPart p14:bwMode="auto" r:id="rId181">
              <p14:nvContentPartPr>
                <p14:cNvPr id="72" name="Freihand 71">
                  <a:extLst>
                    <a:ext uri="{FF2B5EF4-FFF2-40B4-BE49-F238E27FC236}">
                      <a16:creationId xmlns:a16="http://schemas.microsoft.com/office/drawing/2014/main" id="{3FFEE51F-1728-4DF0-B4E7-90C97AB8C7A9}"/>
                    </a:ext>
                  </a:extLst>
                </p14:cNvPr>
                <p14:cNvContentPartPr/>
                <p14:nvPr/>
              </p14:nvContentPartPr>
              <p14:xfrm>
                <a:off x="3873680" y="668387"/>
                <a:ext cx="216720" cy="214920"/>
              </p14:xfrm>
            </p:contentPart>
          </mc:Choice>
          <mc:Fallback xmlns="">
            <p:pic>
              <p:nvPicPr>
                <p:cNvPr id="72" name="Freihand 71">
                  <a:extLst>
                    <a:ext uri="{FF2B5EF4-FFF2-40B4-BE49-F238E27FC236}">
                      <a16:creationId xmlns:a16="http://schemas.microsoft.com/office/drawing/2014/main" id="{3FFEE51F-1728-4DF0-B4E7-90C97AB8C7A9}"/>
                    </a:ext>
                  </a:extLst>
                </p:cNvPr>
                <p:cNvPicPr/>
                <p:nvPr/>
              </p:nvPicPr>
              <p:blipFill>
                <a:blip r:embed="rId182"/>
                <a:stretch>
                  <a:fillRect/>
                </a:stretch>
              </p:blipFill>
              <p:spPr>
                <a:xfrm>
                  <a:off x="3869360" y="664067"/>
                  <a:ext cx="22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3" name="Freihand 72">
                  <a:extLst>
                    <a:ext uri="{FF2B5EF4-FFF2-40B4-BE49-F238E27FC236}">
                      <a16:creationId xmlns:a16="http://schemas.microsoft.com/office/drawing/2014/main" id="{4693E435-14B6-46D5-85C8-C2A1AEF1D5DF}"/>
                    </a:ext>
                  </a:extLst>
                </p14:cNvPr>
                <p14:cNvContentPartPr/>
                <p14:nvPr/>
              </p14:nvContentPartPr>
              <p14:xfrm>
                <a:off x="4081400" y="651107"/>
                <a:ext cx="315000" cy="232200"/>
              </p14:xfrm>
            </p:contentPart>
          </mc:Choice>
          <mc:Fallback xmlns="">
            <p:pic>
              <p:nvPicPr>
                <p:cNvPr id="73" name="Freihand 72">
                  <a:extLst>
                    <a:ext uri="{FF2B5EF4-FFF2-40B4-BE49-F238E27FC236}">
                      <a16:creationId xmlns:a16="http://schemas.microsoft.com/office/drawing/2014/main" id="{4693E435-14B6-46D5-85C8-C2A1AEF1D5DF}"/>
                    </a:ext>
                  </a:extLst>
                </p:cNvPr>
                <p:cNvPicPr/>
                <p:nvPr/>
              </p:nvPicPr>
              <p:blipFill>
                <a:blip r:embed="rId184"/>
                <a:stretch>
                  <a:fillRect/>
                </a:stretch>
              </p:blipFill>
              <p:spPr>
                <a:xfrm>
                  <a:off x="4077080" y="646787"/>
                  <a:ext cx="323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Freihand 73">
                  <a:extLst>
                    <a:ext uri="{FF2B5EF4-FFF2-40B4-BE49-F238E27FC236}">
                      <a16:creationId xmlns:a16="http://schemas.microsoft.com/office/drawing/2014/main" id="{937E9194-5A10-4F87-BCD6-86C610EADEC5}"/>
                    </a:ext>
                  </a:extLst>
                </p14:cNvPr>
                <p14:cNvContentPartPr/>
                <p14:nvPr/>
              </p14:nvContentPartPr>
              <p14:xfrm>
                <a:off x="4458680" y="652547"/>
                <a:ext cx="153720" cy="200160"/>
              </p14:xfrm>
            </p:contentPart>
          </mc:Choice>
          <mc:Fallback xmlns="">
            <p:pic>
              <p:nvPicPr>
                <p:cNvPr id="74" name="Freihand 73">
                  <a:extLst>
                    <a:ext uri="{FF2B5EF4-FFF2-40B4-BE49-F238E27FC236}">
                      <a16:creationId xmlns:a16="http://schemas.microsoft.com/office/drawing/2014/main" id="{937E9194-5A10-4F87-BCD6-86C610EADEC5}"/>
                    </a:ext>
                  </a:extLst>
                </p:cNvPr>
                <p:cNvPicPr/>
                <p:nvPr/>
              </p:nvPicPr>
              <p:blipFill>
                <a:blip r:embed="rId186"/>
                <a:stretch>
                  <a:fillRect/>
                </a:stretch>
              </p:blipFill>
              <p:spPr>
                <a:xfrm>
                  <a:off x="4454360" y="648227"/>
                  <a:ext cx="16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Freihand 74">
                  <a:extLst>
                    <a:ext uri="{FF2B5EF4-FFF2-40B4-BE49-F238E27FC236}">
                      <a16:creationId xmlns:a16="http://schemas.microsoft.com/office/drawing/2014/main" id="{3BA2757E-880E-4844-A8B1-8BA5568D3958}"/>
                    </a:ext>
                  </a:extLst>
                </p14:cNvPr>
                <p14:cNvContentPartPr/>
                <p14:nvPr/>
              </p14:nvContentPartPr>
              <p14:xfrm>
                <a:off x="4584320" y="658667"/>
                <a:ext cx="537120" cy="191160"/>
              </p14:xfrm>
            </p:contentPart>
          </mc:Choice>
          <mc:Fallback xmlns="">
            <p:pic>
              <p:nvPicPr>
                <p:cNvPr id="75" name="Freihand 74">
                  <a:extLst>
                    <a:ext uri="{FF2B5EF4-FFF2-40B4-BE49-F238E27FC236}">
                      <a16:creationId xmlns:a16="http://schemas.microsoft.com/office/drawing/2014/main" id="{3BA2757E-880E-4844-A8B1-8BA5568D3958}"/>
                    </a:ext>
                  </a:extLst>
                </p:cNvPr>
                <p:cNvPicPr/>
                <p:nvPr/>
              </p:nvPicPr>
              <p:blipFill>
                <a:blip r:embed="rId188"/>
                <a:stretch>
                  <a:fillRect/>
                </a:stretch>
              </p:blipFill>
              <p:spPr>
                <a:xfrm>
                  <a:off x="4580000" y="654347"/>
                  <a:ext cx="545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8" name="Freihand 77">
                  <a:extLst>
                    <a:ext uri="{FF2B5EF4-FFF2-40B4-BE49-F238E27FC236}">
                      <a16:creationId xmlns:a16="http://schemas.microsoft.com/office/drawing/2014/main" id="{EF22F725-C86A-479A-AB77-7EF996CC00B4}"/>
                    </a:ext>
                  </a:extLst>
                </p14:cNvPr>
                <p14:cNvContentPartPr/>
                <p14:nvPr/>
              </p14:nvContentPartPr>
              <p14:xfrm>
                <a:off x="5247080" y="742907"/>
                <a:ext cx="155520" cy="123840"/>
              </p14:xfrm>
            </p:contentPart>
          </mc:Choice>
          <mc:Fallback xmlns="">
            <p:pic>
              <p:nvPicPr>
                <p:cNvPr id="78" name="Freihand 77">
                  <a:extLst>
                    <a:ext uri="{FF2B5EF4-FFF2-40B4-BE49-F238E27FC236}">
                      <a16:creationId xmlns:a16="http://schemas.microsoft.com/office/drawing/2014/main" id="{EF22F725-C86A-479A-AB77-7EF996CC00B4}"/>
                    </a:ext>
                  </a:extLst>
                </p:cNvPr>
                <p:cNvPicPr/>
                <p:nvPr/>
              </p:nvPicPr>
              <p:blipFill>
                <a:blip r:embed="rId190"/>
                <a:stretch>
                  <a:fillRect/>
                </a:stretch>
              </p:blipFill>
              <p:spPr>
                <a:xfrm>
                  <a:off x="5242760" y="738587"/>
                  <a:ext cx="164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9" name="Freihand 78">
                  <a:extLst>
                    <a:ext uri="{FF2B5EF4-FFF2-40B4-BE49-F238E27FC236}">
                      <a16:creationId xmlns:a16="http://schemas.microsoft.com/office/drawing/2014/main" id="{2F13E6E8-7EFC-4D90-B7C7-58FEA36B10A0}"/>
                    </a:ext>
                  </a:extLst>
                </p14:cNvPr>
                <p14:cNvContentPartPr/>
                <p14:nvPr/>
              </p14:nvContentPartPr>
              <p14:xfrm>
                <a:off x="5414480" y="754787"/>
                <a:ext cx="118080" cy="83520"/>
              </p14:xfrm>
            </p:contentPart>
          </mc:Choice>
          <mc:Fallback xmlns="">
            <p:pic>
              <p:nvPicPr>
                <p:cNvPr id="79" name="Freihand 78">
                  <a:extLst>
                    <a:ext uri="{FF2B5EF4-FFF2-40B4-BE49-F238E27FC236}">
                      <a16:creationId xmlns:a16="http://schemas.microsoft.com/office/drawing/2014/main" id="{2F13E6E8-7EFC-4D90-B7C7-58FEA36B10A0}"/>
                    </a:ext>
                  </a:extLst>
                </p:cNvPr>
                <p:cNvPicPr/>
                <p:nvPr/>
              </p:nvPicPr>
              <p:blipFill>
                <a:blip r:embed="rId192"/>
                <a:stretch>
                  <a:fillRect/>
                </a:stretch>
              </p:blipFill>
              <p:spPr>
                <a:xfrm>
                  <a:off x="5410160" y="750467"/>
                  <a:ext cx="126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0" name="Freihand 79">
                  <a:extLst>
                    <a:ext uri="{FF2B5EF4-FFF2-40B4-BE49-F238E27FC236}">
                      <a16:creationId xmlns:a16="http://schemas.microsoft.com/office/drawing/2014/main" id="{1E53190D-787F-491B-A956-90671CB017FA}"/>
                    </a:ext>
                  </a:extLst>
                </p14:cNvPr>
                <p14:cNvContentPartPr/>
                <p14:nvPr/>
              </p14:nvContentPartPr>
              <p14:xfrm>
                <a:off x="5526800" y="632027"/>
                <a:ext cx="238680" cy="178560"/>
              </p14:xfrm>
            </p:contentPart>
          </mc:Choice>
          <mc:Fallback xmlns="">
            <p:pic>
              <p:nvPicPr>
                <p:cNvPr id="80" name="Freihand 79">
                  <a:extLst>
                    <a:ext uri="{FF2B5EF4-FFF2-40B4-BE49-F238E27FC236}">
                      <a16:creationId xmlns:a16="http://schemas.microsoft.com/office/drawing/2014/main" id="{1E53190D-787F-491B-A956-90671CB017FA}"/>
                    </a:ext>
                  </a:extLst>
                </p:cNvPr>
                <p:cNvPicPr/>
                <p:nvPr/>
              </p:nvPicPr>
              <p:blipFill>
                <a:blip r:embed="rId194"/>
                <a:stretch>
                  <a:fillRect/>
                </a:stretch>
              </p:blipFill>
              <p:spPr>
                <a:xfrm>
                  <a:off x="5522480" y="627707"/>
                  <a:ext cx="24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1" name="Freihand 80">
                  <a:extLst>
                    <a:ext uri="{FF2B5EF4-FFF2-40B4-BE49-F238E27FC236}">
                      <a16:creationId xmlns:a16="http://schemas.microsoft.com/office/drawing/2014/main" id="{5E702FF7-2386-4C2B-ABB1-B698A72570BD}"/>
                    </a:ext>
                  </a:extLst>
                </p14:cNvPr>
                <p14:cNvContentPartPr/>
                <p14:nvPr/>
              </p14:nvContentPartPr>
              <p14:xfrm>
                <a:off x="5763680" y="610067"/>
                <a:ext cx="68760" cy="188640"/>
              </p14:xfrm>
            </p:contentPart>
          </mc:Choice>
          <mc:Fallback xmlns="">
            <p:pic>
              <p:nvPicPr>
                <p:cNvPr id="81" name="Freihand 80">
                  <a:extLst>
                    <a:ext uri="{FF2B5EF4-FFF2-40B4-BE49-F238E27FC236}">
                      <a16:creationId xmlns:a16="http://schemas.microsoft.com/office/drawing/2014/main" id="{5E702FF7-2386-4C2B-ABB1-B698A72570BD}"/>
                    </a:ext>
                  </a:extLst>
                </p:cNvPr>
                <p:cNvPicPr/>
                <p:nvPr/>
              </p:nvPicPr>
              <p:blipFill>
                <a:blip r:embed="rId196"/>
                <a:stretch>
                  <a:fillRect/>
                </a:stretch>
              </p:blipFill>
              <p:spPr>
                <a:xfrm>
                  <a:off x="5759360" y="605747"/>
                  <a:ext cx="77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 name="Freihand 81">
                  <a:extLst>
                    <a:ext uri="{FF2B5EF4-FFF2-40B4-BE49-F238E27FC236}">
                      <a16:creationId xmlns:a16="http://schemas.microsoft.com/office/drawing/2014/main" id="{24CAA447-B41C-4B0E-BA70-ABBA6266C184}"/>
                    </a:ext>
                  </a:extLst>
                </p14:cNvPr>
                <p14:cNvContentPartPr/>
                <p14:nvPr/>
              </p14:nvContentPartPr>
              <p14:xfrm>
                <a:off x="5492240" y="624107"/>
                <a:ext cx="51840" cy="6840"/>
              </p14:xfrm>
            </p:contentPart>
          </mc:Choice>
          <mc:Fallback xmlns="">
            <p:pic>
              <p:nvPicPr>
                <p:cNvPr id="82" name="Freihand 81">
                  <a:extLst>
                    <a:ext uri="{FF2B5EF4-FFF2-40B4-BE49-F238E27FC236}">
                      <a16:creationId xmlns:a16="http://schemas.microsoft.com/office/drawing/2014/main" id="{24CAA447-B41C-4B0E-BA70-ABBA6266C184}"/>
                    </a:ext>
                  </a:extLst>
                </p:cNvPr>
                <p:cNvPicPr/>
                <p:nvPr/>
              </p:nvPicPr>
              <p:blipFill>
                <a:blip r:embed="rId198"/>
                <a:stretch>
                  <a:fillRect/>
                </a:stretch>
              </p:blipFill>
              <p:spPr>
                <a:xfrm>
                  <a:off x="5487920" y="619787"/>
                  <a:ext cx="60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4" name="Freihand 83">
                  <a:extLst>
                    <a:ext uri="{FF2B5EF4-FFF2-40B4-BE49-F238E27FC236}">
                      <a16:creationId xmlns:a16="http://schemas.microsoft.com/office/drawing/2014/main" id="{30FC8D96-6F14-414C-BF0E-5EE8C4F3F2CE}"/>
                    </a:ext>
                  </a:extLst>
                </p14:cNvPr>
                <p14:cNvContentPartPr/>
                <p14:nvPr/>
              </p14:nvContentPartPr>
              <p14:xfrm>
                <a:off x="3831560" y="979787"/>
                <a:ext cx="142200" cy="81360"/>
              </p14:xfrm>
            </p:contentPart>
          </mc:Choice>
          <mc:Fallback xmlns="">
            <p:pic>
              <p:nvPicPr>
                <p:cNvPr id="84" name="Freihand 83">
                  <a:extLst>
                    <a:ext uri="{FF2B5EF4-FFF2-40B4-BE49-F238E27FC236}">
                      <a16:creationId xmlns:a16="http://schemas.microsoft.com/office/drawing/2014/main" id="{30FC8D96-6F14-414C-BF0E-5EE8C4F3F2CE}"/>
                    </a:ext>
                  </a:extLst>
                </p:cNvPr>
                <p:cNvPicPr/>
                <p:nvPr/>
              </p:nvPicPr>
              <p:blipFill>
                <a:blip r:embed="rId200"/>
                <a:stretch>
                  <a:fillRect/>
                </a:stretch>
              </p:blipFill>
              <p:spPr>
                <a:xfrm>
                  <a:off x="3827240" y="975467"/>
                  <a:ext cx="150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5" name="Freihand 84">
                  <a:extLst>
                    <a:ext uri="{FF2B5EF4-FFF2-40B4-BE49-F238E27FC236}">
                      <a16:creationId xmlns:a16="http://schemas.microsoft.com/office/drawing/2014/main" id="{A776DBE2-0591-4124-B61D-783A6705AC5A}"/>
                    </a:ext>
                  </a:extLst>
                </p14:cNvPr>
                <p14:cNvContentPartPr/>
                <p14:nvPr/>
              </p14:nvContentPartPr>
              <p14:xfrm>
                <a:off x="3944960" y="995267"/>
                <a:ext cx="120960" cy="82440"/>
              </p14:xfrm>
            </p:contentPart>
          </mc:Choice>
          <mc:Fallback xmlns="">
            <p:pic>
              <p:nvPicPr>
                <p:cNvPr id="85" name="Freihand 84">
                  <a:extLst>
                    <a:ext uri="{FF2B5EF4-FFF2-40B4-BE49-F238E27FC236}">
                      <a16:creationId xmlns:a16="http://schemas.microsoft.com/office/drawing/2014/main" id="{A776DBE2-0591-4124-B61D-783A6705AC5A}"/>
                    </a:ext>
                  </a:extLst>
                </p:cNvPr>
                <p:cNvPicPr/>
                <p:nvPr/>
              </p:nvPicPr>
              <p:blipFill>
                <a:blip r:embed="rId202"/>
                <a:stretch>
                  <a:fillRect/>
                </a:stretch>
              </p:blipFill>
              <p:spPr>
                <a:xfrm>
                  <a:off x="3940640" y="990947"/>
                  <a:ext cx="129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6" name="Freihand 85">
                  <a:extLst>
                    <a:ext uri="{FF2B5EF4-FFF2-40B4-BE49-F238E27FC236}">
                      <a16:creationId xmlns:a16="http://schemas.microsoft.com/office/drawing/2014/main" id="{06A5CF76-22D1-42F6-8CAC-F33106F7B89F}"/>
                    </a:ext>
                  </a:extLst>
                </p14:cNvPr>
                <p14:cNvContentPartPr/>
                <p14:nvPr/>
              </p14:nvContentPartPr>
              <p14:xfrm>
                <a:off x="4110920" y="1053227"/>
                <a:ext cx="22680" cy="18360"/>
              </p14:xfrm>
            </p:contentPart>
          </mc:Choice>
          <mc:Fallback xmlns="">
            <p:pic>
              <p:nvPicPr>
                <p:cNvPr id="86" name="Freihand 85">
                  <a:extLst>
                    <a:ext uri="{FF2B5EF4-FFF2-40B4-BE49-F238E27FC236}">
                      <a16:creationId xmlns:a16="http://schemas.microsoft.com/office/drawing/2014/main" id="{06A5CF76-22D1-42F6-8CAC-F33106F7B89F}"/>
                    </a:ext>
                  </a:extLst>
                </p:cNvPr>
                <p:cNvPicPr/>
                <p:nvPr/>
              </p:nvPicPr>
              <p:blipFill>
                <a:blip r:embed="rId204"/>
                <a:stretch>
                  <a:fillRect/>
                </a:stretch>
              </p:blipFill>
              <p:spPr>
                <a:xfrm>
                  <a:off x="4106600" y="1048907"/>
                  <a:ext cx="3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7" name="Freihand 86">
                  <a:extLst>
                    <a:ext uri="{FF2B5EF4-FFF2-40B4-BE49-F238E27FC236}">
                      <a16:creationId xmlns:a16="http://schemas.microsoft.com/office/drawing/2014/main" id="{8277285C-BE0B-4332-86EF-0A13DA8BA7BB}"/>
                    </a:ext>
                  </a:extLst>
                </p14:cNvPr>
                <p14:cNvContentPartPr/>
                <p14:nvPr/>
              </p14:nvContentPartPr>
              <p14:xfrm>
                <a:off x="4263200" y="970787"/>
                <a:ext cx="317160" cy="240840"/>
              </p14:xfrm>
            </p:contentPart>
          </mc:Choice>
          <mc:Fallback xmlns="">
            <p:pic>
              <p:nvPicPr>
                <p:cNvPr id="87" name="Freihand 86">
                  <a:extLst>
                    <a:ext uri="{FF2B5EF4-FFF2-40B4-BE49-F238E27FC236}">
                      <a16:creationId xmlns:a16="http://schemas.microsoft.com/office/drawing/2014/main" id="{8277285C-BE0B-4332-86EF-0A13DA8BA7BB}"/>
                    </a:ext>
                  </a:extLst>
                </p:cNvPr>
                <p:cNvPicPr/>
                <p:nvPr/>
              </p:nvPicPr>
              <p:blipFill>
                <a:blip r:embed="rId206"/>
                <a:stretch>
                  <a:fillRect/>
                </a:stretch>
              </p:blipFill>
              <p:spPr>
                <a:xfrm>
                  <a:off x="4258880" y="966467"/>
                  <a:ext cx="325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8" name="Freihand 87">
                  <a:extLst>
                    <a:ext uri="{FF2B5EF4-FFF2-40B4-BE49-F238E27FC236}">
                      <a16:creationId xmlns:a16="http://schemas.microsoft.com/office/drawing/2014/main" id="{4E26972E-ED0B-49AC-9349-32E376B13DA8}"/>
                    </a:ext>
                  </a:extLst>
                </p14:cNvPr>
                <p14:cNvContentPartPr/>
                <p14:nvPr/>
              </p14:nvContentPartPr>
              <p14:xfrm>
                <a:off x="4616000" y="992387"/>
                <a:ext cx="230760" cy="86400"/>
              </p14:xfrm>
            </p:contentPart>
          </mc:Choice>
          <mc:Fallback xmlns="">
            <p:pic>
              <p:nvPicPr>
                <p:cNvPr id="88" name="Freihand 87">
                  <a:extLst>
                    <a:ext uri="{FF2B5EF4-FFF2-40B4-BE49-F238E27FC236}">
                      <a16:creationId xmlns:a16="http://schemas.microsoft.com/office/drawing/2014/main" id="{4E26972E-ED0B-49AC-9349-32E376B13DA8}"/>
                    </a:ext>
                  </a:extLst>
                </p:cNvPr>
                <p:cNvPicPr/>
                <p:nvPr/>
              </p:nvPicPr>
              <p:blipFill>
                <a:blip r:embed="rId208"/>
                <a:stretch>
                  <a:fillRect/>
                </a:stretch>
              </p:blipFill>
              <p:spPr>
                <a:xfrm>
                  <a:off x="4611680" y="988067"/>
                  <a:ext cx="239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9" name="Freihand 88">
                  <a:extLst>
                    <a:ext uri="{FF2B5EF4-FFF2-40B4-BE49-F238E27FC236}">
                      <a16:creationId xmlns:a16="http://schemas.microsoft.com/office/drawing/2014/main" id="{840E4C9F-4060-4379-8971-81CDB348DF67}"/>
                    </a:ext>
                  </a:extLst>
                </p14:cNvPr>
                <p14:cNvContentPartPr/>
                <p14:nvPr/>
              </p14:nvContentPartPr>
              <p14:xfrm>
                <a:off x="4862240" y="978707"/>
                <a:ext cx="90000" cy="99000"/>
              </p14:xfrm>
            </p:contentPart>
          </mc:Choice>
          <mc:Fallback xmlns="">
            <p:pic>
              <p:nvPicPr>
                <p:cNvPr id="89" name="Freihand 88">
                  <a:extLst>
                    <a:ext uri="{FF2B5EF4-FFF2-40B4-BE49-F238E27FC236}">
                      <a16:creationId xmlns:a16="http://schemas.microsoft.com/office/drawing/2014/main" id="{840E4C9F-4060-4379-8971-81CDB348DF67}"/>
                    </a:ext>
                  </a:extLst>
                </p:cNvPr>
                <p:cNvPicPr/>
                <p:nvPr/>
              </p:nvPicPr>
              <p:blipFill>
                <a:blip r:embed="rId210"/>
                <a:stretch>
                  <a:fillRect/>
                </a:stretch>
              </p:blipFill>
              <p:spPr>
                <a:xfrm>
                  <a:off x="4857920" y="974387"/>
                  <a:ext cx="98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0" name="Freihand 89">
                  <a:extLst>
                    <a:ext uri="{FF2B5EF4-FFF2-40B4-BE49-F238E27FC236}">
                      <a16:creationId xmlns:a16="http://schemas.microsoft.com/office/drawing/2014/main" id="{8F9A2263-CA3A-40E0-BC00-1A8D5AAAB6C2}"/>
                    </a:ext>
                  </a:extLst>
                </p14:cNvPr>
                <p14:cNvContentPartPr/>
                <p14:nvPr/>
              </p14:nvContentPartPr>
              <p14:xfrm>
                <a:off x="4951520" y="990227"/>
                <a:ext cx="81720" cy="78480"/>
              </p14:xfrm>
            </p:contentPart>
          </mc:Choice>
          <mc:Fallback xmlns="">
            <p:pic>
              <p:nvPicPr>
                <p:cNvPr id="90" name="Freihand 89">
                  <a:extLst>
                    <a:ext uri="{FF2B5EF4-FFF2-40B4-BE49-F238E27FC236}">
                      <a16:creationId xmlns:a16="http://schemas.microsoft.com/office/drawing/2014/main" id="{8F9A2263-CA3A-40E0-BC00-1A8D5AAAB6C2}"/>
                    </a:ext>
                  </a:extLst>
                </p:cNvPr>
                <p:cNvPicPr/>
                <p:nvPr/>
              </p:nvPicPr>
              <p:blipFill>
                <a:blip r:embed="rId212"/>
                <a:stretch>
                  <a:fillRect/>
                </a:stretch>
              </p:blipFill>
              <p:spPr>
                <a:xfrm>
                  <a:off x="4947200" y="985907"/>
                  <a:ext cx="9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1" name="Freihand 90">
                  <a:extLst>
                    <a:ext uri="{FF2B5EF4-FFF2-40B4-BE49-F238E27FC236}">
                      <a16:creationId xmlns:a16="http://schemas.microsoft.com/office/drawing/2014/main" id="{776B66CE-A15C-483A-9EC4-FA3C9A39E63C}"/>
                    </a:ext>
                  </a:extLst>
                </p14:cNvPr>
                <p14:cNvContentPartPr/>
                <p14:nvPr/>
              </p14:nvContentPartPr>
              <p14:xfrm>
                <a:off x="5157800" y="944507"/>
                <a:ext cx="129240" cy="110160"/>
              </p14:xfrm>
            </p:contentPart>
          </mc:Choice>
          <mc:Fallback xmlns="">
            <p:pic>
              <p:nvPicPr>
                <p:cNvPr id="91" name="Freihand 90">
                  <a:extLst>
                    <a:ext uri="{FF2B5EF4-FFF2-40B4-BE49-F238E27FC236}">
                      <a16:creationId xmlns:a16="http://schemas.microsoft.com/office/drawing/2014/main" id="{776B66CE-A15C-483A-9EC4-FA3C9A39E63C}"/>
                    </a:ext>
                  </a:extLst>
                </p:cNvPr>
                <p:cNvPicPr/>
                <p:nvPr/>
              </p:nvPicPr>
              <p:blipFill>
                <a:blip r:embed="rId214"/>
                <a:stretch>
                  <a:fillRect/>
                </a:stretch>
              </p:blipFill>
              <p:spPr>
                <a:xfrm>
                  <a:off x="5153480" y="940187"/>
                  <a:ext cx="137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2" name="Freihand 91">
                  <a:extLst>
                    <a:ext uri="{FF2B5EF4-FFF2-40B4-BE49-F238E27FC236}">
                      <a16:creationId xmlns:a16="http://schemas.microsoft.com/office/drawing/2014/main" id="{18954441-229C-4624-8FE5-074E04053E1D}"/>
                    </a:ext>
                  </a:extLst>
                </p14:cNvPr>
                <p14:cNvContentPartPr/>
                <p14:nvPr/>
              </p14:nvContentPartPr>
              <p14:xfrm>
                <a:off x="5308640" y="912827"/>
                <a:ext cx="237600" cy="119520"/>
              </p14:xfrm>
            </p:contentPart>
          </mc:Choice>
          <mc:Fallback xmlns="">
            <p:pic>
              <p:nvPicPr>
                <p:cNvPr id="92" name="Freihand 91">
                  <a:extLst>
                    <a:ext uri="{FF2B5EF4-FFF2-40B4-BE49-F238E27FC236}">
                      <a16:creationId xmlns:a16="http://schemas.microsoft.com/office/drawing/2014/main" id="{18954441-229C-4624-8FE5-074E04053E1D}"/>
                    </a:ext>
                  </a:extLst>
                </p:cNvPr>
                <p:cNvPicPr/>
                <p:nvPr/>
              </p:nvPicPr>
              <p:blipFill>
                <a:blip r:embed="rId216"/>
                <a:stretch>
                  <a:fillRect/>
                </a:stretch>
              </p:blipFill>
              <p:spPr>
                <a:xfrm>
                  <a:off x="5304320" y="908507"/>
                  <a:ext cx="246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3" name="Freihand 92">
                  <a:extLst>
                    <a:ext uri="{FF2B5EF4-FFF2-40B4-BE49-F238E27FC236}">
                      <a16:creationId xmlns:a16="http://schemas.microsoft.com/office/drawing/2014/main" id="{FFDB5AFD-D67A-47FF-8A7F-0137105EF684}"/>
                    </a:ext>
                  </a:extLst>
                </p14:cNvPr>
                <p14:cNvContentPartPr/>
                <p14:nvPr/>
              </p14:nvContentPartPr>
              <p14:xfrm>
                <a:off x="5611040" y="871067"/>
                <a:ext cx="246240" cy="154800"/>
              </p14:xfrm>
            </p:contentPart>
          </mc:Choice>
          <mc:Fallback xmlns="">
            <p:pic>
              <p:nvPicPr>
                <p:cNvPr id="93" name="Freihand 92">
                  <a:extLst>
                    <a:ext uri="{FF2B5EF4-FFF2-40B4-BE49-F238E27FC236}">
                      <a16:creationId xmlns:a16="http://schemas.microsoft.com/office/drawing/2014/main" id="{FFDB5AFD-D67A-47FF-8A7F-0137105EF684}"/>
                    </a:ext>
                  </a:extLst>
                </p:cNvPr>
                <p:cNvPicPr/>
                <p:nvPr/>
              </p:nvPicPr>
              <p:blipFill>
                <a:blip r:embed="rId218"/>
                <a:stretch>
                  <a:fillRect/>
                </a:stretch>
              </p:blipFill>
              <p:spPr>
                <a:xfrm>
                  <a:off x="5606720" y="866747"/>
                  <a:ext cx="254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4" name="Freihand 93">
                  <a:extLst>
                    <a:ext uri="{FF2B5EF4-FFF2-40B4-BE49-F238E27FC236}">
                      <a16:creationId xmlns:a16="http://schemas.microsoft.com/office/drawing/2014/main" id="{5ED6E84F-943E-4982-BABF-54CBC8402F4A}"/>
                    </a:ext>
                  </a:extLst>
                </p14:cNvPr>
                <p14:cNvContentPartPr/>
                <p14:nvPr/>
              </p14:nvContentPartPr>
              <p14:xfrm>
                <a:off x="3833000" y="1217387"/>
                <a:ext cx="378720" cy="97920"/>
              </p14:xfrm>
            </p:contentPart>
          </mc:Choice>
          <mc:Fallback xmlns="">
            <p:pic>
              <p:nvPicPr>
                <p:cNvPr id="94" name="Freihand 93">
                  <a:extLst>
                    <a:ext uri="{FF2B5EF4-FFF2-40B4-BE49-F238E27FC236}">
                      <a16:creationId xmlns:a16="http://schemas.microsoft.com/office/drawing/2014/main" id="{5ED6E84F-943E-4982-BABF-54CBC8402F4A}"/>
                    </a:ext>
                  </a:extLst>
                </p:cNvPr>
                <p:cNvPicPr/>
                <p:nvPr/>
              </p:nvPicPr>
              <p:blipFill>
                <a:blip r:embed="rId220"/>
                <a:stretch>
                  <a:fillRect/>
                </a:stretch>
              </p:blipFill>
              <p:spPr>
                <a:xfrm>
                  <a:off x="3828680" y="1213067"/>
                  <a:ext cx="387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5" name="Freihand 94">
                  <a:extLst>
                    <a:ext uri="{FF2B5EF4-FFF2-40B4-BE49-F238E27FC236}">
                      <a16:creationId xmlns:a16="http://schemas.microsoft.com/office/drawing/2014/main" id="{D03E8731-14E7-46DB-941D-288E14AD37E2}"/>
                    </a:ext>
                  </a:extLst>
                </p14:cNvPr>
                <p14:cNvContentPartPr/>
                <p14:nvPr/>
              </p14:nvContentPartPr>
              <p14:xfrm>
                <a:off x="4118840" y="1141427"/>
                <a:ext cx="32760" cy="8280"/>
              </p14:xfrm>
            </p:contentPart>
          </mc:Choice>
          <mc:Fallback xmlns="">
            <p:pic>
              <p:nvPicPr>
                <p:cNvPr id="95" name="Freihand 94">
                  <a:extLst>
                    <a:ext uri="{FF2B5EF4-FFF2-40B4-BE49-F238E27FC236}">
                      <a16:creationId xmlns:a16="http://schemas.microsoft.com/office/drawing/2014/main" id="{D03E8731-14E7-46DB-941D-288E14AD37E2}"/>
                    </a:ext>
                  </a:extLst>
                </p:cNvPr>
                <p:cNvPicPr/>
                <p:nvPr/>
              </p:nvPicPr>
              <p:blipFill>
                <a:blip r:embed="rId222"/>
                <a:stretch>
                  <a:fillRect/>
                </a:stretch>
              </p:blipFill>
              <p:spPr>
                <a:xfrm>
                  <a:off x="4114520" y="1137107"/>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7" name="Freihand 96">
                  <a:extLst>
                    <a:ext uri="{FF2B5EF4-FFF2-40B4-BE49-F238E27FC236}">
                      <a16:creationId xmlns:a16="http://schemas.microsoft.com/office/drawing/2014/main" id="{42AA0482-D60A-4047-A974-D171F2FD168A}"/>
                    </a:ext>
                  </a:extLst>
                </p14:cNvPr>
                <p14:cNvContentPartPr/>
                <p14:nvPr/>
              </p14:nvContentPartPr>
              <p14:xfrm>
                <a:off x="4335200" y="1160867"/>
                <a:ext cx="302760" cy="143280"/>
              </p14:xfrm>
            </p:contentPart>
          </mc:Choice>
          <mc:Fallback xmlns="">
            <p:pic>
              <p:nvPicPr>
                <p:cNvPr id="97" name="Freihand 96">
                  <a:extLst>
                    <a:ext uri="{FF2B5EF4-FFF2-40B4-BE49-F238E27FC236}">
                      <a16:creationId xmlns:a16="http://schemas.microsoft.com/office/drawing/2014/main" id="{42AA0482-D60A-4047-A974-D171F2FD168A}"/>
                    </a:ext>
                  </a:extLst>
                </p:cNvPr>
                <p:cNvPicPr/>
                <p:nvPr/>
              </p:nvPicPr>
              <p:blipFill>
                <a:blip r:embed="rId224"/>
                <a:stretch>
                  <a:fillRect/>
                </a:stretch>
              </p:blipFill>
              <p:spPr>
                <a:xfrm>
                  <a:off x="4330880" y="1156547"/>
                  <a:ext cx="311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8" name="Freihand 97">
                  <a:extLst>
                    <a:ext uri="{FF2B5EF4-FFF2-40B4-BE49-F238E27FC236}">
                      <a16:creationId xmlns:a16="http://schemas.microsoft.com/office/drawing/2014/main" id="{90B26B11-8F83-4606-86FB-FB7B55E1D487}"/>
                    </a:ext>
                  </a:extLst>
                </p14:cNvPr>
                <p14:cNvContentPartPr/>
                <p14:nvPr/>
              </p14:nvContentPartPr>
              <p14:xfrm>
                <a:off x="4592240" y="1121987"/>
                <a:ext cx="26640" cy="29160"/>
              </p14:xfrm>
            </p:contentPart>
          </mc:Choice>
          <mc:Fallback xmlns="">
            <p:pic>
              <p:nvPicPr>
                <p:cNvPr id="98" name="Freihand 97">
                  <a:extLst>
                    <a:ext uri="{FF2B5EF4-FFF2-40B4-BE49-F238E27FC236}">
                      <a16:creationId xmlns:a16="http://schemas.microsoft.com/office/drawing/2014/main" id="{90B26B11-8F83-4606-86FB-FB7B55E1D487}"/>
                    </a:ext>
                  </a:extLst>
                </p:cNvPr>
                <p:cNvPicPr/>
                <p:nvPr/>
              </p:nvPicPr>
              <p:blipFill>
                <a:blip r:embed="rId226"/>
                <a:stretch>
                  <a:fillRect/>
                </a:stretch>
              </p:blipFill>
              <p:spPr>
                <a:xfrm>
                  <a:off x="4587920" y="1117667"/>
                  <a:ext cx="35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9" name="Freihand 98">
                  <a:extLst>
                    <a:ext uri="{FF2B5EF4-FFF2-40B4-BE49-F238E27FC236}">
                      <a16:creationId xmlns:a16="http://schemas.microsoft.com/office/drawing/2014/main" id="{68866010-6095-4DDE-9C5C-8B3D301DB16A}"/>
                    </a:ext>
                  </a:extLst>
                </p14:cNvPr>
                <p14:cNvContentPartPr/>
                <p14:nvPr/>
              </p14:nvContentPartPr>
              <p14:xfrm>
                <a:off x="4707440" y="1147187"/>
                <a:ext cx="174240" cy="160920"/>
              </p14:xfrm>
            </p:contentPart>
          </mc:Choice>
          <mc:Fallback xmlns="">
            <p:pic>
              <p:nvPicPr>
                <p:cNvPr id="99" name="Freihand 98">
                  <a:extLst>
                    <a:ext uri="{FF2B5EF4-FFF2-40B4-BE49-F238E27FC236}">
                      <a16:creationId xmlns:a16="http://schemas.microsoft.com/office/drawing/2014/main" id="{68866010-6095-4DDE-9C5C-8B3D301DB16A}"/>
                    </a:ext>
                  </a:extLst>
                </p:cNvPr>
                <p:cNvPicPr/>
                <p:nvPr/>
              </p:nvPicPr>
              <p:blipFill>
                <a:blip r:embed="rId228"/>
                <a:stretch>
                  <a:fillRect/>
                </a:stretch>
              </p:blipFill>
              <p:spPr>
                <a:xfrm>
                  <a:off x="4703120" y="1142867"/>
                  <a:ext cx="182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0" name="Freihand 99">
                  <a:extLst>
                    <a:ext uri="{FF2B5EF4-FFF2-40B4-BE49-F238E27FC236}">
                      <a16:creationId xmlns:a16="http://schemas.microsoft.com/office/drawing/2014/main" id="{29B776E3-A0B0-48E0-85F8-8DD2FD8BA4C0}"/>
                    </a:ext>
                  </a:extLst>
                </p14:cNvPr>
                <p14:cNvContentPartPr/>
                <p14:nvPr/>
              </p14:nvContentPartPr>
              <p14:xfrm>
                <a:off x="4913000" y="1138187"/>
                <a:ext cx="273960" cy="162000"/>
              </p14:xfrm>
            </p:contentPart>
          </mc:Choice>
          <mc:Fallback xmlns="">
            <p:pic>
              <p:nvPicPr>
                <p:cNvPr id="100" name="Freihand 99">
                  <a:extLst>
                    <a:ext uri="{FF2B5EF4-FFF2-40B4-BE49-F238E27FC236}">
                      <a16:creationId xmlns:a16="http://schemas.microsoft.com/office/drawing/2014/main" id="{29B776E3-A0B0-48E0-85F8-8DD2FD8BA4C0}"/>
                    </a:ext>
                  </a:extLst>
                </p:cNvPr>
                <p:cNvPicPr/>
                <p:nvPr/>
              </p:nvPicPr>
              <p:blipFill>
                <a:blip r:embed="rId230"/>
                <a:stretch>
                  <a:fillRect/>
                </a:stretch>
              </p:blipFill>
              <p:spPr>
                <a:xfrm>
                  <a:off x="4908680" y="1133867"/>
                  <a:ext cx="282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1" name="Freihand 100">
                  <a:extLst>
                    <a:ext uri="{FF2B5EF4-FFF2-40B4-BE49-F238E27FC236}">
                      <a16:creationId xmlns:a16="http://schemas.microsoft.com/office/drawing/2014/main" id="{BAB65051-BA7F-4769-9F4E-7204ADEC0BE4}"/>
                    </a:ext>
                  </a:extLst>
                </p14:cNvPr>
                <p14:cNvContentPartPr/>
                <p14:nvPr/>
              </p14:nvContentPartPr>
              <p14:xfrm>
                <a:off x="5177600" y="1186787"/>
                <a:ext cx="96480" cy="226800"/>
              </p14:xfrm>
            </p:contentPart>
          </mc:Choice>
          <mc:Fallback xmlns="">
            <p:pic>
              <p:nvPicPr>
                <p:cNvPr id="101" name="Freihand 100">
                  <a:extLst>
                    <a:ext uri="{FF2B5EF4-FFF2-40B4-BE49-F238E27FC236}">
                      <a16:creationId xmlns:a16="http://schemas.microsoft.com/office/drawing/2014/main" id="{BAB65051-BA7F-4769-9F4E-7204ADEC0BE4}"/>
                    </a:ext>
                  </a:extLst>
                </p:cNvPr>
                <p:cNvPicPr/>
                <p:nvPr/>
              </p:nvPicPr>
              <p:blipFill>
                <a:blip r:embed="rId232"/>
                <a:stretch>
                  <a:fillRect/>
                </a:stretch>
              </p:blipFill>
              <p:spPr>
                <a:xfrm>
                  <a:off x="5173280" y="1182467"/>
                  <a:ext cx="105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2" name="Freihand 101">
                  <a:extLst>
                    <a:ext uri="{FF2B5EF4-FFF2-40B4-BE49-F238E27FC236}">
                      <a16:creationId xmlns:a16="http://schemas.microsoft.com/office/drawing/2014/main" id="{B8A55BA5-D977-484A-8A07-A544B3005B49}"/>
                    </a:ext>
                  </a:extLst>
                </p14:cNvPr>
                <p14:cNvContentPartPr/>
                <p14:nvPr/>
              </p14:nvContentPartPr>
              <p14:xfrm>
                <a:off x="5303240" y="1193267"/>
                <a:ext cx="61920" cy="90720"/>
              </p14:xfrm>
            </p:contentPart>
          </mc:Choice>
          <mc:Fallback xmlns="">
            <p:pic>
              <p:nvPicPr>
                <p:cNvPr id="102" name="Freihand 101">
                  <a:extLst>
                    <a:ext uri="{FF2B5EF4-FFF2-40B4-BE49-F238E27FC236}">
                      <a16:creationId xmlns:a16="http://schemas.microsoft.com/office/drawing/2014/main" id="{B8A55BA5-D977-484A-8A07-A544B3005B49}"/>
                    </a:ext>
                  </a:extLst>
                </p:cNvPr>
                <p:cNvPicPr/>
                <p:nvPr/>
              </p:nvPicPr>
              <p:blipFill>
                <a:blip r:embed="rId234"/>
                <a:stretch>
                  <a:fillRect/>
                </a:stretch>
              </p:blipFill>
              <p:spPr>
                <a:xfrm>
                  <a:off x="5298920" y="1188947"/>
                  <a:ext cx="70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3" name="Freihand 102">
                  <a:extLst>
                    <a:ext uri="{FF2B5EF4-FFF2-40B4-BE49-F238E27FC236}">
                      <a16:creationId xmlns:a16="http://schemas.microsoft.com/office/drawing/2014/main" id="{B8FC641A-0B2C-447E-B10F-E2B33D13F411}"/>
                    </a:ext>
                  </a:extLst>
                </p14:cNvPr>
                <p14:cNvContentPartPr/>
                <p14:nvPr/>
              </p14:nvContentPartPr>
              <p14:xfrm>
                <a:off x="5361920" y="1163747"/>
                <a:ext cx="81000" cy="95400"/>
              </p14:xfrm>
            </p:contentPart>
          </mc:Choice>
          <mc:Fallback xmlns="">
            <p:pic>
              <p:nvPicPr>
                <p:cNvPr id="103" name="Freihand 102">
                  <a:extLst>
                    <a:ext uri="{FF2B5EF4-FFF2-40B4-BE49-F238E27FC236}">
                      <a16:creationId xmlns:a16="http://schemas.microsoft.com/office/drawing/2014/main" id="{B8FC641A-0B2C-447E-B10F-E2B33D13F411}"/>
                    </a:ext>
                  </a:extLst>
                </p:cNvPr>
                <p:cNvPicPr/>
                <p:nvPr/>
              </p:nvPicPr>
              <p:blipFill>
                <a:blip r:embed="rId236"/>
                <a:stretch>
                  <a:fillRect/>
                </a:stretch>
              </p:blipFill>
              <p:spPr>
                <a:xfrm>
                  <a:off x="5357600" y="1159427"/>
                  <a:ext cx="89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F3FD109E-D05B-4D9D-98CA-8B1C5D05F633}"/>
                    </a:ext>
                  </a:extLst>
                </p14:cNvPr>
                <p14:cNvContentPartPr/>
                <p14:nvPr/>
              </p14:nvContentPartPr>
              <p14:xfrm>
                <a:off x="5457680" y="1091747"/>
                <a:ext cx="201960" cy="145800"/>
              </p14:xfrm>
            </p:contentPart>
          </mc:Choice>
          <mc:Fallback xmlns="">
            <p:pic>
              <p:nvPicPr>
                <p:cNvPr id="104" name="Freihand 103">
                  <a:extLst>
                    <a:ext uri="{FF2B5EF4-FFF2-40B4-BE49-F238E27FC236}">
                      <a16:creationId xmlns:a16="http://schemas.microsoft.com/office/drawing/2014/main" id="{F3FD109E-D05B-4D9D-98CA-8B1C5D05F633}"/>
                    </a:ext>
                  </a:extLst>
                </p:cNvPr>
                <p:cNvPicPr/>
                <p:nvPr/>
              </p:nvPicPr>
              <p:blipFill>
                <a:blip r:embed="rId238"/>
                <a:stretch>
                  <a:fillRect/>
                </a:stretch>
              </p:blipFill>
              <p:spPr>
                <a:xfrm>
                  <a:off x="5453360" y="1087427"/>
                  <a:ext cx="21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7688730B-8985-45AD-9CA9-C8B661BFF2C3}"/>
                    </a:ext>
                  </a:extLst>
                </p14:cNvPr>
                <p14:cNvContentPartPr/>
                <p14:nvPr/>
              </p14:nvContentPartPr>
              <p14:xfrm>
                <a:off x="5720120" y="1039907"/>
                <a:ext cx="213840" cy="173880"/>
              </p14:xfrm>
            </p:contentPart>
          </mc:Choice>
          <mc:Fallback xmlns="">
            <p:pic>
              <p:nvPicPr>
                <p:cNvPr id="105" name="Freihand 104">
                  <a:extLst>
                    <a:ext uri="{FF2B5EF4-FFF2-40B4-BE49-F238E27FC236}">
                      <a16:creationId xmlns:a16="http://schemas.microsoft.com/office/drawing/2014/main" id="{7688730B-8985-45AD-9CA9-C8B661BFF2C3}"/>
                    </a:ext>
                  </a:extLst>
                </p:cNvPr>
                <p:cNvPicPr/>
                <p:nvPr/>
              </p:nvPicPr>
              <p:blipFill>
                <a:blip r:embed="rId240"/>
                <a:stretch>
                  <a:fillRect/>
                </a:stretch>
              </p:blipFill>
              <p:spPr>
                <a:xfrm>
                  <a:off x="5715800" y="1035587"/>
                  <a:ext cx="222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6" name="Freihand 105">
                  <a:extLst>
                    <a:ext uri="{FF2B5EF4-FFF2-40B4-BE49-F238E27FC236}">
                      <a16:creationId xmlns:a16="http://schemas.microsoft.com/office/drawing/2014/main" id="{E3C724AB-4B31-47E8-8597-B75960658BC2}"/>
                    </a:ext>
                  </a:extLst>
                </p14:cNvPr>
                <p14:cNvContentPartPr/>
                <p14:nvPr/>
              </p14:nvContentPartPr>
              <p14:xfrm>
                <a:off x="5944040" y="1025507"/>
                <a:ext cx="12240" cy="28800"/>
              </p14:xfrm>
            </p:contentPart>
          </mc:Choice>
          <mc:Fallback xmlns="">
            <p:pic>
              <p:nvPicPr>
                <p:cNvPr id="106" name="Freihand 105">
                  <a:extLst>
                    <a:ext uri="{FF2B5EF4-FFF2-40B4-BE49-F238E27FC236}">
                      <a16:creationId xmlns:a16="http://schemas.microsoft.com/office/drawing/2014/main" id="{E3C724AB-4B31-47E8-8597-B75960658BC2}"/>
                    </a:ext>
                  </a:extLst>
                </p:cNvPr>
                <p:cNvPicPr/>
                <p:nvPr/>
              </p:nvPicPr>
              <p:blipFill>
                <a:blip r:embed="rId242"/>
                <a:stretch>
                  <a:fillRect/>
                </a:stretch>
              </p:blipFill>
              <p:spPr>
                <a:xfrm>
                  <a:off x="5939720" y="1021187"/>
                  <a:ext cx="20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7" name="Freihand 106">
                  <a:extLst>
                    <a:ext uri="{FF2B5EF4-FFF2-40B4-BE49-F238E27FC236}">
                      <a16:creationId xmlns:a16="http://schemas.microsoft.com/office/drawing/2014/main" id="{C33BB64B-62B1-4E72-9C86-F6D1552EFD8F}"/>
                    </a:ext>
                  </a:extLst>
                </p14:cNvPr>
                <p14:cNvContentPartPr/>
                <p14:nvPr/>
              </p14:nvContentPartPr>
              <p14:xfrm>
                <a:off x="5981840" y="1119467"/>
                <a:ext cx="177480" cy="54720"/>
              </p14:xfrm>
            </p:contentPart>
          </mc:Choice>
          <mc:Fallback xmlns="">
            <p:pic>
              <p:nvPicPr>
                <p:cNvPr id="107" name="Freihand 106">
                  <a:extLst>
                    <a:ext uri="{FF2B5EF4-FFF2-40B4-BE49-F238E27FC236}">
                      <a16:creationId xmlns:a16="http://schemas.microsoft.com/office/drawing/2014/main" id="{C33BB64B-62B1-4E72-9C86-F6D1552EFD8F}"/>
                    </a:ext>
                  </a:extLst>
                </p:cNvPr>
                <p:cNvPicPr/>
                <p:nvPr/>
              </p:nvPicPr>
              <p:blipFill>
                <a:blip r:embed="rId244"/>
                <a:stretch>
                  <a:fillRect/>
                </a:stretch>
              </p:blipFill>
              <p:spPr>
                <a:xfrm>
                  <a:off x="5977520" y="1115147"/>
                  <a:ext cx="186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0" name="Freihand 69">
                  <a:extLst>
                    <a:ext uri="{FF2B5EF4-FFF2-40B4-BE49-F238E27FC236}">
                      <a16:creationId xmlns:a16="http://schemas.microsoft.com/office/drawing/2014/main" id="{627CDD30-C2CA-4DAB-A715-BE5916D6A28B}"/>
                    </a:ext>
                  </a:extLst>
                </p14:cNvPr>
                <p14:cNvContentPartPr/>
                <p14:nvPr/>
              </p14:nvContentPartPr>
              <p14:xfrm>
                <a:off x="3665240" y="1945667"/>
                <a:ext cx="1323360" cy="47880"/>
              </p14:xfrm>
            </p:contentPart>
          </mc:Choice>
          <mc:Fallback xmlns="">
            <p:pic>
              <p:nvPicPr>
                <p:cNvPr id="70" name="Freihand 69">
                  <a:extLst>
                    <a:ext uri="{FF2B5EF4-FFF2-40B4-BE49-F238E27FC236}">
                      <a16:creationId xmlns:a16="http://schemas.microsoft.com/office/drawing/2014/main" id="{627CDD30-C2CA-4DAB-A715-BE5916D6A28B}"/>
                    </a:ext>
                  </a:extLst>
                </p:cNvPr>
                <p:cNvPicPr/>
                <p:nvPr/>
              </p:nvPicPr>
              <p:blipFill>
                <a:blip r:embed="rId246"/>
                <a:stretch>
                  <a:fillRect/>
                </a:stretch>
              </p:blipFill>
              <p:spPr>
                <a:xfrm>
                  <a:off x="3660920" y="1941347"/>
                  <a:ext cx="1332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1" name="Freihand 70">
                  <a:extLst>
                    <a:ext uri="{FF2B5EF4-FFF2-40B4-BE49-F238E27FC236}">
                      <a16:creationId xmlns:a16="http://schemas.microsoft.com/office/drawing/2014/main" id="{1FC82F5C-9E03-4C41-A847-943068DE0C74}"/>
                    </a:ext>
                  </a:extLst>
                </p14:cNvPr>
                <p14:cNvContentPartPr/>
                <p14:nvPr/>
              </p14:nvContentPartPr>
              <p14:xfrm>
                <a:off x="3743360" y="1950707"/>
                <a:ext cx="994320" cy="43200"/>
              </p14:xfrm>
            </p:contentPart>
          </mc:Choice>
          <mc:Fallback xmlns="">
            <p:pic>
              <p:nvPicPr>
                <p:cNvPr id="71" name="Freihand 70">
                  <a:extLst>
                    <a:ext uri="{FF2B5EF4-FFF2-40B4-BE49-F238E27FC236}">
                      <a16:creationId xmlns:a16="http://schemas.microsoft.com/office/drawing/2014/main" id="{1FC82F5C-9E03-4C41-A847-943068DE0C74}"/>
                    </a:ext>
                  </a:extLst>
                </p:cNvPr>
                <p:cNvPicPr/>
                <p:nvPr/>
              </p:nvPicPr>
              <p:blipFill>
                <a:blip r:embed="rId248"/>
                <a:stretch>
                  <a:fillRect/>
                </a:stretch>
              </p:blipFill>
              <p:spPr>
                <a:xfrm>
                  <a:off x="3739040" y="1946387"/>
                  <a:ext cx="1002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B1C88952-D6F3-4759-8A33-396435AD8A9F}"/>
                    </a:ext>
                  </a:extLst>
                </p14:cNvPr>
                <p14:cNvContentPartPr/>
                <p14:nvPr/>
              </p14:nvContentPartPr>
              <p14:xfrm>
                <a:off x="5858360" y="1685747"/>
                <a:ext cx="725400" cy="709200"/>
              </p14:xfrm>
            </p:contentPart>
          </mc:Choice>
          <mc:Fallback xmlns="">
            <p:pic>
              <p:nvPicPr>
                <p:cNvPr id="152" name="Freihand 151">
                  <a:extLst>
                    <a:ext uri="{FF2B5EF4-FFF2-40B4-BE49-F238E27FC236}">
                      <a16:creationId xmlns:a16="http://schemas.microsoft.com/office/drawing/2014/main" id="{B1C88952-D6F3-4759-8A33-396435AD8A9F}"/>
                    </a:ext>
                  </a:extLst>
                </p:cNvPr>
                <p:cNvPicPr/>
                <p:nvPr/>
              </p:nvPicPr>
              <p:blipFill>
                <a:blip r:embed="rId250"/>
                <a:stretch>
                  <a:fillRect/>
                </a:stretch>
              </p:blipFill>
              <p:spPr>
                <a:xfrm>
                  <a:off x="5854040" y="1681427"/>
                  <a:ext cx="73404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D6481C1B-03C4-46CC-BC14-99C158366104}"/>
                    </a:ext>
                  </a:extLst>
                </p14:cNvPr>
                <p14:cNvContentPartPr/>
                <p14:nvPr/>
              </p14:nvContentPartPr>
              <p14:xfrm>
                <a:off x="6657920" y="1259147"/>
                <a:ext cx="528120" cy="468360"/>
              </p14:xfrm>
            </p:contentPart>
          </mc:Choice>
          <mc:Fallback xmlns="">
            <p:pic>
              <p:nvPicPr>
                <p:cNvPr id="153" name="Freihand 152">
                  <a:extLst>
                    <a:ext uri="{FF2B5EF4-FFF2-40B4-BE49-F238E27FC236}">
                      <a16:creationId xmlns:a16="http://schemas.microsoft.com/office/drawing/2014/main" id="{D6481C1B-03C4-46CC-BC14-99C158366104}"/>
                    </a:ext>
                  </a:extLst>
                </p:cNvPr>
                <p:cNvPicPr/>
                <p:nvPr/>
              </p:nvPicPr>
              <p:blipFill>
                <a:blip r:embed="rId252"/>
                <a:stretch>
                  <a:fillRect/>
                </a:stretch>
              </p:blipFill>
              <p:spPr>
                <a:xfrm>
                  <a:off x="6653600" y="1254827"/>
                  <a:ext cx="5367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3F1D4488-A9AB-45D3-8593-4565F5D06405}"/>
                    </a:ext>
                  </a:extLst>
                </p14:cNvPr>
                <p14:cNvContentPartPr/>
                <p14:nvPr/>
              </p14:nvContentPartPr>
              <p14:xfrm>
                <a:off x="6565040" y="1424747"/>
                <a:ext cx="297360" cy="368280"/>
              </p14:xfrm>
            </p:contentPart>
          </mc:Choice>
          <mc:Fallback xmlns="">
            <p:pic>
              <p:nvPicPr>
                <p:cNvPr id="154" name="Freihand 153">
                  <a:extLst>
                    <a:ext uri="{FF2B5EF4-FFF2-40B4-BE49-F238E27FC236}">
                      <a16:creationId xmlns:a16="http://schemas.microsoft.com/office/drawing/2014/main" id="{3F1D4488-A9AB-45D3-8593-4565F5D06405}"/>
                    </a:ext>
                  </a:extLst>
                </p:cNvPr>
                <p:cNvPicPr/>
                <p:nvPr/>
              </p:nvPicPr>
              <p:blipFill>
                <a:blip r:embed="rId254"/>
                <a:stretch>
                  <a:fillRect/>
                </a:stretch>
              </p:blipFill>
              <p:spPr>
                <a:xfrm>
                  <a:off x="6560720" y="1420427"/>
                  <a:ext cx="3060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Freihand 155">
                  <a:extLst>
                    <a:ext uri="{FF2B5EF4-FFF2-40B4-BE49-F238E27FC236}">
                      <a16:creationId xmlns:a16="http://schemas.microsoft.com/office/drawing/2014/main" id="{C3CF6045-A632-4694-8038-B0546137C060}"/>
                    </a:ext>
                  </a:extLst>
                </p14:cNvPr>
                <p14:cNvContentPartPr/>
                <p14:nvPr/>
              </p14:nvContentPartPr>
              <p14:xfrm>
                <a:off x="7424720" y="1053227"/>
                <a:ext cx="14400" cy="122760"/>
              </p14:xfrm>
            </p:contentPart>
          </mc:Choice>
          <mc:Fallback xmlns="">
            <p:pic>
              <p:nvPicPr>
                <p:cNvPr id="156" name="Freihand 155">
                  <a:extLst>
                    <a:ext uri="{FF2B5EF4-FFF2-40B4-BE49-F238E27FC236}">
                      <a16:creationId xmlns:a16="http://schemas.microsoft.com/office/drawing/2014/main" id="{C3CF6045-A632-4694-8038-B0546137C060}"/>
                    </a:ext>
                  </a:extLst>
                </p:cNvPr>
                <p:cNvPicPr/>
                <p:nvPr/>
              </p:nvPicPr>
              <p:blipFill>
                <a:blip r:embed="rId256"/>
                <a:stretch>
                  <a:fillRect/>
                </a:stretch>
              </p:blipFill>
              <p:spPr>
                <a:xfrm>
                  <a:off x="7420400" y="1048907"/>
                  <a:ext cx="2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Freihand 156">
                  <a:extLst>
                    <a:ext uri="{FF2B5EF4-FFF2-40B4-BE49-F238E27FC236}">
                      <a16:creationId xmlns:a16="http://schemas.microsoft.com/office/drawing/2014/main" id="{15819321-FEB9-42C5-B180-32299C90CF53}"/>
                    </a:ext>
                  </a:extLst>
                </p14:cNvPr>
                <p14:cNvContentPartPr/>
                <p14:nvPr/>
              </p14:nvContentPartPr>
              <p14:xfrm>
                <a:off x="7289000" y="971507"/>
                <a:ext cx="232560" cy="221760"/>
              </p14:xfrm>
            </p:contentPart>
          </mc:Choice>
          <mc:Fallback xmlns="">
            <p:pic>
              <p:nvPicPr>
                <p:cNvPr id="157" name="Freihand 156">
                  <a:extLst>
                    <a:ext uri="{FF2B5EF4-FFF2-40B4-BE49-F238E27FC236}">
                      <a16:creationId xmlns:a16="http://schemas.microsoft.com/office/drawing/2014/main" id="{15819321-FEB9-42C5-B180-32299C90CF53}"/>
                    </a:ext>
                  </a:extLst>
                </p:cNvPr>
                <p:cNvPicPr/>
                <p:nvPr/>
              </p:nvPicPr>
              <p:blipFill>
                <a:blip r:embed="rId258"/>
                <a:stretch>
                  <a:fillRect/>
                </a:stretch>
              </p:blipFill>
              <p:spPr>
                <a:xfrm>
                  <a:off x="7284680" y="967187"/>
                  <a:ext cx="241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9C366392-9E64-42AE-AF6A-1A2647DE6A36}"/>
                    </a:ext>
                  </a:extLst>
                </p14:cNvPr>
                <p14:cNvContentPartPr/>
                <p14:nvPr/>
              </p14:nvContentPartPr>
              <p14:xfrm>
                <a:off x="7551800" y="1030907"/>
                <a:ext cx="139680" cy="128520"/>
              </p14:xfrm>
            </p:contentPart>
          </mc:Choice>
          <mc:Fallback xmlns="">
            <p:pic>
              <p:nvPicPr>
                <p:cNvPr id="158" name="Freihand 157">
                  <a:extLst>
                    <a:ext uri="{FF2B5EF4-FFF2-40B4-BE49-F238E27FC236}">
                      <a16:creationId xmlns:a16="http://schemas.microsoft.com/office/drawing/2014/main" id="{9C366392-9E64-42AE-AF6A-1A2647DE6A36}"/>
                    </a:ext>
                  </a:extLst>
                </p:cNvPr>
                <p:cNvPicPr/>
                <p:nvPr/>
              </p:nvPicPr>
              <p:blipFill>
                <a:blip r:embed="rId260"/>
                <a:stretch>
                  <a:fillRect/>
                </a:stretch>
              </p:blipFill>
              <p:spPr>
                <a:xfrm>
                  <a:off x="7547480" y="1026587"/>
                  <a:ext cx="148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58E576B9-7123-4496-B2EE-0A7C238CDCD8}"/>
                    </a:ext>
                  </a:extLst>
                </p14:cNvPr>
                <p14:cNvContentPartPr/>
                <p14:nvPr/>
              </p14:nvContentPartPr>
              <p14:xfrm>
                <a:off x="7802360" y="857747"/>
                <a:ext cx="178560" cy="250920"/>
              </p14:xfrm>
            </p:contentPart>
          </mc:Choice>
          <mc:Fallback xmlns="">
            <p:pic>
              <p:nvPicPr>
                <p:cNvPr id="160" name="Freihand 159">
                  <a:extLst>
                    <a:ext uri="{FF2B5EF4-FFF2-40B4-BE49-F238E27FC236}">
                      <a16:creationId xmlns:a16="http://schemas.microsoft.com/office/drawing/2014/main" id="{58E576B9-7123-4496-B2EE-0A7C238CDCD8}"/>
                    </a:ext>
                  </a:extLst>
                </p:cNvPr>
                <p:cNvPicPr/>
                <p:nvPr/>
              </p:nvPicPr>
              <p:blipFill>
                <a:blip r:embed="rId262"/>
                <a:stretch>
                  <a:fillRect/>
                </a:stretch>
              </p:blipFill>
              <p:spPr>
                <a:xfrm>
                  <a:off x="7798040" y="853427"/>
                  <a:ext cx="187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2A8F83D5-252B-434D-B0CE-14E1984B61CF}"/>
                    </a:ext>
                  </a:extLst>
                </p14:cNvPr>
                <p14:cNvContentPartPr/>
                <p14:nvPr/>
              </p14:nvContentPartPr>
              <p14:xfrm>
                <a:off x="8054360" y="927227"/>
                <a:ext cx="15120" cy="112320"/>
              </p14:xfrm>
            </p:contentPart>
          </mc:Choice>
          <mc:Fallback xmlns="">
            <p:pic>
              <p:nvPicPr>
                <p:cNvPr id="161" name="Freihand 160">
                  <a:extLst>
                    <a:ext uri="{FF2B5EF4-FFF2-40B4-BE49-F238E27FC236}">
                      <a16:creationId xmlns:a16="http://schemas.microsoft.com/office/drawing/2014/main" id="{2A8F83D5-252B-434D-B0CE-14E1984B61CF}"/>
                    </a:ext>
                  </a:extLst>
                </p:cNvPr>
                <p:cNvPicPr/>
                <p:nvPr/>
              </p:nvPicPr>
              <p:blipFill>
                <a:blip r:embed="rId264"/>
                <a:stretch>
                  <a:fillRect/>
                </a:stretch>
              </p:blipFill>
              <p:spPr>
                <a:xfrm>
                  <a:off x="8050040" y="922907"/>
                  <a:ext cx="23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85C44E25-A85F-4025-8868-755D1726B55B}"/>
                    </a:ext>
                  </a:extLst>
                </p14:cNvPr>
                <p14:cNvContentPartPr/>
                <p14:nvPr/>
              </p14:nvContentPartPr>
              <p14:xfrm>
                <a:off x="8041040" y="865307"/>
                <a:ext cx="47880" cy="33120"/>
              </p14:xfrm>
            </p:contentPart>
          </mc:Choice>
          <mc:Fallback xmlns="">
            <p:pic>
              <p:nvPicPr>
                <p:cNvPr id="162" name="Freihand 161">
                  <a:extLst>
                    <a:ext uri="{FF2B5EF4-FFF2-40B4-BE49-F238E27FC236}">
                      <a16:creationId xmlns:a16="http://schemas.microsoft.com/office/drawing/2014/main" id="{85C44E25-A85F-4025-8868-755D1726B55B}"/>
                    </a:ext>
                  </a:extLst>
                </p:cNvPr>
                <p:cNvPicPr/>
                <p:nvPr/>
              </p:nvPicPr>
              <p:blipFill>
                <a:blip r:embed="rId266"/>
                <a:stretch>
                  <a:fillRect/>
                </a:stretch>
              </p:blipFill>
              <p:spPr>
                <a:xfrm>
                  <a:off x="8036720" y="860987"/>
                  <a:ext cx="56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02C91012-571F-4437-8C7C-0109985E48C0}"/>
                    </a:ext>
                  </a:extLst>
                </p14:cNvPr>
                <p14:cNvContentPartPr/>
                <p14:nvPr/>
              </p14:nvContentPartPr>
              <p14:xfrm>
                <a:off x="8085320" y="899867"/>
                <a:ext cx="110520" cy="117720"/>
              </p14:xfrm>
            </p:contentPart>
          </mc:Choice>
          <mc:Fallback xmlns="">
            <p:pic>
              <p:nvPicPr>
                <p:cNvPr id="163" name="Freihand 162">
                  <a:extLst>
                    <a:ext uri="{FF2B5EF4-FFF2-40B4-BE49-F238E27FC236}">
                      <a16:creationId xmlns:a16="http://schemas.microsoft.com/office/drawing/2014/main" id="{02C91012-571F-4437-8C7C-0109985E48C0}"/>
                    </a:ext>
                  </a:extLst>
                </p:cNvPr>
                <p:cNvPicPr/>
                <p:nvPr/>
              </p:nvPicPr>
              <p:blipFill>
                <a:blip r:embed="rId268"/>
                <a:stretch>
                  <a:fillRect/>
                </a:stretch>
              </p:blipFill>
              <p:spPr>
                <a:xfrm>
                  <a:off x="8081000" y="895547"/>
                  <a:ext cx="119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02567261-C7C1-4D26-B203-65F21D6744B8}"/>
                    </a:ext>
                  </a:extLst>
                </p14:cNvPr>
                <p14:cNvContentPartPr/>
                <p14:nvPr/>
              </p14:nvContentPartPr>
              <p14:xfrm>
                <a:off x="8212760" y="797267"/>
                <a:ext cx="133560" cy="177480"/>
              </p14:xfrm>
            </p:contentPart>
          </mc:Choice>
          <mc:Fallback xmlns="">
            <p:pic>
              <p:nvPicPr>
                <p:cNvPr id="164" name="Freihand 163">
                  <a:extLst>
                    <a:ext uri="{FF2B5EF4-FFF2-40B4-BE49-F238E27FC236}">
                      <a16:creationId xmlns:a16="http://schemas.microsoft.com/office/drawing/2014/main" id="{02567261-C7C1-4D26-B203-65F21D6744B8}"/>
                    </a:ext>
                  </a:extLst>
                </p:cNvPr>
                <p:cNvPicPr/>
                <p:nvPr/>
              </p:nvPicPr>
              <p:blipFill>
                <a:blip r:embed="rId270"/>
                <a:stretch>
                  <a:fillRect/>
                </a:stretch>
              </p:blipFill>
              <p:spPr>
                <a:xfrm>
                  <a:off x="8208440" y="792947"/>
                  <a:ext cx="142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EEFA3F25-1C52-4C2F-9F85-2A94E448BEC4}"/>
                    </a:ext>
                  </a:extLst>
                </p14:cNvPr>
                <p14:cNvContentPartPr/>
                <p14:nvPr/>
              </p14:nvContentPartPr>
              <p14:xfrm>
                <a:off x="8300960" y="873947"/>
                <a:ext cx="415080" cy="83520"/>
              </p14:xfrm>
            </p:contentPart>
          </mc:Choice>
          <mc:Fallback xmlns="">
            <p:pic>
              <p:nvPicPr>
                <p:cNvPr id="165" name="Freihand 164">
                  <a:extLst>
                    <a:ext uri="{FF2B5EF4-FFF2-40B4-BE49-F238E27FC236}">
                      <a16:creationId xmlns:a16="http://schemas.microsoft.com/office/drawing/2014/main" id="{EEFA3F25-1C52-4C2F-9F85-2A94E448BEC4}"/>
                    </a:ext>
                  </a:extLst>
                </p:cNvPr>
                <p:cNvPicPr/>
                <p:nvPr/>
              </p:nvPicPr>
              <p:blipFill>
                <a:blip r:embed="rId272"/>
                <a:stretch>
                  <a:fillRect/>
                </a:stretch>
              </p:blipFill>
              <p:spPr>
                <a:xfrm>
                  <a:off x="8296640" y="869627"/>
                  <a:ext cx="42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B0316227-C91C-4B95-9D2C-C120C8FD6711}"/>
                    </a:ext>
                  </a:extLst>
                </p14:cNvPr>
                <p14:cNvContentPartPr/>
                <p14:nvPr/>
              </p14:nvContentPartPr>
              <p14:xfrm>
                <a:off x="8627840" y="747227"/>
                <a:ext cx="360" cy="360"/>
              </p14:xfrm>
            </p:contentPart>
          </mc:Choice>
          <mc:Fallback xmlns="">
            <p:pic>
              <p:nvPicPr>
                <p:cNvPr id="166" name="Freihand 165">
                  <a:extLst>
                    <a:ext uri="{FF2B5EF4-FFF2-40B4-BE49-F238E27FC236}">
                      <a16:creationId xmlns:a16="http://schemas.microsoft.com/office/drawing/2014/main" id="{B0316227-C91C-4B95-9D2C-C120C8FD6711}"/>
                    </a:ext>
                  </a:extLst>
                </p:cNvPr>
                <p:cNvPicPr/>
                <p:nvPr/>
              </p:nvPicPr>
              <p:blipFill>
                <a:blip r:embed="rId18"/>
                <a:stretch>
                  <a:fillRect/>
                </a:stretch>
              </p:blipFill>
              <p:spPr>
                <a:xfrm>
                  <a:off x="8623520" y="74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Freihand 167">
                  <a:extLst>
                    <a:ext uri="{FF2B5EF4-FFF2-40B4-BE49-F238E27FC236}">
                      <a16:creationId xmlns:a16="http://schemas.microsoft.com/office/drawing/2014/main" id="{06ADD02F-0119-4F2B-A0CC-D534FB3BC490}"/>
                    </a:ext>
                  </a:extLst>
                </p14:cNvPr>
                <p14:cNvContentPartPr/>
                <p14:nvPr/>
              </p14:nvContentPartPr>
              <p14:xfrm>
                <a:off x="8892800" y="604667"/>
                <a:ext cx="171720" cy="275040"/>
              </p14:xfrm>
            </p:contentPart>
          </mc:Choice>
          <mc:Fallback xmlns="">
            <p:pic>
              <p:nvPicPr>
                <p:cNvPr id="168" name="Freihand 167">
                  <a:extLst>
                    <a:ext uri="{FF2B5EF4-FFF2-40B4-BE49-F238E27FC236}">
                      <a16:creationId xmlns:a16="http://schemas.microsoft.com/office/drawing/2014/main" id="{06ADD02F-0119-4F2B-A0CC-D534FB3BC490}"/>
                    </a:ext>
                  </a:extLst>
                </p:cNvPr>
                <p:cNvPicPr/>
                <p:nvPr/>
              </p:nvPicPr>
              <p:blipFill>
                <a:blip r:embed="rId275"/>
                <a:stretch>
                  <a:fillRect/>
                </a:stretch>
              </p:blipFill>
              <p:spPr>
                <a:xfrm>
                  <a:off x="8888480" y="600347"/>
                  <a:ext cx="1803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 name="Freihand 168">
                  <a:extLst>
                    <a:ext uri="{FF2B5EF4-FFF2-40B4-BE49-F238E27FC236}">
                      <a16:creationId xmlns:a16="http://schemas.microsoft.com/office/drawing/2014/main" id="{0A673E32-6E6F-4B01-BBBF-497FE00B6DDB}"/>
                    </a:ext>
                  </a:extLst>
                </p14:cNvPr>
                <p14:cNvContentPartPr/>
                <p14:nvPr/>
              </p14:nvContentPartPr>
              <p14:xfrm>
                <a:off x="9342440" y="632387"/>
                <a:ext cx="36000" cy="150840"/>
              </p14:xfrm>
            </p:contentPart>
          </mc:Choice>
          <mc:Fallback xmlns="">
            <p:pic>
              <p:nvPicPr>
                <p:cNvPr id="169" name="Freihand 168">
                  <a:extLst>
                    <a:ext uri="{FF2B5EF4-FFF2-40B4-BE49-F238E27FC236}">
                      <a16:creationId xmlns:a16="http://schemas.microsoft.com/office/drawing/2014/main" id="{0A673E32-6E6F-4B01-BBBF-497FE00B6DDB}"/>
                    </a:ext>
                  </a:extLst>
                </p:cNvPr>
                <p:cNvPicPr/>
                <p:nvPr/>
              </p:nvPicPr>
              <p:blipFill>
                <a:blip r:embed="rId277"/>
                <a:stretch>
                  <a:fillRect/>
                </a:stretch>
              </p:blipFill>
              <p:spPr>
                <a:xfrm>
                  <a:off x="9338120" y="628067"/>
                  <a:ext cx="44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0" name="Freihand 169">
                  <a:extLst>
                    <a:ext uri="{FF2B5EF4-FFF2-40B4-BE49-F238E27FC236}">
                      <a16:creationId xmlns:a16="http://schemas.microsoft.com/office/drawing/2014/main" id="{0DE5F7B1-4CE0-4070-A068-32335C916994}"/>
                    </a:ext>
                  </a:extLst>
                </p14:cNvPr>
                <p14:cNvContentPartPr/>
                <p14:nvPr/>
              </p14:nvContentPartPr>
              <p14:xfrm>
                <a:off x="9228320" y="556067"/>
                <a:ext cx="206640" cy="222480"/>
              </p14:xfrm>
            </p:contentPart>
          </mc:Choice>
          <mc:Fallback xmlns="">
            <p:pic>
              <p:nvPicPr>
                <p:cNvPr id="170" name="Freihand 169">
                  <a:extLst>
                    <a:ext uri="{FF2B5EF4-FFF2-40B4-BE49-F238E27FC236}">
                      <a16:creationId xmlns:a16="http://schemas.microsoft.com/office/drawing/2014/main" id="{0DE5F7B1-4CE0-4070-A068-32335C916994}"/>
                    </a:ext>
                  </a:extLst>
                </p:cNvPr>
                <p:cNvPicPr/>
                <p:nvPr/>
              </p:nvPicPr>
              <p:blipFill>
                <a:blip r:embed="rId279"/>
                <a:stretch>
                  <a:fillRect/>
                </a:stretch>
              </p:blipFill>
              <p:spPr>
                <a:xfrm>
                  <a:off x="9224000" y="551747"/>
                  <a:ext cx="215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1" name="Freihand 170">
                  <a:extLst>
                    <a:ext uri="{FF2B5EF4-FFF2-40B4-BE49-F238E27FC236}">
                      <a16:creationId xmlns:a16="http://schemas.microsoft.com/office/drawing/2014/main" id="{E82872BA-99FE-4F3D-A0E7-1446231F3F43}"/>
                    </a:ext>
                  </a:extLst>
                </p14:cNvPr>
                <p14:cNvContentPartPr/>
                <p14:nvPr/>
              </p14:nvContentPartPr>
              <p14:xfrm>
                <a:off x="9498320" y="592067"/>
                <a:ext cx="122400" cy="113760"/>
              </p14:xfrm>
            </p:contentPart>
          </mc:Choice>
          <mc:Fallback xmlns="">
            <p:pic>
              <p:nvPicPr>
                <p:cNvPr id="171" name="Freihand 170">
                  <a:extLst>
                    <a:ext uri="{FF2B5EF4-FFF2-40B4-BE49-F238E27FC236}">
                      <a16:creationId xmlns:a16="http://schemas.microsoft.com/office/drawing/2014/main" id="{E82872BA-99FE-4F3D-A0E7-1446231F3F43}"/>
                    </a:ext>
                  </a:extLst>
                </p:cNvPr>
                <p:cNvPicPr/>
                <p:nvPr/>
              </p:nvPicPr>
              <p:blipFill>
                <a:blip r:embed="rId281"/>
                <a:stretch>
                  <a:fillRect/>
                </a:stretch>
              </p:blipFill>
              <p:spPr>
                <a:xfrm>
                  <a:off x="9494000" y="587747"/>
                  <a:ext cx="131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2" name="Freihand 171">
                  <a:extLst>
                    <a:ext uri="{FF2B5EF4-FFF2-40B4-BE49-F238E27FC236}">
                      <a16:creationId xmlns:a16="http://schemas.microsoft.com/office/drawing/2014/main" id="{40961539-AEA6-4255-A842-90070A95202E}"/>
                    </a:ext>
                  </a:extLst>
                </p14:cNvPr>
                <p14:cNvContentPartPr/>
                <p14:nvPr/>
              </p14:nvContentPartPr>
              <p14:xfrm>
                <a:off x="9802880" y="503867"/>
                <a:ext cx="111960" cy="158040"/>
              </p14:xfrm>
            </p:contentPart>
          </mc:Choice>
          <mc:Fallback xmlns="">
            <p:pic>
              <p:nvPicPr>
                <p:cNvPr id="172" name="Freihand 171">
                  <a:extLst>
                    <a:ext uri="{FF2B5EF4-FFF2-40B4-BE49-F238E27FC236}">
                      <a16:creationId xmlns:a16="http://schemas.microsoft.com/office/drawing/2014/main" id="{40961539-AEA6-4255-A842-90070A95202E}"/>
                    </a:ext>
                  </a:extLst>
                </p:cNvPr>
                <p:cNvPicPr/>
                <p:nvPr/>
              </p:nvPicPr>
              <p:blipFill>
                <a:blip r:embed="rId283"/>
                <a:stretch>
                  <a:fillRect/>
                </a:stretch>
              </p:blipFill>
              <p:spPr>
                <a:xfrm>
                  <a:off x="9798560" y="499547"/>
                  <a:ext cx="120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3" name="Freihand 172">
                  <a:extLst>
                    <a:ext uri="{FF2B5EF4-FFF2-40B4-BE49-F238E27FC236}">
                      <a16:creationId xmlns:a16="http://schemas.microsoft.com/office/drawing/2014/main" id="{BC2272E7-289C-46BB-8A08-EDC38B94AB4F}"/>
                    </a:ext>
                  </a:extLst>
                </p14:cNvPr>
                <p14:cNvContentPartPr/>
                <p14:nvPr/>
              </p14:nvContentPartPr>
              <p14:xfrm>
                <a:off x="9928520" y="554987"/>
                <a:ext cx="273600" cy="84240"/>
              </p14:xfrm>
            </p:contentPart>
          </mc:Choice>
          <mc:Fallback xmlns="">
            <p:pic>
              <p:nvPicPr>
                <p:cNvPr id="173" name="Freihand 172">
                  <a:extLst>
                    <a:ext uri="{FF2B5EF4-FFF2-40B4-BE49-F238E27FC236}">
                      <a16:creationId xmlns:a16="http://schemas.microsoft.com/office/drawing/2014/main" id="{BC2272E7-289C-46BB-8A08-EDC38B94AB4F}"/>
                    </a:ext>
                  </a:extLst>
                </p:cNvPr>
                <p:cNvPicPr/>
                <p:nvPr/>
              </p:nvPicPr>
              <p:blipFill>
                <a:blip r:embed="rId285"/>
                <a:stretch>
                  <a:fillRect/>
                </a:stretch>
              </p:blipFill>
              <p:spPr>
                <a:xfrm>
                  <a:off x="9924200" y="550667"/>
                  <a:ext cx="282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 name="Freihand 173">
                  <a:extLst>
                    <a:ext uri="{FF2B5EF4-FFF2-40B4-BE49-F238E27FC236}">
                      <a16:creationId xmlns:a16="http://schemas.microsoft.com/office/drawing/2014/main" id="{D9A4D2F6-85A6-4FE3-96D0-72FD5C8014C3}"/>
                    </a:ext>
                  </a:extLst>
                </p14:cNvPr>
                <p14:cNvContentPartPr/>
                <p14:nvPr/>
              </p14:nvContentPartPr>
              <p14:xfrm>
                <a:off x="10285640" y="507827"/>
                <a:ext cx="141480" cy="240120"/>
              </p14:xfrm>
            </p:contentPart>
          </mc:Choice>
          <mc:Fallback xmlns="">
            <p:pic>
              <p:nvPicPr>
                <p:cNvPr id="174" name="Freihand 173">
                  <a:extLst>
                    <a:ext uri="{FF2B5EF4-FFF2-40B4-BE49-F238E27FC236}">
                      <a16:creationId xmlns:a16="http://schemas.microsoft.com/office/drawing/2014/main" id="{D9A4D2F6-85A6-4FE3-96D0-72FD5C8014C3}"/>
                    </a:ext>
                  </a:extLst>
                </p:cNvPr>
                <p:cNvPicPr/>
                <p:nvPr/>
              </p:nvPicPr>
              <p:blipFill>
                <a:blip r:embed="rId287"/>
                <a:stretch>
                  <a:fillRect/>
                </a:stretch>
              </p:blipFill>
              <p:spPr>
                <a:xfrm>
                  <a:off x="10281320" y="503507"/>
                  <a:ext cx="150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5" name="Freihand 174">
                  <a:extLst>
                    <a:ext uri="{FF2B5EF4-FFF2-40B4-BE49-F238E27FC236}">
                      <a16:creationId xmlns:a16="http://schemas.microsoft.com/office/drawing/2014/main" id="{76E7BEFF-8D66-44E1-81F8-CA6595FC5152}"/>
                    </a:ext>
                  </a:extLst>
                </p14:cNvPr>
                <p14:cNvContentPartPr/>
                <p14:nvPr/>
              </p14:nvContentPartPr>
              <p14:xfrm>
                <a:off x="10475720" y="385067"/>
                <a:ext cx="333720" cy="163800"/>
              </p14:xfrm>
            </p:contentPart>
          </mc:Choice>
          <mc:Fallback xmlns="">
            <p:pic>
              <p:nvPicPr>
                <p:cNvPr id="175" name="Freihand 174">
                  <a:extLst>
                    <a:ext uri="{FF2B5EF4-FFF2-40B4-BE49-F238E27FC236}">
                      <a16:creationId xmlns:a16="http://schemas.microsoft.com/office/drawing/2014/main" id="{76E7BEFF-8D66-44E1-81F8-CA6595FC5152}"/>
                    </a:ext>
                  </a:extLst>
                </p:cNvPr>
                <p:cNvPicPr/>
                <p:nvPr/>
              </p:nvPicPr>
              <p:blipFill>
                <a:blip r:embed="rId289"/>
                <a:stretch>
                  <a:fillRect/>
                </a:stretch>
              </p:blipFill>
              <p:spPr>
                <a:xfrm>
                  <a:off x="10471400" y="380747"/>
                  <a:ext cx="342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6" name="Freihand 175">
                  <a:extLst>
                    <a:ext uri="{FF2B5EF4-FFF2-40B4-BE49-F238E27FC236}">
                      <a16:creationId xmlns:a16="http://schemas.microsoft.com/office/drawing/2014/main" id="{C90A063A-DAA7-47B9-9439-4856E61D6E51}"/>
                    </a:ext>
                  </a:extLst>
                </p14:cNvPr>
                <p14:cNvContentPartPr/>
                <p14:nvPr/>
              </p14:nvContentPartPr>
              <p14:xfrm>
                <a:off x="10808360" y="373907"/>
                <a:ext cx="360" cy="360"/>
              </p14:xfrm>
            </p:contentPart>
          </mc:Choice>
          <mc:Fallback xmlns="">
            <p:pic>
              <p:nvPicPr>
                <p:cNvPr id="176" name="Freihand 175">
                  <a:extLst>
                    <a:ext uri="{FF2B5EF4-FFF2-40B4-BE49-F238E27FC236}">
                      <a16:creationId xmlns:a16="http://schemas.microsoft.com/office/drawing/2014/main" id="{C90A063A-DAA7-47B9-9439-4856E61D6E51}"/>
                    </a:ext>
                  </a:extLst>
                </p:cNvPr>
                <p:cNvPicPr/>
                <p:nvPr/>
              </p:nvPicPr>
              <p:blipFill>
                <a:blip r:embed="rId18"/>
                <a:stretch>
                  <a:fillRect/>
                </a:stretch>
              </p:blipFill>
              <p:spPr>
                <a:xfrm>
                  <a:off x="10803680" y="369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7" name="Freihand 176">
                  <a:extLst>
                    <a:ext uri="{FF2B5EF4-FFF2-40B4-BE49-F238E27FC236}">
                      <a16:creationId xmlns:a16="http://schemas.microsoft.com/office/drawing/2014/main" id="{FD708E7B-56A6-45F2-A860-C3B0C7ACBD83}"/>
                    </a:ext>
                  </a:extLst>
                </p14:cNvPr>
                <p14:cNvContentPartPr/>
                <p14:nvPr/>
              </p14:nvContentPartPr>
              <p14:xfrm>
                <a:off x="10866680" y="431507"/>
                <a:ext cx="164160" cy="342000"/>
              </p14:xfrm>
            </p:contentPart>
          </mc:Choice>
          <mc:Fallback xmlns="">
            <p:pic>
              <p:nvPicPr>
                <p:cNvPr id="177" name="Freihand 176">
                  <a:extLst>
                    <a:ext uri="{FF2B5EF4-FFF2-40B4-BE49-F238E27FC236}">
                      <a16:creationId xmlns:a16="http://schemas.microsoft.com/office/drawing/2014/main" id="{FD708E7B-56A6-45F2-A860-C3B0C7ACBD83}"/>
                    </a:ext>
                  </a:extLst>
                </p:cNvPr>
                <p:cNvPicPr/>
                <p:nvPr/>
              </p:nvPicPr>
              <p:blipFill>
                <a:blip r:embed="rId292"/>
                <a:stretch>
                  <a:fillRect/>
                </a:stretch>
              </p:blipFill>
              <p:spPr>
                <a:xfrm>
                  <a:off x="10862360" y="427187"/>
                  <a:ext cx="1728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0" name="Freihand 179">
                  <a:extLst>
                    <a:ext uri="{FF2B5EF4-FFF2-40B4-BE49-F238E27FC236}">
                      <a16:creationId xmlns:a16="http://schemas.microsoft.com/office/drawing/2014/main" id="{50C58F5E-BE7C-4691-A4DA-47B69294FB6A}"/>
                    </a:ext>
                  </a:extLst>
                </p14:cNvPr>
                <p14:cNvContentPartPr/>
                <p14:nvPr/>
              </p14:nvContentPartPr>
              <p14:xfrm>
                <a:off x="8065520" y="1351307"/>
                <a:ext cx="383760" cy="170280"/>
              </p14:xfrm>
            </p:contentPart>
          </mc:Choice>
          <mc:Fallback xmlns="">
            <p:pic>
              <p:nvPicPr>
                <p:cNvPr id="180" name="Freihand 179">
                  <a:extLst>
                    <a:ext uri="{FF2B5EF4-FFF2-40B4-BE49-F238E27FC236}">
                      <a16:creationId xmlns:a16="http://schemas.microsoft.com/office/drawing/2014/main" id="{50C58F5E-BE7C-4691-A4DA-47B69294FB6A}"/>
                    </a:ext>
                  </a:extLst>
                </p:cNvPr>
                <p:cNvPicPr/>
                <p:nvPr/>
              </p:nvPicPr>
              <p:blipFill>
                <a:blip r:embed="rId294"/>
                <a:stretch>
                  <a:fillRect/>
                </a:stretch>
              </p:blipFill>
              <p:spPr>
                <a:xfrm>
                  <a:off x="8061200" y="1346987"/>
                  <a:ext cx="392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Freihand 180">
                  <a:extLst>
                    <a:ext uri="{FF2B5EF4-FFF2-40B4-BE49-F238E27FC236}">
                      <a16:creationId xmlns:a16="http://schemas.microsoft.com/office/drawing/2014/main" id="{2D1A3AD3-6CA3-4ECC-817A-AF6160596A9E}"/>
                    </a:ext>
                  </a:extLst>
                </p14:cNvPr>
                <p14:cNvContentPartPr/>
                <p14:nvPr/>
              </p14:nvContentPartPr>
              <p14:xfrm>
                <a:off x="8367560" y="1196507"/>
                <a:ext cx="21960" cy="6840"/>
              </p14:xfrm>
            </p:contentPart>
          </mc:Choice>
          <mc:Fallback xmlns="">
            <p:pic>
              <p:nvPicPr>
                <p:cNvPr id="181" name="Freihand 180">
                  <a:extLst>
                    <a:ext uri="{FF2B5EF4-FFF2-40B4-BE49-F238E27FC236}">
                      <a16:creationId xmlns:a16="http://schemas.microsoft.com/office/drawing/2014/main" id="{2D1A3AD3-6CA3-4ECC-817A-AF6160596A9E}"/>
                    </a:ext>
                  </a:extLst>
                </p:cNvPr>
                <p:cNvPicPr/>
                <p:nvPr/>
              </p:nvPicPr>
              <p:blipFill>
                <a:blip r:embed="rId296"/>
                <a:stretch>
                  <a:fillRect/>
                </a:stretch>
              </p:blipFill>
              <p:spPr>
                <a:xfrm>
                  <a:off x="8363240" y="1192187"/>
                  <a:ext cx="30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2" name="Freihand 181">
                  <a:extLst>
                    <a:ext uri="{FF2B5EF4-FFF2-40B4-BE49-F238E27FC236}">
                      <a16:creationId xmlns:a16="http://schemas.microsoft.com/office/drawing/2014/main" id="{3871DFF2-E248-4A4F-945C-6FE92B2CF0DF}"/>
                    </a:ext>
                  </a:extLst>
                </p14:cNvPr>
                <p14:cNvContentPartPr/>
                <p14:nvPr/>
              </p14:nvContentPartPr>
              <p14:xfrm>
                <a:off x="8790200" y="1170587"/>
                <a:ext cx="33480" cy="186480"/>
              </p14:xfrm>
            </p:contentPart>
          </mc:Choice>
          <mc:Fallback xmlns="">
            <p:pic>
              <p:nvPicPr>
                <p:cNvPr id="182" name="Freihand 181">
                  <a:extLst>
                    <a:ext uri="{FF2B5EF4-FFF2-40B4-BE49-F238E27FC236}">
                      <a16:creationId xmlns:a16="http://schemas.microsoft.com/office/drawing/2014/main" id="{3871DFF2-E248-4A4F-945C-6FE92B2CF0DF}"/>
                    </a:ext>
                  </a:extLst>
                </p:cNvPr>
                <p:cNvPicPr/>
                <p:nvPr/>
              </p:nvPicPr>
              <p:blipFill>
                <a:blip r:embed="rId298"/>
                <a:stretch>
                  <a:fillRect/>
                </a:stretch>
              </p:blipFill>
              <p:spPr>
                <a:xfrm>
                  <a:off x="8785880" y="1166267"/>
                  <a:ext cx="42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3" name="Freihand 182">
                  <a:extLst>
                    <a:ext uri="{FF2B5EF4-FFF2-40B4-BE49-F238E27FC236}">
                      <a16:creationId xmlns:a16="http://schemas.microsoft.com/office/drawing/2014/main" id="{51B71E7C-14DF-4A99-952C-3FDF50892D93}"/>
                    </a:ext>
                  </a:extLst>
                </p14:cNvPr>
                <p14:cNvContentPartPr/>
                <p14:nvPr/>
              </p14:nvContentPartPr>
              <p14:xfrm>
                <a:off x="8712080" y="1290107"/>
                <a:ext cx="195480" cy="82080"/>
              </p14:xfrm>
            </p:contentPart>
          </mc:Choice>
          <mc:Fallback xmlns="">
            <p:pic>
              <p:nvPicPr>
                <p:cNvPr id="183" name="Freihand 182">
                  <a:extLst>
                    <a:ext uri="{FF2B5EF4-FFF2-40B4-BE49-F238E27FC236}">
                      <a16:creationId xmlns:a16="http://schemas.microsoft.com/office/drawing/2014/main" id="{51B71E7C-14DF-4A99-952C-3FDF50892D93}"/>
                    </a:ext>
                  </a:extLst>
                </p:cNvPr>
                <p:cNvPicPr/>
                <p:nvPr/>
              </p:nvPicPr>
              <p:blipFill>
                <a:blip r:embed="rId300"/>
                <a:stretch>
                  <a:fillRect/>
                </a:stretch>
              </p:blipFill>
              <p:spPr>
                <a:xfrm>
                  <a:off x="8707760" y="1285787"/>
                  <a:ext cx="20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4" name="Freihand 183">
                  <a:extLst>
                    <a:ext uri="{FF2B5EF4-FFF2-40B4-BE49-F238E27FC236}">
                      <a16:creationId xmlns:a16="http://schemas.microsoft.com/office/drawing/2014/main" id="{CC737D31-A37A-4C10-96BC-D20476894CEE}"/>
                    </a:ext>
                  </a:extLst>
                </p14:cNvPr>
                <p14:cNvContentPartPr/>
                <p14:nvPr/>
              </p14:nvContentPartPr>
              <p14:xfrm>
                <a:off x="8650880" y="1105427"/>
                <a:ext cx="206640" cy="73800"/>
              </p14:xfrm>
            </p:contentPart>
          </mc:Choice>
          <mc:Fallback xmlns="">
            <p:pic>
              <p:nvPicPr>
                <p:cNvPr id="184" name="Freihand 183">
                  <a:extLst>
                    <a:ext uri="{FF2B5EF4-FFF2-40B4-BE49-F238E27FC236}">
                      <a16:creationId xmlns:a16="http://schemas.microsoft.com/office/drawing/2014/main" id="{CC737D31-A37A-4C10-96BC-D20476894CEE}"/>
                    </a:ext>
                  </a:extLst>
                </p:cNvPr>
                <p:cNvPicPr/>
                <p:nvPr/>
              </p:nvPicPr>
              <p:blipFill>
                <a:blip r:embed="rId302"/>
                <a:stretch>
                  <a:fillRect/>
                </a:stretch>
              </p:blipFill>
              <p:spPr>
                <a:xfrm>
                  <a:off x="8646560" y="1101107"/>
                  <a:ext cx="215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5" name="Freihand 184">
                  <a:extLst>
                    <a:ext uri="{FF2B5EF4-FFF2-40B4-BE49-F238E27FC236}">
                      <a16:creationId xmlns:a16="http://schemas.microsoft.com/office/drawing/2014/main" id="{E2BB274E-A5C1-4AD1-8CA1-03085F060DD1}"/>
                    </a:ext>
                  </a:extLst>
                </p14:cNvPr>
                <p14:cNvContentPartPr/>
                <p14:nvPr/>
              </p14:nvContentPartPr>
              <p14:xfrm>
                <a:off x="8907200" y="1209467"/>
                <a:ext cx="219960" cy="79560"/>
              </p14:xfrm>
            </p:contentPart>
          </mc:Choice>
          <mc:Fallback xmlns="">
            <p:pic>
              <p:nvPicPr>
                <p:cNvPr id="185" name="Freihand 184">
                  <a:extLst>
                    <a:ext uri="{FF2B5EF4-FFF2-40B4-BE49-F238E27FC236}">
                      <a16:creationId xmlns:a16="http://schemas.microsoft.com/office/drawing/2014/main" id="{E2BB274E-A5C1-4AD1-8CA1-03085F060DD1}"/>
                    </a:ext>
                  </a:extLst>
                </p:cNvPr>
                <p:cNvPicPr/>
                <p:nvPr/>
              </p:nvPicPr>
              <p:blipFill>
                <a:blip r:embed="rId304"/>
                <a:stretch>
                  <a:fillRect/>
                </a:stretch>
              </p:blipFill>
              <p:spPr>
                <a:xfrm>
                  <a:off x="8902880" y="1205147"/>
                  <a:ext cx="22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6" name="Freihand 185">
                  <a:extLst>
                    <a:ext uri="{FF2B5EF4-FFF2-40B4-BE49-F238E27FC236}">
                      <a16:creationId xmlns:a16="http://schemas.microsoft.com/office/drawing/2014/main" id="{C0FDCC5F-04B2-4BDE-A2EE-22637497679F}"/>
                    </a:ext>
                  </a:extLst>
                </p14:cNvPr>
                <p14:cNvContentPartPr/>
                <p14:nvPr/>
              </p14:nvContentPartPr>
              <p14:xfrm>
                <a:off x="9088280" y="1126307"/>
                <a:ext cx="240840" cy="128520"/>
              </p14:xfrm>
            </p:contentPart>
          </mc:Choice>
          <mc:Fallback xmlns="">
            <p:pic>
              <p:nvPicPr>
                <p:cNvPr id="186" name="Freihand 185">
                  <a:extLst>
                    <a:ext uri="{FF2B5EF4-FFF2-40B4-BE49-F238E27FC236}">
                      <a16:creationId xmlns:a16="http://schemas.microsoft.com/office/drawing/2014/main" id="{C0FDCC5F-04B2-4BDE-A2EE-22637497679F}"/>
                    </a:ext>
                  </a:extLst>
                </p:cNvPr>
                <p:cNvPicPr/>
                <p:nvPr/>
              </p:nvPicPr>
              <p:blipFill>
                <a:blip r:embed="rId306"/>
                <a:stretch>
                  <a:fillRect/>
                </a:stretch>
              </p:blipFill>
              <p:spPr>
                <a:xfrm>
                  <a:off x="9083960" y="1121987"/>
                  <a:ext cx="249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8" name="Freihand 187">
                  <a:extLst>
                    <a:ext uri="{FF2B5EF4-FFF2-40B4-BE49-F238E27FC236}">
                      <a16:creationId xmlns:a16="http://schemas.microsoft.com/office/drawing/2014/main" id="{020CE3BB-181F-4619-9E26-459D4DBE3AEB}"/>
                    </a:ext>
                  </a:extLst>
                </p14:cNvPr>
                <p14:cNvContentPartPr/>
                <p14:nvPr/>
              </p14:nvContentPartPr>
              <p14:xfrm>
                <a:off x="9019520" y="985187"/>
                <a:ext cx="119520" cy="282240"/>
              </p14:xfrm>
            </p:contentPart>
          </mc:Choice>
          <mc:Fallback xmlns="">
            <p:pic>
              <p:nvPicPr>
                <p:cNvPr id="188" name="Freihand 187">
                  <a:extLst>
                    <a:ext uri="{FF2B5EF4-FFF2-40B4-BE49-F238E27FC236}">
                      <a16:creationId xmlns:a16="http://schemas.microsoft.com/office/drawing/2014/main" id="{020CE3BB-181F-4619-9E26-459D4DBE3AEB}"/>
                    </a:ext>
                  </a:extLst>
                </p:cNvPr>
                <p:cNvPicPr/>
                <p:nvPr/>
              </p:nvPicPr>
              <p:blipFill>
                <a:blip r:embed="rId308"/>
                <a:stretch>
                  <a:fillRect/>
                </a:stretch>
              </p:blipFill>
              <p:spPr>
                <a:xfrm>
                  <a:off x="9015200" y="980867"/>
                  <a:ext cx="128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9" name="Freihand 188">
                  <a:extLst>
                    <a:ext uri="{FF2B5EF4-FFF2-40B4-BE49-F238E27FC236}">
                      <a16:creationId xmlns:a16="http://schemas.microsoft.com/office/drawing/2014/main" id="{0F185808-4F61-4501-B256-AD69F3AC84EC}"/>
                    </a:ext>
                  </a:extLst>
                </p14:cNvPr>
                <p14:cNvContentPartPr/>
                <p14:nvPr/>
              </p14:nvContentPartPr>
              <p14:xfrm>
                <a:off x="9374480" y="1096787"/>
                <a:ext cx="175320" cy="114840"/>
              </p14:xfrm>
            </p:contentPart>
          </mc:Choice>
          <mc:Fallback xmlns="">
            <p:pic>
              <p:nvPicPr>
                <p:cNvPr id="189" name="Freihand 188">
                  <a:extLst>
                    <a:ext uri="{FF2B5EF4-FFF2-40B4-BE49-F238E27FC236}">
                      <a16:creationId xmlns:a16="http://schemas.microsoft.com/office/drawing/2014/main" id="{0F185808-4F61-4501-B256-AD69F3AC84EC}"/>
                    </a:ext>
                  </a:extLst>
                </p:cNvPr>
                <p:cNvPicPr/>
                <p:nvPr/>
              </p:nvPicPr>
              <p:blipFill>
                <a:blip r:embed="rId310"/>
                <a:stretch>
                  <a:fillRect/>
                </a:stretch>
              </p:blipFill>
              <p:spPr>
                <a:xfrm>
                  <a:off x="9370160" y="1092467"/>
                  <a:ext cx="18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Freihand 189">
                  <a:extLst>
                    <a:ext uri="{FF2B5EF4-FFF2-40B4-BE49-F238E27FC236}">
                      <a16:creationId xmlns:a16="http://schemas.microsoft.com/office/drawing/2014/main" id="{8EEFA39D-AE0D-42DC-91F1-8F10A7DC8175}"/>
                    </a:ext>
                  </a:extLst>
                </p14:cNvPr>
                <p14:cNvContentPartPr/>
                <p14:nvPr/>
              </p14:nvContentPartPr>
              <p14:xfrm>
                <a:off x="9513080" y="1015067"/>
                <a:ext cx="54360" cy="34560"/>
              </p14:xfrm>
            </p:contentPart>
          </mc:Choice>
          <mc:Fallback xmlns="">
            <p:pic>
              <p:nvPicPr>
                <p:cNvPr id="190" name="Freihand 189">
                  <a:extLst>
                    <a:ext uri="{FF2B5EF4-FFF2-40B4-BE49-F238E27FC236}">
                      <a16:creationId xmlns:a16="http://schemas.microsoft.com/office/drawing/2014/main" id="{8EEFA39D-AE0D-42DC-91F1-8F10A7DC8175}"/>
                    </a:ext>
                  </a:extLst>
                </p:cNvPr>
                <p:cNvPicPr/>
                <p:nvPr/>
              </p:nvPicPr>
              <p:blipFill>
                <a:blip r:embed="rId312"/>
                <a:stretch>
                  <a:fillRect/>
                </a:stretch>
              </p:blipFill>
              <p:spPr>
                <a:xfrm>
                  <a:off x="9508760" y="1010747"/>
                  <a:ext cx="63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D63522CB-15BF-4F38-9FB4-0ECACF47EDEE}"/>
                    </a:ext>
                  </a:extLst>
                </p14:cNvPr>
                <p14:cNvContentPartPr/>
                <p14:nvPr/>
              </p14:nvContentPartPr>
              <p14:xfrm>
                <a:off x="9579680" y="922547"/>
                <a:ext cx="495360" cy="223200"/>
              </p14:xfrm>
            </p:contentPart>
          </mc:Choice>
          <mc:Fallback xmlns="">
            <p:pic>
              <p:nvPicPr>
                <p:cNvPr id="193" name="Freihand 192">
                  <a:extLst>
                    <a:ext uri="{FF2B5EF4-FFF2-40B4-BE49-F238E27FC236}">
                      <a16:creationId xmlns:a16="http://schemas.microsoft.com/office/drawing/2014/main" id="{D63522CB-15BF-4F38-9FB4-0ECACF47EDEE}"/>
                    </a:ext>
                  </a:extLst>
                </p:cNvPr>
                <p:cNvPicPr/>
                <p:nvPr/>
              </p:nvPicPr>
              <p:blipFill>
                <a:blip r:embed="rId314"/>
                <a:stretch>
                  <a:fillRect/>
                </a:stretch>
              </p:blipFill>
              <p:spPr>
                <a:xfrm>
                  <a:off x="9575360" y="918227"/>
                  <a:ext cx="504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6225CFC6-C5B1-4A68-BC07-36A653F0CA3A}"/>
                    </a:ext>
                  </a:extLst>
                </p14:cNvPr>
                <p14:cNvContentPartPr/>
                <p14:nvPr/>
              </p14:nvContentPartPr>
              <p14:xfrm>
                <a:off x="10086200" y="959627"/>
                <a:ext cx="107640" cy="122400"/>
              </p14:xfrm>
            </p:contentPart>
          </mc:Choice>
          <mc:Fallback xmlns="">
            <p:pic>
              <p:nvPicPr>
                <p:cNvPr id="194" name="Freihand 193">
                  <a:extLst>
                    <a:ext uri="{FF2B5EF4-FFF2-40B4-BE49-F238E27FC236}">
                      <a16:creationId xmlns:a16="http://schemas.microsoft.com/office/drawing/2014/main" id="{6225CFC6-C5B1-4A68-BC07-36A653F0CA3A}"/>
                    </a:ext>
                  </a:extLst>
                </p:cNvPr>
                <p:cNvPicPr/>
                <p:nvPr/>
              </p:nvPicPr>
              <p:blipFill>
                <a:blip r:embed="rId316"/>
                <a:stretch>
                  <a:fillRect/>
                </a:stretch>
              </p:blipFill>
              <p:spPr>
                <a:xfrm>
                  <a:off x="10081880" y="955307"/>
                  <a:ext cx="116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CCF62719-EDC9-480A-A980-9C21AB931AD0}"/>
                    </a:ext>
                  </a:extLst>
                </p14:cNvPr>
                <p14:cNvContentPartPr/>
                <p14:nvPr/>
              </p14:nvContentPartPr>
              <p14:xfrm>
                <a:off x="9397160" y="1394147"/>
                <a:ext cx="172080" cy="245880"/>
              </p14:xfrm>
            </p:contentPart>
          </mc:Choice>
          <mc:Fallback xmlns="">
            <p:pic>
              <p:nvPicPr>
                <p:cNvPr id="195" name="Freihand 194">
                  <a:extLst>
                    <a:ext uri="{FF2B5EF4-FFF2-40B4-BE49-F238E27FC236}">
                      <a16:creationId xmlns:a16="http://schemas.microsoft.com/office/drawing/2014/main" id="{CCF62719-EDC9-480A-A980-9C21AB931AD0}"/>
                    </a:ext>
                  </a:extLst>
                </p:cNvPr>
                <p:cNvPicPr/>
                <p:nvPr/>
              </p:nvPicPr>
              <p:blipFill>
                <a:blip r:embed="rId318"/>
                <a:stretch>
                  <a:fillRect/>
                </a:stretch>
              </p:blipFill>
              <p:spPr>
                <a:xfrm>
                  <a:off x="9392840" y="1389827"/>
                  <a:ext cx="180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Freihand 195">
                  <a:extLst>
                    <a:ext uri="{FF2B5EF4-FFF2-40B4-BE49-F238E27FC236}">
                      <a16:creationId xmlns:a16="http://schemas.microsoft.com/office/drawing/2014/main" id="{257761D0-051B-4AAC-B497-CB9E6FEF4B0E}"/>
                    </a:ext>
                  </a:extLst>
                </p14:cNvPr>
                <p14:cNvContentPartPr/>
                <p14:nvPr/>
              </p14:nvContentPartPr>
              <p14:xfrm>
                <a:off x="9561320" y="1463987"/>
                <a:ext cx="255960" cy="110160"/>
              </p14:xfrm>
            </p:contentPart>
          </mc:Choice>
          <mc:Fallback xmlns="">
            <p:pic>
              <p:nvPicPr>
                <p:cNvPr id="196" name="Freihand 195">
                  <a:extLst>
                    <a:ext uri="{FF2B5EF4-FFF2-40B4-BE49-F238E27FC236}">
                      <a16:creationId xmlns:a16="http://schemas.microsoft.com/office/drawing/2014/main" id="{257761D0-051B-4AAC-B497-CB9E6FEF4B0E}"/>
                    </a:ext>
                  </a:extLst>
                </p:cNvPr>
                <p:cNvPicPr/>
                <p:nvPr/>
              </p:nvPicPr>
              <p:blipFill>
                <a:blip r:embed="rId320"/>
                <a:stretch>
                  <a:fillRect/>
                </a:stretch>
              </p:blipFill>
              <p:spPr>
                <a:xfrm>
                  <a:off x="9557000" y="1459667"/>
                  <a:ext cx="264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Freihand 196">
                  <a:extLst>
                    <a:ext uri="{FF2B5EF4-FFF2-40B4-BE49-F238E27FC236}">
                      <a16:creationId xmlns:a16="http://schemas.microsoft.com/office/drawing/2014/main" id="{04FFC935-A9D8-4CA2-B51E-BD483CBBD96E}"/>
                    </a:ext>
                  </a:extLst>
                </p14:cNvPr>
                <p14:cNvContentPartPr/>
                <p14:nvPr/>
              </p14:nvContentPartPr>
              <p14:xfrm>
                <a:off x="9840680" y="1279307"/>
                <a:ext cx="422280" cy="234360"/>
              </p14:xfrm>
            </p:contentPart>
          </mc:Choice>
          <mc:Fallback xmlns="">
            <p:pic>
              <p:nvPicPr>
                <p:cNvPr id="197" name="Freihand 196">
                  <a:extLst>
                    <a:ext uri="{FF2B5EF4-FFF2-40B4-BE49-F238E27FC236}">
                      <a16:creationId xmlns:a16="http://schemas.microsoft.com/office/drawing/2014/main" id="{04FFC935-A9D8-4CA2-B51E-BD483CBBD96E}"/>
                    </a:ext>
                  </a:extLst>
                </p:cNvPr>
                <p:cNvPicPr/>
                <p:nvPr/>
              </p:nvPicPr>
              <p:blipFill>
                <a:blip r:embed="rId322"/>
                <a:stretch>
                  <a:fillRect/>
                </a:stretch>
              </p:blipFill>
              <p:spPr>
                <a:xfrm>
                  <a:off x="9836360" y="1274987"/>
                  <a:ext cx="430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9" name="Freihand 198">
                  <a:extLst>
                    <a:ext uri="{FF2B5EF4-FFF2-40B4-BE49-F238E27FC236}">
                      <a16:creationId xmlns:a16="http://schemas.microsoft.com/office/drawing/2014/main" id="{A2191DFA-1F88-4D0A-A7F4-4C751E254A9D}"/>
                    </a:ext>
                  </a:extLst>
                </p14:cNvPr>
                <p14:cNvContentPartPr/>
                <p14:nvPr/>
              </p14:nvContentPartPr>
              <p14:xfrm>
                <a:off x="9121760" y="1378307"/>
                <a:ext cx="1677240" cy="543960"/>
              </p14:xfrm>
            </p:contentPart>
          </mc:Choice>
          <mc:Fallback xmlns="">
            <p:pic>
              <p:nvPicPr>
                <p:cNvPr id="199" name="Freihand 198">
                  <a:extLst>
                    <a:ext uri="{FF2B5EF4-FFF2-40B4-BE49-F238E27FC236}">
                      <a16:creationId xmlns:a16="http://schemas.microsoft.com/office/drawing/2014/main" id="{A2191DFA-1F88-4D0A-A7F4-4C751E254A9D}"/>
                    </a:ext>
                  </a:extLst>
                </p:cNvPr>
                <p:cNvPicPr/>
                <p:nvPr/>
              </p:nvPicPr>
              <p:blipFill>
                <a:blip r:embed="rId324"/>
                <a:stretch>
                  <a:fillRect/>
                </a:stretch>
              </p:blipFill>
              <p:spPr>
                <a:xfrm>
                  <a:off x="9117440" y="1373987"/>
                  <a:ext cx="1685880" cy="55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5">
            <p14:nvContentPartPr>
              <p14:cNvPr id="7" name="Freihand 6">
                <a:extLst>
                  <a:ext uri="{FF2B5EF4-FFF2-40B4-BE49-F238E27FC236}">
                    <a16:creationId xmlns:a16="http://schemas.microsoft.com/office/drawing/2014/main" id="{CA38706D-EB2E-401D-8004-38473B1FAE4F}"/>
                  </a:ext>
                </a:extLst>
              </p14:cNvPr>
              <p14:cNvContentPartPr/>
              <p14:nvPr/>
            </p14:nvContentPartPr>
            <p14:xfrm>
              <a:off x="1263320" y="713747"/>
              <a:ext cx="1546560" cy="1888560"/>
            </p14:xfrm>
          </p:contentPart>
        </mc:Choice>
        <mc:Fallback>
          <p:pic>
            <p:nvPicPr>
              <p:cNvPr id="7" name="Freihand 6">
                <a:extLst>
                  <a:ext uri="{FF2B5EF4-FFF2-40B4-BE49-F238E27FC236}">
                    <a16:creationId xmlns:a16="http://schemas.microsoft.com/office/drawing/2014/main" id="{CA38706D-EB2E-401D-8004-38473B1FAE4F}"/>
                  </a:ext>
                </a:extLst>
              </p:cNvPr>
              <p:cNvPicPr/>
              <p:nvPr/>
            </p:nvPicPr>
            <p:blipFill>
              <a:blip r:embed="rId326"/>
              <a:stretch>
                <a:fillRect/>
              </a:stretch>
            </p:blipFill>
            <p:spPr>
              <a:xfrm>
                <a:off x="1259000" y="709427"/>
                <a:ext cx="1555200" cy="1897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8" name="Freihand 47">
                <a:extLst>
                  <a:ext uri="{FF2B5EF4-FFF2-40B4-BE49-F238E27FC236}">
                    <a16:creationId xmlns:a16="http://schemas.microsoft.com/office/drawing/2014/main" id="{4B23BEB3-ED24-4CA8-9D58-6EE3FB49F6B9}"/>
                  </a:ext>
                </a:extLst>
              </p14:cNvPr>
              <p14:cNvContentPartPr/>
              <p14:nvPr/>
            </p14:nvContentPartPr>
            <p14:xfrm>
              <a:off x="1387160" y="640307"/>
              <a:ext cx="1390680" cy="2250720"/>
            </p14:xfrm>
          </p:contentPart>
        </mc:Choice>
        <mc:Fallback>
          <p:pic>
            <p:nvPicPr>
              <p:cNvPr id="48" name="Freihand 47">
                <a:extLst>
                  <a:ext uri="{FF2B5EF4-FFF2-40B4-BE49-F238E27FC236}">
                    <a16:creationId xmlns:a16="http://schemas.microsoft.com/office/drawing/2014/main" id="{4B23BEB3-ED24-4CA8-9D58-6EE3FB49F6B9}"/>
                  </a:ext>
                </a:extLst>
              </p:cNvPr>
              <p:cNvPicPr/>
              <p:nvPr/>
            </p:nvPicPr>
            <p:blipFill>
              <a:blip r:embed="rId328"/>
              <a:stretch>
                <a:fillRect/>
              </a:stretch>
            </p:blipFill>
            <p:spPr>
              <a:xfrm>
                <a:off x="1382840" y="635987"/>
                <a:ext cx="1399320" cy="2259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8" name="Freihand 57">
                <a:extLst>
                  <a:ext uri="{FF2B5EF4-FFF2-40B4-BE49-F238E27FC236}">
                    <a16:creationId xmlns:a16="http://schemas.microsoft.com/office/drawing/2014/main" id="{542DAF98-FA16-4048-AEFD-45D92809777B}"/>
                  </a:ext>
                </a:extLst>
              </p14:cNvPr>
              <p14:cNvContentPartPr/>
              <p14:nvPr/>
            </p14:nvContentPartPr>
            <p14:xfrm>
              <a:off x="3557600" y="1979147"/>
              <a:ext cx="1455120" cy="63720"/>
            </p14:xfrm>
          </p:contentPart>
        </mc:Choice>
        <mc:Fallback>
          <p:pic>
            <p:nvPicPr>
              <p:cNvPr id="58" name="Freihand 57">
                <a:extLst>
                  <a:ext uri="{FF2B5EF4-FFF2-40B4-BE49-F238E27FC236}">
                    <a16:creationId xmlns:a16="http://schemas.microsoft.com/office/drawing/2014/main" id="{542DAF98-FA16-4048-AEFD-45D92809777B}"/>
                  </a:ext>
                </a:extLst>
              </p:cNvPr>
              <p:cNvPicPr/>
              <p:nvPr/>
            </p:nvPicPr>
            <p:blipFill>
              <a:blip r:embed="rId330"/>
              <a:stretch>
                <a:fillRect/>
              </a:stretch>
            </p:blipFill>
            <p:spPr>
              <a:xfrm>
                <a:off x="3553280" y="1974827"/>
                <a:ext cx="1463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6" name="Freihand 75">
                <a:extLst>
                  <a:ext uri="{FF2B5EF4-FFF2-40B4-BE49-F238E27FC236}">
                    <a16:creationId xmlns:a16="http://schemas.microsoft.com/office/drawing/2014/main" id="{2611E017-0250-41AC-8740-71093DD8DC03}"/>
                  </a:ext>
                </a:extLst>
              </p14:cNvPr>
              <p14:cNvContentPartPr/>
              <p14:nvPr/>
            </p14:nvContentPartPr>
            <p14:xfrm>
              <a:off x="3550760" y="2004707"/>
              <a:ext cx="1292760" cy="366480"/>
            </p14:xfrm>
          </p:contentPart>
        </mc:Choice>
        <mc:Fallback>
          <p:pic>
            <p:nvPicPr>
              <p:cNvPr id="76" name="Freihand 75">
                <a:extLst>
                  <a:ext uri="{FF2B5EF4-FFF2-40B4-BE49-F238E27FC236}">
                    <a16:creationId xmlns:a16="http://schemas.microsoft.com/office/drawing/2014/main" id="{2611E017-0250-41AC-8740-71093DD8DC03}"/>
                  </a:ext>
                </a:extLst>
              </p:cNvPr>
              <p:cNvPicPr/>
              <p:nvPr/>
            </p:nvPicPr>
            <p:blipFill>
              <a:blip r:embed="rId332"/>
              <a:stretch>
                <a:fillRect/>
              </a:stretch>
            </p:blipFill>
            <p:spPr>
              <a:xfrm>
                <a:off x="3546440" y="2000387"/>
                <a:ext cx="1301400" cy="375120"/>
              </a:xfrm>
              <a:prstGeom prst="rect">
                <a:avLst/>
              </a:prstGeom>
            </p:spPr>
          </p:pic>
        </mc:Fallback>
      </mc:AlternateContent>
      <p:grpSp>
        <p:nvGrpSpPr>
          <p:cNvPr id="155" name="Gruppieren 154">
            <a:extLst>
              <a:ext uri="{FF2B5EF4-FFF2-40B4-BE49-F238E27FC236}">
                <a16:creationId xmlns:a16="http://schemas.microsoft.com/office/drawing/2014/main" id="{23AA0807-5856-4482-B9BC-87F48A08BD08}"/>
              </a:ext>
            </a:extLst>
          </p:cNvPr>
          <p:cNvGrpSpPr/>
          <p:nvPr/>
        </p:nvGrpSpPr>
        <p:grpSpPr>
          <a:xfrm>
            <a:off x="1143440" y="271307"/>
            <a:ext cx="10157760" cy="3235680"/>
            <a:chOff x="1143440" y="271307"/>
            <a:chExt cx="10157760" cy="3235680"/>
          </a:xfrm>
        </p:grpSpPr>
        <mc:AlternateContent xmlns:mc="http://schemas.openxmlformats.org/markup-compatibility/2006">
          <mc:Choice xmlns:p14="http://schemas.microsoft.com/office/powerpoint/2010/main" Requires="p14">
            <p:contentPart p14:bwMode="auto" r:id="rId333">
              <p14:nvContentPartPr>
                <p14:cNvPr id="16" name="Freihand 15">
                  <a:extLst>
                    <a:ext uri="{FF2B5EF4-FFF2-40B4-BE49-F238E27FC236}">
                      <a16:creationId xmlns:a16="http://schemas.microsoft.com/office/drawing/2014/main" id="{9B9E4947-DD93-4B78-9591-3F4A953FDA62}"/>
                    </a:ext>
                  </a:extLst>
                </p14:cNvPr>
                <p14:cNvContentPartPr/>
                <p14:nvPr/>
              </p14:nvContentPartPr>
              <p14:xfrm>
                <a:off x="1143440" y="468947"/>
                <a:ext cx="2066760" cy="1178280"/>
              </p14:xfrm>
            </p:contentPart>
          </mc:Choice>
          <mc:Fallback>
            <p:pic>
              <p:nvPicPr>
                <p:cNvPr id="16" name="Freihand 15">
                  <a:extLst>
                    <a:ext uri="{FF2B5EF4-FFF2-40B4-BE49-F238E27FC236}">
                      <a16:creationId xmlns:a16="http://schemas.microsoft.com/office/drawing/2014/main" id="{9B9E4947-DD93-4B78-9591-3F4A953FDA62}"/>
                    </a:ext>
                  </a:extLst>
                </p:cNvPr>
                <p:cNvPicPr/>
                <p:nvPr/>
              </p:nvPicPr>
              <p:blipFill>
                <a:blip r:embed="rId334"/>
                <a:stretch>
                  <a:fillRect/>
                </a:stretch>
              </p:blipFill>
              <p:spPr>
                <a:xfrm>
                  <a:off x="1139120" y="464627"/>
                  <a:ext cx="2075400" cy="1186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7" name="Freihand 26">
                  <a:extLst>
                    <a:ext uri="{FF2B5EF4-FFF2-40B4-BE49-F238E27FC236}">
                      <a16:creationId xmlns:a16="http://schemas.microsoft.com/office/drawing/2014/main" id="{121B0571-7AD1-4E65-918A-A48F910ECB49}"/>
                    </a:ext>
                  </a:extLst>
                </p14:cNvPr>
                <p14:cNvContentPartPr/>
                <p14:nvPr/>
              </p14:nvContentPartPr>
              <p14:xfrm>
                <a:off x="2695760" y="936227"/>
                <a:ext cx="1056240" cy="2570760"/>
              </p14:xfrm>
            </p:contentPart>
          </mc:Choice>
          <mc:Fallback>
            <p:pic>
              <p:nvPicPr>
                <p:cNvPr id="27" name="Freihand 26">
                  <a:extLst>
                    <a:ext uri="{FF2B5EF4-FFF2-40B4-BE49-F238E27FC236}">
                      <a16:creationId xmlns:a16="http://schemas.microsoft.com/office/drawing/2014/main" id="{121B0571-7AD1-4E65-918A-A48F910ECB49}"/>
                    </a:ext>
                  </a:extLst>
                </p:cNvPr>
                <p:cNvPicPr/>
                <p:nvPr/>
              </p:nvPicPr>
              <p:blipFill>
                <a:blip r:embed="rId336"/>
                <a:stretch>
                  <a:fillRect/>
                </a:stretch>
              </p:blipFill>
              <p:spPr>
                <a:xfrm>
                  <a:off x="2691440" y="931907"/>
                  <a:ext cx="1064880" cy="2579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83" name="Freihand 82">
                  <a:extLst>
                    <a:ext uri="{FF2B5EF4-FFF2-40B4-BE49-F238E27FC236}">
                      <a16:creationId xmlns:a16="http://schemas.microsoft.com/office/drawing/2014/main" id="{48196F88-4D9A-44D4-83A9-40637E292492}"/>
                    </a:ext>
                  </a:extLst>
                </p14:cNvPr>
                <p14:cNvContentPartPr/>
                <p14:nvPr/>
              </p14:nvContentPartPr>
              <p14:xfrm>
                <a:off x="1930040" y="1855667"/>
                <a:ext cx="100440" cy="47160"/>
              </p14:xfrm>
            </p:contentPart>
          </mc:Choice>
          <mc:Fallback>
            <p:pic>
              <p:nvPicPr>
                <p:cNvPr id="83" name="Freihand 82">
                  <a:extLst>
                    <a:ext uri="{FF2B5EF4-FFF2-40B4-BE49-F238E27FC236}">
                      <a16:creationId xmlns:a16="http://schemas.microsoft.com/office/drawing/2014/main" id="{48196F88-4D9A-44D4-83A9-40637E292492}"/>
                    </a:ext>
                  </a:extLst>
                </p:cNvPr>
                <p:cNvPicPr/>
                <p:nvPr/>
              </p:nvPicPr>
              <p:blipFill>
                <a:blip r:embed="rId338"/>
                <a:stretch>
                  <a:fillRect/>
                </a:stretch>
              </p:blipFill>
              <p:spPr>
                <a:xfrm>
                  <a:off x="1925720" y="1851347"/>
                  <a:ext cx="109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96" name="Freihand 95">
                  <a:extLst>
                    <a:ext uri="{FF2B5EF4-FFF2-40B4-BE49-F238E27FC236}">
                      <a16:creationId xmlns:a16="http://schemas.microsoft.com/office/drawing/2014/main" id="{CFB4274F-7CFD-44F9-A045-857A2E337936}"/>
                    </a:ext>
                  </a:extLst>
                </p14:cNvPr>
                <p14:cNvContentPartPr/>
                <p14:nvPr/>
              </p14:nvContentPartPr>
              <p14:xfrm>
                <a:off x="1914200" y="1877627"/>
                <a:ext cx="47880" cy="360"/>
              </p14:xfrm>
            </p:contentPart>
          </mc:Choice>
          <mc:Fallback>
            <p:pic>
              <p:nvPicPr>
                <p:cNvPr id="96" name="Freihand 95">
                  <a:extLst>
                    <a:ext uri="{FF2B5EF4-FFF2-40B4-BE49-F238E27FC236}">
                      <a16:creationId xmlns:a16="http://schemas.microsoft.com/office/drawing/2014/main" id="{CFB4274F-7CFD-44F9-A045-857A2E337936}"/>
                    </a:ext>
                  </a:extLst>
                </p:cNvPr>
                <p:cNvPicPr/>
                <p:nvPr/>
              </p:nvPicPr>
              <p:blipFill>
                <a:blip r:embed="rId340"/>
                <a:stretch>
                  <a:fillRect/>
                </a:stretch>
              </p:blipFill>
              <p:spPr>
                <a:xfrm>
                  <a:off x="1909880" y="1873307"/>
                  <a:ext cx="56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08" name="Freihand 107">
                  <a:extLst>
                    <a:ext uri="{FF2B5EF4-FFF2-40B4-BE49-F238E27FC236}">
                      <a16:creationId xmlns:a16="http://schemas.microsoft.com/office/drawing/2014/main" id="{E9F99010-9AAD-4162-9474-8090AB47C406}"/>
                    </a:ext>
                  </a:extLst>
                </p14:cNvPr>
                <p14:cNvContentPartPr/>
                <p14:nvPr/>
              </p14:nvContentPartPr>
              <p14:xfrm>
                <a:off x="1844720" y="1840187"/>
                <a:ext cx="653040" cy="64080"/>
              </p14:xfrm>
            </p:contentPart>
          </mc:Choice>
          <mc:Fallback>
            <p:pic>
              <p:nvPicPr>
                <p:cNvPr id="108" name="Freihand 107">
                  <a:extLst>
                    <a:ext uri="{FF2B5EF4-FFF2-40B4-BE49-F238E27FC236}">
                      <a16:creationId xmlns:a16="http://schemas.microsoft.com/office/drawing/2014/main" id="{E9F99010-9AAD-4162-9474-8090AB47C406}"/>
                    </a:ext>
                  </a:extLst>
                </p:cNvPr>
                <p:cNvPicPr/>
                <p:nvPr/>
              </p:nvPicPr>
              <p:blipFill>
                <a:blip r:embed="rId342"/>
                <a:stretch>
                  <a:fillRect/>
                </a:stretch>
              </p:blipFill>
              <p:spPr>
                <a:xfrm>
                  <a:off x="1840400" y="1835867"/>
                  <a:ext cx="661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5" name="Freihand 114">
                  <a:extLst>
                    <a:ext uri="{FF2B5EF4-FFF2-40B4-BE49-F238E27FC236}">
                      <a16:creationId xmlns:a16="http://schemas.microsoft.com/office/drawing/2014/main" id="{CD3BABDF-2452-4946-9760-4FDE223C2DBB}"/>
                    </a:ext>
                  </a:extLst>
                </p14:cNvPr>
                <p14:cNvContentPartPr/>
                <p14:nvPr/>
              </p14:nvContentPartPr>
              <p14:xfrm>
                <a:off x="1763720" y="1834787"/>
                <a:ext cx="797400" cy="102240"/>
              </p14:xfrm>
            </p:contentPart>
          </mc:Choice>
          <mc:Fallback>
            <p:pic>
              <p:nvPicPr>
                <p:cNvPr id="115" name="Freihand 114">
                  <a:extLst>
                    <a:ext uri="{FF2B5EF4-FFF2-40B4-BE49-F238E27FC236}">
                      <a16:creationId xmlns:a16="http://schemas.microsoft.com/office/drawing/2014/main" id="{CD3BABDF-2452-4946-9760-4FDE223C2DBB}"/>
                    </a:ext>
                  </a:extLst>
                </p:cNvPr>
                <p:cNvPicPr/>
                <p:nvPr/>
              </p:nvPicPr>
              <p:blipFill>
                <a:blip r:embed="rId344"/>
                <a:stretch>
                  <a:fillRect/>
                </a:stretch>
              </p:blipFill>
              <p:spPr>
                <a:xfrm>
                  <a:off x="1759400" y="1830467"/>
                  <a:ext cx="806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3" name="Freihand 132">
                  <a:extLst>
                    <a:ext uri="{FF2B5EF4-FFF2-40B4-BE49-F238E27FC236}">
                      <a16:creationId xmlns:a16="http://schemas.microsoft.com/office/drawing/2014/main" id="{52C16B66-EF8B-48F6-AF89-F6AD49D8C530}"/>
                    </a:ext>
                  </a:extLst>
                </p14:cNvPr>
                <p14:cNvContentPartPr/>
                <p14:nvPr/>
              </p14:nvContentPartPr>
              <p14:xfrm>
                <a:off x="3625280" y="2061587"/>
                <a:ext cx="1571400" cy="45360"/>
              </p14:xfrm>
            </p:contentPart>
          </mc:Choice>
          <mc:Fallback>
            <p:pic>
              <p:nvPicPr>
                <p:cNvPr id="133" name="Freihand 132">
                  <a:extLst>
                    <a:ext uri="{FF2B5EF4-FFF2-40B4-BE49-F238E27FC236}">
                      <a16:creationId xmlns:a16="http://schemas.microsoft.com/office/drawing/2014/main" id="{52C16B66-EF8B-48F6-AF89-F6AD49D8C530}"/>
                    </a:ext>
                  </a:extLst>
                </p:cNvPr>
                <p:cNvPicPr/>
                <p:nvPr/>
              </p:nvPicPr>
              <p:blipFill>
                <a:blip r:embed="rId346"/>
                <a:stretch>
                  <a:fillRect/>
                </a:stretch>
              </p:blipFill>
              <p:spPr>
                <a:xfrm>
                  <a:off x="3620960" y="2057267"/>
                  <a:ext cx="1580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5" name="Freihand 144">
                  <a:extLst>
                    <a:ext uri="{FF2B5EF4-FFF2-40B4-BE49-F238E27FC236}">
                      <a16:creationId xmlns:a16="http://schemas.microsoft.com/office/drawing/2014/main" id="{1C1F4B34-D704-4260-9CEB-42979341F65A}"/>
                    </a:ext>
                  </a:extLst>
                </p14:cNvPr>
                <p14:cNvContentPartPr/>
                <p14:nvPr/>
              </p14:nvContentPartPr>
              <p14:xfrm>
                <a:off x="5066360" y="1245467"/>
                <a:ext cx="802080" cy="1799280"/>
              </p14:xfrm>
            </p:contentPart>
          </mc:Choice>
          <mc:Fallback>
            <p:pic>
              <p:nvPicPr>
                <p:cNvPr id="145" name="Freihand 144">
                  <a:extLst>
                    <a:ext uri="{FF2B5EF4-FFF2-40B4-BE49-F238E27FC236}">
                      <a16:creationId xmlns:a16="http://schemas.microsoft.com/office/drawing/2014/main" id="{1C1F4B34-D704-4260-9CEB-42979341F65A}"/>
                    </a:ext>
                  </a:extLst>
                </p:cNvPr>
                <p:cNvPicPr/>
                <p:nvPr/>
              </p:nvPicPr>
              <p:blipFill>
                <a:blip r:embed="rId348"/>
                <a:stretch>
                  <a:fillRect/>
                </a:stretch>
              </p:blipFill>
              <p:spPr>
                <a:xfrm>
                  <a:off x="5062040" y="1241147"/>
                  <a:ext cx="810720" cy="18079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7" name="Freihand 146">
                  <a:extLst>
                    <a:ext uri="{FF2B5EF4-FFF2-40B4-BE49-F238E27FC236}">
                      <a16:creationId xmlns:a16="http://schemas.microsoft.com/office/drawing/2014/main" id="{8983690D-89CD-491A-836D-C79F4D6D6C84}"/>
                    </a:ext>
                  </a:extLst>
                </p14:cNvPr>
                <p14:cNvContentPartPr/>
                <p14:nvPr/>
              </p14:nvContentPartPr>
              <p14:xfrm>
                <a:off x="5885720" y="1660187"/>
                <a:ext cx="759600" cy="878760"/>
              </p14:xfrm>
            </p:contentPart>
          </mc:Choice>
          <mc:Fallback>
            <p:pic>
              <p:nvPicPr>
                <p:cNvPr id="147" name="Freihand 146">
                  <a:extLst>
                    <a:ext uri="{FF2B5EF4-FFF2-40B4-BE49-F238E27FC236}">
                      <a16:creationId xmlns:a16="http://schemas.microsoft.com/office/drawing/2014/main" id="{8983690D-89CD-491A-836D-C79F4D6D6C84}"/>
                    </a:ext>
                  </a:extLst>
                </p:cNvPr>
                <p:cNvPicPr/>
                <p:nvPr/>
              </p:nvPicPr>
              <p:blipFill>
                <a:blip r:embed="rId350"/>
                <a:stretch>
                  <a:fillRect/>
                </a:stretch>
              </p:blipFill>
              <p:spPr>
                <a:xfrm>
                  <a:off x="5881400" y="1655867"/>
                  <a:ext cx="768240" cy="887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51" name="Freihand 150">
                  <a:extLst>
                    <a:ext uri="{FF2B5EF4-FFF2-40B4-BE49-F238E27FC236}">
                      <a16:creationId xmlns:a16="http://schemas.microsoft.com/office/drawing/2014/main" id="{A004C242-7BA0-452E-8E2B-3FEA02206092}"/>
                    </a:ext>
                  </a:extLst>
                </p14:cNvPr>
                <p14:cNvContentPartPr/>
                <p14:nvPr/>
              </p14:nvContentPartPr>
              <p14:xfrm>
                <a:off x="6840440" y="271307"/>
                <a:ext cx="4460760" cy="1059840"/>
              </p14:xfrm>
            </p:contentPart>
          </mc:Choice>
          <mc:Fallback>
            <p:pic>
              <p:nvPicPr>
                <p:cNvPr id="151" name="Freihand 150">
                  <a:extLst>
                    <a:ext uri="{FF2B5EF4-FFF2-40B4-BE49-F238E27FC236}">
                      <a16:creationId xmlns:a16="http://schemas.microsoft.com/office/drawing/2014/main" id="{A004C242-7BA0-452E-8E2B-3FEA02206092}"/>
                    </a:ext>
                  </a:extLst>
                </p:cNvPr>
                <p:cNvPicPr/>
                <p:nvPr/>
              </p:nvPicPr>
              <p:blipFill>
                <a:blip r:embed="rId352"/>
                <a:stretch>
                  <a:fillRect/>
                </a:stretch>
              </p:blipFill>
              <p:spPr>
                <a:xfrm>
                  <a:off x="6836120" y="266987"/>
                  <a:ext cx="4469400" cy="1068480"/>
                </a:xfrm>
                <a:prstGeom prst="rect">
                  <a:avLst/>
                </a:prstGeom>
              </p:spPr>
            </p:pic>
          </mc:Fallback>
        </mc:AlternateContent>
      </p:grpSp>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A54941D-A708-35FD-CE98-C5FBD7C9743C}"/>
              </a:ext>
            </a:extLst>
          </p:cNvPr>
          <p:cNvPicPr>
            <a:picLocks noChangeAspect="1"/>
          </p:cNvPicPr>
          <p:nvPr/>
        </p:nvPicPr>
        <p:blipFill>
          <a:blip r:embed="rId2"/>
          <a:stretch>
            <a:fillRect/>
          </a:stretch>
        </p:blipFill>
        <p:spPr>
          <a:xfrm>
            <a:off x="59908" y="567680"/>
            <a:ext cx="5529907" cy="352908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467E8CC5-8796-4101-950C-F08BCAADBCE4}"/>
                  </a:ext>
                </a:extLst>
              </p14:cNvPr>
              <p14:cNvContentPartPr/>
              <p14:nvPr/>
            </p14:nvContentPartPr>
            <p14:xfrm>
              <a:off x="2739320" y="378587"/>
              <a:ext cx="945720" cy="3901320"/>
            </p14:xfrm>
          </p:contentPart>
        </mc:Choice>
        <mc:Fallback>
          <p:pic>
            <p:nvPicPr>
              <p:cNvPr id="3" name="Freihand 2">
                <a:extLst>
                  <a:ext uri="{FF2B5EF4-FFF2-40B4-BE49-F238E27FC236}">
                    <a16:creationId xmlns:a16="http://schemas.microsoft.com/office/drawing/2014/main" id="{467E8CC5-8796-4101-950C-F08BCAADBCE4}"/>
                  </a:ext>
                </a:extLst>
              </p:cNvPr>
              <p:cNvPicPr/>
              <p:nvPr/>
            </p:nvPicPr>
            <p:blipFill>
              <a:blip r:embed="rId4"/>
              <a:stretch>
                <a:fillRect/>
              </a:stretch>
            </p:blipFill>
            <p:spPr>
              <a:xfrm>
                <a:off x="2735000" y="374267"/>
                <a:ext cx="954360" cy="3909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7B70778-363A-479C-878E-91BF600885E2}"/>
                  </a:ext>
                </a:extLst>
              </p14:cNvPr>
              <p14:cNvContentPartPr/>
              <p14:nvPr/>
            </p14:nvContentPartPr>
            <p14:xfrm>
              <a:off x="2728520" y="4814867"/>
              <a:ext cx="1950120" cy="28800"/>
            </p14:xfrm>
          </p:contentPart>
        </mc:Choice>
        <mc:Fallback>
          <p:pic>
            <p:nvPicPr>
              <p:cNvPr id="4" name="Freihand 3">
                <a:extLst>
                  <a:ext uri="{FF2B5EF4-FFF2-40B4-BE49-F238E27FC236}">
                    <a16:creationId xmlns:a16="http://schemas.microsoft.com/office/drawing/2014/main" id="{97B70778-363A-479C-878E-91BF600885E2}"/>
                  </a:ext>
                </a:extLst>
              </p:cNvPr>
              <p:cNvPicPr/>
              <p:nvPr/>
            </p:nvPicPr>
            <p:blipFill>
              <a:blip r:embed="rId6"/>
              <a:stretch>
                <a:fillRect/>
              </a:stretch>
            </p:blipFill>
            <p:spPr>
              <a:xfrm>
                <a:off x="2724200" y="4810547"/>
                <a:ext cx="1958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1470227-A10D-4632-921A-F00AD62FDF6D}"/>
                  </a:ext>
                </a:extLst>
              </p14:cNvPr>
              <p14:cNvContentPartPr/>
              <p14:nvPr/>
            </p14:nvContentPartPr>
            <p14:xfrm>
              <a:off x="4316840" y="1713827"/>
              <a:ext cx="1082160" cy="304200"/>
            </p14:xfrm>
          </p:contentPart>
        </mc:Choice>
        <mc:Fallback>
          <p:pic>
            <p:nvPicPr>
              <p:cNvPr id="6" name="Freihand 5">
                <a:extLst>
                  <a:ext uri="{FF2B5EF4-FFF2-40B4-BE49-F238E27FC236}">
                    <a16:creationId xmlns:a16="http://schemas.microsoft.com/office/drawing/2014/main" id="{81470227-A10D-4632-921A-F00AD62FDF6D}"/>
                  </a:ext>
                </a:extLst>
              </p:cNvPr>
              <p:cNvPicPr/>
              <p:nvPr/>
            </p:nvPicPr>
            <p:blipFill>
              <a:blip r:embed="rId8"/>
              <a:stretch>
                <a:fillRect/>
              </a:stretch>
            </p:blipFill>
            <p:spPr>
              <a:xfrm>
                <a:off x="4312520" y="1709507"/>
                <a:ext cx="10908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E58B34D-7C15-4D20-A12A-58564F2DC702}"/>
                  </a:ext>
                </a:extLst>
              </p14:cNvPr>
              <p14:cNvContentPartPr/>
              <p14:nvPr/>
            </p14:nvContentPartPr>
            <p14:xfrm>
              <a:off x="4318280" y="2941427"/>
              <a:ext cx="892800" cy="286920"/>
            </p14:xfrm>
          </p:contentPart>
        </mc:Choice>
        <mc:Fallback>
          <p:pic>
            <p:nvPicPr>
              <p:cNvPr id="7" name="Freihand 6">
                <a:extLst>
                  <a:ext uri="{FF2B5EF4-FFF2-40B4-BE49-F238E27FC236}">
                    <a16:creationId xmlns:a16="http://schemas.microsoft.com/office/drawing/2014/main" id="{BE58B34D-7C15-4D20-A12A-58564F2DC702}"/>
                  </a:ext>
                </a:extLst>
              </p:cNvPr>
              <p:cNvPicPr/>
              <p:nvPr/>
            </p:nvPicPr>
            <p:blipFill>
              <a:blip r:embed="rId10"/>
              <a:stretch>
                <a:fillRect/>
              </a:stretch>
            </p:blipFill>
            <p:spPr>
              <a:xfrm>
                <a:off x="4313960" y="2937107"/>
                <a:ext cx="9014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Freihand 28">
                <a:extLst>
                  <a:ext uri="{FF2B5EF4-FFF2-40B4-BE49-F238E27FC236}">
                    <a16:creationId xmlns:a16="http://schemas.microsoft.com/office/drawing/2014/main" id="{31DB1244-D4CB-4042-B1D1-BB4CF6F59C9A}"/>
                  </a:ext>
                </a:extLst>
              </p14:cNvPr>
              <p14:cNvContentPartPr/>
              <p14:nvPr/>
            </p14:nvContentPartPr>
            <p14:xfrm>
              <a:off x="2713400" y="1721747"/>
              <a:ext cx="903960" cy="669240"/>
            </p14:xfrm>
          </p:contentPart>
        </mc:Choice>
        <mc:Fallback>
          <p:pic>
            <p:nvPicPr>
              <p:cNvPr id="29" name="Freihand 28">
                <a:extLst>
                  <a:ext uri="{FF2B5EF4-FFF2-40B4-BE49-F238E27FC236}">
                    <a16:creationId xmlns:a16="http://schemas.microsoft.com/office/drawing/2014/main" id="{31DB1244-D4CB-4042-B1D1-BB4CF6F59C9A}"/>
                  </a:ext>
                </a:extLst>
              </p:cNvPr>
              <p:cNvPicPr/>
              <p:nvPr/>
            </p:nvPicPr>
            <p:blipFill>
              <a:blip r:embed="rId12"/>
              <a:stretch>
                <a:fillRect/>
              </a:stretch>
            </p:blipFill>
            <p:spPr>
              <a:xfrm>
                <a:off x="2709080" y="1717427"/>
                <a:ext cx="912600" cy="677880"/>
              </a:xfrm>
              <a:prstGeom prst="rect">
                <a:avLst/>
              </a:prstGeom>
            </p:spPr>
          </p:pic>
        </mc:Fallback>
      </mc:AlternateContent>
      <p:grpSp>
        <p:nvGrpSpPr>
          <p:cNvPr id="43" name="Gruppieren 42">
            <a:extLst>
              <a:ext uri="{FF2B5EF4-FFF2-40B4-BE49-F238E27FC236}">
                <a16:creationId xmlns:a16="http://schemas.microsoft.com/office/drawing/2014/main" id="{9810CDBF-9C06-4566-B7E3-6DD8FED6E928}"/>
              </a:ext>
            </a:extLst>
          </p:cNvPr>
          <p:cNvGrpSpPr/>
          <p:nvPr/>
        </p:nvGrpSpPr>
        <p:grpSpPr>
          <a:xfrm>
            <a:off x="1474280" y="1814267"/>
            <a:ext cx="795600" cy="438120"/>
            <a:chOff x="1474280" y="1814267"/>
            <a:chExt cx="795600" cy="438120"/>
          </a:xfrm>
        </p:grpSpPr>
        <mc:AlternateContent xmlns:mc="http://schemas.openxmlformats.org/markup-compatibility/2006">
          <mc:Choice xmlns:p14="http://schemas.microsoft.com/office/powerpoint/2010/main" Requires="p14">
            <p:contentPart p14:bwMode="auto" r:id="rId13">
              <p14:nvContentPartPr>
                <p14:cNvPr id="31" name="Freihand 30">
                  <a:extLst>
                    <a:ext uri="{FF2B5EF4-FFF2-40B4-BE49-F238E27FC236}">
                      <a16:creationId xmlns:a16="http://schemas.microsoft.com/office/drawing/2014/main" id="{E4650B09-94CF-445F-9D61-31D462CC63A7}"/>
                    </a:ext>
                  </a:extLst>
                </p14:cNvPr>
                <p14:cNvContentPartPr/>
                <p14:nvPr/>
              </p14:nvContentPartPr>
              <p14:xfrm>
                <a:off x="1731680" y="1826507"/>
                <a:ext cx="163440" cy="146520"/>
              </p14:xfrm>
            </p:contentPart>
          </mc:Choice>
          <mc:Fallback>
            <p:pic>
              <p:nvPicPr>
                <p:cNvPr id="31" name="Freihand 30">
                  <a:extLst>
                    <a:ext uri="{FF2B5EF4-FFF2-40B4-BE49-F238E27FC236}">
                      <a16:creationId xmlns:a16="http://schemas.microsoft.com/office/drawing/2014/main" id="{E4650B09-94CF-445F-9D61-31D462CC63A7}"/>
                    </a:ext>
                  </a:extLst>
                </p:cNvPr>
                <p:cNvPicPr/>
                <p:nvPr/>
              </p:nvPicPr>
              <p:blipFill>
                <a:blip r:embed="rId14"/>
                <a:stretch>
                  <a:fillRect/>
                </a:stretch>
              </p:blipFill>
              <p:spPr>
                <a:xfrm>
                  <a:off x="1727360" y="1822187"/>
                  <a:ext cx="172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 name="Freihand 31">
                  <a:extLst>
                    <a:ext uri="{FF2B5EF4-FFF2-40B4-BE49-F238E27FC236}">
                      <a16:creationId xmlns:a16="http://schemas.microsoft.com/office/drawing/2014/main" id="{1094AEE2-9B54-46E6-81C2-9266561878C1}"/>
                    </a:ext>
                  </a:extLst>
                </p14:cNvPr>
                <p14:cNvContentPartPr/>
                <p14:nvPr/>
              </p14:nvContentPartPr>
              <p14:xfrm>
                <a:off x="1895480" y="1860347"/>
                <a:ext cx="86040" cy="102600"/>
              </p14:xfrm>
            </p:contentPart>
          </mc:Choice>
          <mc:Fallback>
            <p:pic>
              <p:nvPicPr>
                <p:cNvPr id="32" name="Freihand 31">
                  <a:extLst>
                    <a:ext uri="{FF2B5EF4-FFF2-40B4-BE49-F238E27FC236}">
                      <a16:creationId xmlns:a16="http://schemas.microsoft.com/office/drawing/2014/main" id="{1094AEE2-9B54-46E6-81C2-9266561878C1}"/>
                    </a:ext>
                  </a:extLst>
                </p:cNvPr>
                <p:cNvPicPr/>
                <p:nvPr/>
              </p:nvPicPr>
              <p:blipFill>
                <a:blip r:embed="rId16"/>
                <a:stretch>
                  <a:fillRect/>
                </a:stretch>
              </p:blipFill>
              <p:spPr>
                <a:xfrm>
                  <a:off x="1891160" y="1856027"/>
                  <a:ext cx="94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 name="Freihand 32">
                  <a:extLst>
                    <a:ext uri="{FF2B5EF4-FFF2-40B4-BE49-F238E27FC236}">
                      <a16:creationId xmlns:a16="http://schemas.microsoft.com/office/drawing/2014/main" id="{BA98D615-9E29-4441-A1C1-148DE8E4FF3D}"/>
                    </a:ext>
                  </a:extLst>
                </p14:cNvPr>
                <p14:cNvContentPartPr/>
                <p14:nvPr/>
              </p14:nvContentPartPr>
              <p14:xfrm>
                <a:off x="2047760" y="1814267"/>
                <a:ext cx="115200" cy="154440"/>
              </p14:xfrm>
            </p:contentPart>
          </mc:Choice>
          <mc:Fallback>
            <p:pic>
              <p:nvPicPr>
                <p:cNvPr id="33" name="Freihand 32">
                  <a:extLst>
                    <a:ext uri="{FF2B5EF4-FFF2-40B4-BE49-F238E27FC236}">
                      <a16:creationId xmlns:a16="http://schemas.microsoft.com/office/drawing/2014/main" id="{BA98D615-9E29-4441-A1C1-148DE8E4FF3D}"/>
                    </a:ext>
                  </a:extLst>
                </p:cNvPr>
                <p:cNvPicPr/>
                <p:nvPr/>
              </p:nvPicPr>
              <p:blipFill>
                <a:blip r:embed="rId18"/>
                <a:stretch>
                  <a:fillRect/>
                </a:stretch>
              </p:blipFill>
              <p:spPr>
                <a:xfrm>
                  <a:off x="2043440" y="1809947"/>
                  <a:ext cx="123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4" name="Freihand 33">
                  <a:extLst>
                    <a:ext uri="{FF2B5EF4-FFF2-40B4-BE49-F238E27FC236}">
                      <a16:creationId xmlns:a16="http://schemas.microsoft.com/office/drawing/2014/main" id="{89555309-DA60-480F-B50B-4C51FA112F3F}"/>
                    </a:ext>
                  </a:extLst>
                </p14:cNvPr>
                <p14:cNvContentPartPr/>
                <p14:nvPr/>
              </p14:nvContentPartPr>
              <p14:xfrm>
                <a:off x="2159000" y="1860347"/>
                <a:ext cx="360" cy="360"/>
              </p14:xfrm>
            </p:contentPart>
          </mc:Choice>
          <mc:Fallback>
            <p:pic>
              <p:nvPicPr>
                <p:cNvPr id="34" name="Freihand 33">
                  <a:extLst>
                    <a:ext uri="{FF2B5EF4-FFF2-40B4-BE49-F238E27FC236}">
                      <a16:creationId xmlns:a16="http://schemas.microsoft.com/office/drawing/2014/main" id="{89555309-DA60-480F-B50B-4C51FA112F3F}"/>
                    </a:ext>
                  </a:extLst>
                </p:cNvPr>
                <p:cNvPicPr/>
                <p:nvPr/>
              </p:nvPicPr>
              <p:blipFill>
                <a:blip r:embed="rId20"/>
                <a:stretch>
                  <a:fillRect/>
                </a:stretch>
              </p:blipFill>
              <p:spPr>
                <a:xfrm>
                  <a:off x="2154680" y="185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7786EBAA-A63B-4E9D-8888-F33E65A0CDBB}"/>
                    </a:ext>
                  </a:extLst>
                </p14:cNvPr>
                <p14:cNvContentPartPr/>
                <p14:nvPr/>
              </p14:nvContentPartPr>
              <p14:xfrm>
                <a:off x="2196440" y="1890947"/>
                <a:ext cx="73440" cy="84600"/>
              </p14:xfrm>
            </p:contentPart>
          </mc:Choice>
          <mc:Fallback>
            <p:pic>
              <p:nvPicPr>
                <p:cNvPr id="35" name="Freihand 34">
                  <a:extLst>
                    <a:ext uri="{FF2B5EF4-FFF2-40B4-BE49-F238E27FC236}">
                      <a16:creationId xmlns:a16="http://schemas.microsoft.com/office/drawing/2014/main" id="{7786EBAA-A63B-4E9D-8888-F33E65A0CDBB}"/>
                    </a:ext>
                  </a:extLst>
                </p:cNvPr>
                <p:cNvPicPr/>
                <p:nvPr/>
              </p:nvPicPr>
              <p:blipFill>
                <a:blip r:embed="rId22"/>
                <a:stretch>
                  <a:fillRect/>
                </a:stretch>
              </p:blipFill>
              <p:spPr>
                <a:xfrm>
                  <a:off x="2192120" y="1886627"/>
                  <a:ext cx="82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FFB29E8B-291D-4E3E-8110-1BC4104BD06C}"/>
                    </a:ext>
                  </a:extLst>
                </p14:cNvPr>
                <p14:cNvContentPartPr/>
                <p14:nvPr/>
              </p14:nvContentPartPr>
              <p14:xfrm>
                <a:off x="1474280" y="2128907"/>
                <a:ext cx="121680" cy="111960"/>
              </p14:xfrm>
            </p:contentPart>
          </mc:Choice>
          <mc:Fallback>
            <p:pic>
              <p:nvPicPr>
                <p:cNvPr id="37" name="Freihand 36">
                  <a:extLst>
                    <a:ext uri="{FF2B5EF4-FFF2-40B4-BE49-F238E27FC236}">
                      <a16:creationId xmlns:a16="http://schemas.microsoft.com/office/drawing/2014/main" id="{FFB29E8B-291D-4E3E-8110-1BC4104BD06C}"/>
                    </a:ext>
                  </a:extLst>
                </p:cNvPr>
                <p:cNvPicPr/>
                <p:nvPr/>
              </p:nvPicPr>
              <p:blipFill>
                <a:blip r:embed="rId24"/>
                <a:stretch>
                  <a:fillRect/>
                </a:stretch>
              </p:blipFill>
              <p:spPr>
                <a:xfrm>
                  <a:off x="1469960" y="2124587"/>
                  <a:ext cx="130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3692A70E-BE70-480C-AEAA-4F28A50647E0}"/>
                    </a:ext>
                  </a:extLst>
                </p14:cNvPr>
                <p14:cNvContentPartPr/>
                <p14:nvPr/>
              </p14:nvContentPartPr>
              <p14:xfrm>
                <a:off x="1661480" y="2116667"/>
                <a:ext cx="91440" cy="123480"/>
              </p14:xfrm>
            </p:contentPart>
          </mc:Choice>
          <mc:Fallback>
            <p:pic>
              <p:nvPicPr>
                <p:cNvPr id="38" name="Freihand 37">
                  <a:extLst>
                    <a:ext uri="{FF2B5EF4-FFF2-40B4-BE49-F238E27FC236}">
                      <a16:creationId xmlns:a16="http://schemas.microsoft.com/office/drawing/2014/main" id="{3692A70E-BE70-480C-AEAA-4F28A50647E0}"/>
                    </a:ext>
                  </a:extLst>
                </p:cNvPr>
                <p:cNvPicPr/>
                <p:nvPr/>
              </p:nvPicPr>
              <p:blipFill>
                <a:blip r:embed="rId26"/>
                <a:stretch>
                  <a:fillRect/>
                </a:stretch>
              </p:blipFill>
              <p:spPr>
                <a:xfrm>
                  <a:off x="1657160" y="2112347"/>
                  <a:ext cx="100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 name="Freihand 38">
                  <a:extLst>
                    <a:ext uri="{FF2B5EF4-FFF2-40B4-BE49-F238E27FC236}">
                      <a16:creationId xmlns:a16="http://schemas.microsoft.com/office/drawing/2014/main" id="{E5B1486F-9856-4034-B4E2-E2EB7683D01A}"/>
                    </a:ext>
                  </a:extLst>
                </p14:cNvPr>
                <p14:cNvContentPartPr/>
                <p14:nvPr/>
              </p14:nvContentPartPr>
              <p14:xfrm>
                <a:off x="1793600" y="2118467"/>
                <a:ext cx="79200" cy="117000"/>
              </p14:xfrm>
            </p:contentPart>
          </mc:Choice>
          <mc:Fallback>
            <p:pic>
              <p:nvPicPr>
                <p:cNvPr id="39" name="Freihand 38">
                  <a:extLst>
                    <a:ext uri="{FF2B5EF4-FFF2-40B4-BE49-F238E27FC236}">
                      <a16:creationId xmlns:a16="http://schemas.microsoft.com/office/drawing/2014/main" id="{E5B1486F-9856-4034-B4E2-E2EB7683D01A}"/>
                    </a:ext>
                  </a:extLst>
                </p:cNvPr>
                <p:cNvPicPr/>
                <p:nvPr/>
              </p:nvPicPr>
              <p:blipFill>
                <a:blip r:embed="rId28"/>
                <a:stretch>
                  <a:fillRect/>
                </a:stretch>
              </p:blipFill>
              <p:spPr>
                <a:xfrm>
                  <a:off x="1789280" y="2114147"/>
                  <a:ext cx="87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0" name="Freihand 39">
                  <a:extLst>
                    <a:ext uri="{FF2B5EF4-FFF2-40B4-BE49-F238E27FC236}">
                      <a16:creationId xmlns:a16="http://schemas.microsoft.com/office/drawing/2014/main" id="{F1E50B44-EBAB-411A-8506-694D9BE33948}"/>
                    </a:ext>
                  </a:extLst>
                </p14:cNvPr>
                <p14:cNvContentPartPr/>
                <p14:nvPr/>
              </p14:nvContentPartPr>
              <p14:xfrm>
                <a:off x="1994480" y="2093627"/>
                <a:ext cx="126000" cy="154800"/>
              </p14:xfrm>
            </p:contentPart>
          </mc:Choice>
          <mc:Fallback>
            <p:pic>
              <p:nvPicPr>
                <p:cNvPr id="40" name="Freihand 39">
                  <a:extLst>
                    <a:ext uri="{FF2B5EF4-FFF2-40B4-BE49-F238E27FC236}">
                      <a16:creationId xmlns:a16="http://schemas.microsoft.com/office/drawing/2014/main" id="{F1E50B44-EBAB-411A-8506-694D9BE33948}"/>
                    </a:ext>
                  </a:extLst>
                </p:cNvPr>
                <p:cNvPicPr/>
                <p:nvPr/>
              </p:nvPicPr>
              <p:blipFill>
                <a:blip r:embed="rId30"/>
                <a:stretch>
                  <a:fillRect/>
                </a:stretch>
              </p:blipFill>
              <p:spPr>
                <a:xfrm>
                  <a:off x="1990160" y="2089307"/>
                  <a:ext cx="134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1" name="Freihand 40">
                  <a:extLst>
                    <a:ext uri="{FF2B5EF4-FFF2-40B4-BE49-F238E27FC236}">
                      <a16:creationId xmlns:a16="http://schemas.microsoft.com/office/drawing/2014/main" id="{00EFC15D-5911-4760-821A-28B02A5553EB}"/>
                    </a:ext>
                  </a:extLst>
                </p14:cNvPr>
                <p14:cNvContentPartPr/>
                <p14:nvPr/>
              </p14:nvContentPartPr>
              <p14:xfrm>
                <a:off x="2142080" y="2144027"/>
                <a:ext cx="360" cy="360"/>
              </p14:xfrm>
            </p:contentPart>
          </mc:Choice>
          <mc:Fallback>
            <p:pic>
              <p:nvPicPr>
                <p:cNvPr id="41" name="Freihand 40">
                  <a:extLst>
                    <a:ext uri="{FF2B5EF4-FFF2-40B4-BE49-F238E27FC236}">
                      <a16:creationId xmlns:a16="http://schemas.microsoft.com/office/drawing/2014/main" id="{00EFC15D-5911-4760-821A-28B02A5553EB}"/>
                    </a:ext>
                  </a:extLst>
                </p:cNvPr>
                <p:cNvPicPr/>
                <p:nvPr/>
              </p:nvPicPr>
              <p:blipFill>
                <a:blip r:embed="rId20"/>
                <a:stretch>
                  <a:fillRect/>
                </a:stretch>
              </p:blipFill>
              <p:spPr>
                <a:xfrm>
                  <a:off x="2137760" y="2139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2" name="Freihand 41">
                  <a:extLst>
                    <a:ext uri="{FF2B5EF4-FFF2-40B4-BE49-F238E27FC236}">
                      <a16:creationId xmlns:a16="http://schemas.microsoft.com/office/drawing/2014/main" id="{E6BFC6D4-7981-4092-B6E0-2416CA066DF3}"/>
                    </a:ext>
                  </a:extLst>
                </p14:cNvPr>
                <p14:cNvContentPartPr/>
                <p14:nvPr/>
              </p14:nvContentPartPr>
              <p14:xfrm>
                <a:off x="2159000" y="2199827"/>
                <a:ext cx="50760" cy="52560"/>
              </p14:xfrm>
            </p:contentPart>
          </mc:Choice>
          <mc:Fallback>
            <p:pic>
              <p:nvPicPr>
                <p:cNvPr id="42" name="Freihand 41">
                  <a:extLst>
                    <a:ext uri="{FF2B5EF4-FFF2-40B4-BE49-F238E27FC236}">
                      <a16:creationId xmlns:a16="http://schemas.microsoft.com/office/drawing/2014/main" id="{E6BFC6D4-7981-4092-B6E0-2416CA066DF3}"/>
                    </a:ext>
                  </a:extLst>
                </p:cNvPr>
                <p:cNvPicPr/>
                <p:nvPr/>
              </p:nvPicPr>
              <p:blipFill>
                <a:blip r:embed="rId33"/>
                <a:stretch>
                  <a:fillRect/>
                </a:stretch>
              </p:blipFill>
              <p:spPr>
                <a:xfrm>
                  <a:off x="2154680" y="2195507"/>
                  <a:ext cx="5940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3304398C-F71D-4631-9530-E722CDC746F4}"/>
                  </a:ext>
                </a:extLst>
              </p14:cNvPr>
              <p14:cNvContentPartPr/>
              <p14:nvPr/>
            </p14:nvContentPartPr>
            <p14:xfrm>
              <a:off x="2772800" y="841547"/>
              <a:ext cx="1260000" cy="421920"/>
            </p14:xfrm>
          </p:contentPart>
        </mc:Choice>
        <mc:Fallback>
          <p:pic>
            <p:nvPicPr>
              <p:cNvPr id="51" name="Freihand 50">
                <a:extLst>
                  <a:ext uri="{FF2B5EF4-FFF2-40B4-BE49-F238E27FC236}">
                    <a16:creationId xmlns:a16="http://schemas.microsoft.com/office/drawing/2014/main" id="{3304398C-F71D-4631-9530-E722CDC746F4}"/>
                  </a:ext>
                </a:extLst>
              </p:cNvPr>
              <p:cNvPicPr/>
              <p:nvPr/>
            </p:nvPicPr>
            <p:blipFill>
              <a:blip r:embed="rId35"/>
              <a:stretch>
                <a:fillRect/>
              </a:stretch>
            </p:blipFill>
            <p:spPr>
              <a:xfrm>
                <a:off x="2768480" y="837227"/>
                <a:ext cx="126864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2" name="Freihand 71">
                <a:extLst>
                  <a:ext uri="{FF2B5EF4-FFF2-40B4-BE49-F238E27FC236}">
                    <a16:creationId xmlns:a16="http://schemas.microsoft.com/office/drawing/2014/main" id="{7D0B63C2-BEDB-47FE-9483-3BA650001283}"/>
                  </a:ext>
                </a:extLst>
              </p14:cNvPr>
              <p14:cNvContentPartPr/>
              <p14:nvPr/>
            </p14:nvContentPartPr>
            <p14:xfrm>
              <a:off x="10263680" y="501707"/>
              <a:ext cx="331200" cy="160200"/>
            </p14:xfrm>
          </p:contentPart>
        </mc:Choice>
        <mc:Fallback>
          <p:pic>
            <p:nvPicPr>
              <p:cNvPr id="72" name="Freihand 71">
                <a:extLst>
                  <a:ext uri="{FF2B5EF4-FFF2-40B4-BE49-F238E27FC236}">
                    <a16:creationId xmlns:a16="http://schemas.microsoft.com/office/drawing/2014/main" id="{7D0B63C2-BEDB-47FE-9483-3BA650001283}"/>
                  </a:ext>
                </a:extLst>
              </p:cNvPr>
              <p:cNvPicPr/>
              <p:nvPr/>
            </p:nvPicPr>
            <p:blipFill>
              <a:blip r:embed="rId37"/>
              <a:stretch>
                <a:fillRect/>
              </a:stretch>
            </p:blipFill>
            <p:spPr>
              <a:xfrm>
                <a:off x="10259360" y="497387"/>
                <a:ext cx="339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3" name="Freihand 72">
                <a:extLst>
                  <a:ext uri="{FF2B5EF4-FFF2-40B4-BE49-F238E27FC236}">
                    <a16:creationId xmlns:a16="http://schemas.microsoft.com/office/drawing/2014/main" id="{3E098D70-8297-4250-BEE9-D107100B9058}"/>
                  </a:ext>
                </a:extLst>
              </p14:cNvPr>
              <p14:cNvContentPartPr/>
              <p14:nvPr/>
            </p14:nvContentPartPr>
            <p14:xfrm>
              <a:off x="10522520" y="457787"/>
              <a:ext cx="27000" cy="31680"/>
            </p14:xfrm>
          </p:contentPart>
        </mc:Choice>
        <mc:Fallback>
          <p:pic>
            <p:nvPicPr>
              <p:cNvPr id="73" name="Freihand 72">
                <a:extLst>
                  <a:ext uri="{FF2B5EF4-FFF2-40B4-BE49-F238E27FC236}">
                    <a16:creationId xmlns:a16="http://schemas.microsoft.com/office/drawing/2014/main" id="{3E098D70-8297-4250-BEE9-D107100B9058}"/>
                  </a:ext>
                </a:extLst>
              </p:cNvPr>
              <p:cNvPicPr/>
              <p:nvPr/>
            </p:nvPicPr>
            <p:blipFill>
              <a:blip r:embed="rId39"/>
              <a:stretch>
                <a:fillRect/>
              </a:stretch>
            </p:blipFill>
            <p:spPr>
              <a:xfrm>
                <a:off x="10518200" y="453467"/>
                <a:ext cx="35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 name="Freihand 8">
                <a:extLst>
                  <a:ext uri="{FF2B5EF4-FFF2-40B4-BE49-F238E27FC236}">
                    <a16:creationId xmlns:a16="http://schemas.microsoft.com/office/drawing/2014/main" id="{605B8AF9-CF85-48DD-9598-710D9B5C3940}"/>
                  </a:ext>
                </a:extLst>
              </p14:cNvPr>
              <p14:cNvContentPartPr/>
              <p14:nvPr/>
            </p14:nvContentPartPr>
            <p14:xfrm>
              <a:off x="5582600" y="1875467"/>
              <a:ext cx="539280" cy="87480"/>
            </p14:xfrm>
          </p:contentPart>
        </mc:Choice>
        <mc:Fallback>
          <p:pic>
            <p:nvPicPr>
              <p:cNvPr id="9" name="Freihand 8">
                <a:extLst>
                  <a:ext uri="{FF2B5EF4-FFF2-40B4-BE49-F238E27FC236}">
                    <a16:creationId xmlns:a16="http://schemas.microsoft.com/office/drawing/2014/main" id="{605B8AF9-CF85-48DD-9598-710D9B5C3940}"/>
                  </a:ext>
                </a:extLst>
              </p:cNvPr>
              <p:cNvPicPr/>
              <p:nvPr/>
            </p:nvPicPr>
            <p:blipFill>
              <a:blip r:embed="rId41"/>
              <a:stretch>
                <a:fillRect/>
              </a:stretch>
            </p:blipFill>
            <p:spPr>
              <a:xfrm>
                <a:off x="5578280" y="1871147"/>
                <a:ext cx="547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 name="Freihand 9">
                <a:extLst>
                  <a:ext uri="{FF2B5EF4-FFF2-40B4-BE49-F238E27FC236}">
                    <a16:creationId xmlns:a16="http://schemas.microsoft.com/office/drawing/2014/main" id="{0FA99C36-2C2E-43C2-A55B-429693748294}"/>
                  </a:ext>
                </a:extLst>
              </p14:cNvPr>
              <p14:cNvContentPartPr/>
              <p14:nvPr/>
            </p14:nvContentPartPr>
            <p14:xfrm>
              <a:off x="5469920" y="1809947"/>
              <a:ext cx="497880" cy="181800"/>
            </p14:xfrm>
          </p:contentPart>
        </mc:Choice>
        <mc:Fallback>
          <p:pic>
            <p:nvPicPr>
              <p:cNvPr id="10" name="Freihand 9">
                <a:extLst>
                  <a:ext uri="{FF2B5EF4-FFF2-40B4-BE49-F238E27FC236}">
                    <a16:creationId xmlns:a16="http://schemas.microsoft.com/office/drawing/2014/main" id="{0FA99C36-2C2E-43C2-A55B-429693748294}"/>
                  </a:ext>
                </a:extLst>
              </p:cNvPr>
              <p:cNvPicPr/>
              <p:nvPr/>
            </p:nvPicPr>
            <p:blipFill>
              <a:blip r:embed="rId43"/>
              <a:stretch>
                <a:fillRect/>
              </a:stretch>
            </p:blipFill>
            <p:spPr>
              <a:xfrm>
                <a:off x="5465600" y="1805627"/>
                <a:ext cx="506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 name="Freihand 11">
                <a:extLst>
                  <a:ext uri="{FF2B5EF4-FFF2-40B4-BE49-F238E27FC236}">
                    <a16:creationId xmlns:a16="http://schemas.microsoft.com/office/drawing/2014/main" id="{CDF1AF88-262C-4111-A130-2A879B8E8CD1}"/>
                  </a:ext>
                </a:extLst>
              </p14:cNvPr>
              <p14:cNvContentPartPr/>
              <p14:nvPr/>
            </p14:nvContentPartPr>
            <p14:xfrm>
              <a:off x="6299720" y="1822907"/>
              <a:ext cx="304200" cy="270000"/>
            </p14:xfrm>
          </p:contentPart>
        </mc:Choice>
        <mc:Fallback>
          <p:pic>
            <p:nvPicPr>
              <p:cNvPr id="12" name="Freihand 11">
                <a:extLst>
                  <a:ext uri="{FF2B5EF4-FFF2-40B4-BE49-F238E27FC236}">
                    <a16:creationId xmlns:a16="http://schemas.microsoft.com/office/drawing/2014/main" id="{CDF1AF88-262C-4111-A130-2A879B8E8CD1}"/>
                  </a:ext>
                </a:extLst>
              </p:cNvPr>
              <p:cNvPicPr/>
              <p:nvPr/>
            </p:nvPicPr>
            <p:blipFill>
              <a:blip r:embed="rId45"/>
              <a:stretch>
                <a:fillRect/>
              </a:stretch>
            </p:blipFill>
            <p:spPr>
              <a:xfrm>
                <a:off x="6295400" y="1818587"/>
                <a:ext cx="3128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Freihand 13">
                <a:extLst>
                  <a:ext uri="{FF2B5EF4-FFF2-40B4-BE49-F238E27FC236}">
                    <a16:creationId xmlns:a16="http://schemas.microsoft.com/office/drawing/2014/main" id="{93E6791B-2A92-4DE9-95B3-649F560A02D9}"/>
                  </a:ext>
                </a:extLst>
              </p14:cNvPr>
              <p14:cNvContentPartPr/>
              <p14:nvPr/>
            </p14:nvContentPartPr>
            <p14:xfrm>
              <a:off x="6603920" y="1746947"/>
              <a:ext cx="263880" cy="273240"/>
            </p14:xfrm>
          </p:contentPart>
        </mc:Choice>
        <mc:Fallback>
          <p:pic>
            <p:nvPicPr>
              <p:cNvPr id="14" name="Freihand 13">
                <a:extLst>
                  <a:ext uri="{FF2B5EF4-FFF2-40B4-BE49-F238E27FC236}">
                    <a16:creationId xmlns:a16="http://schemas.microsoft.com/office/drawing/2014/main" id="{93E6791B-2A92-4DE9-95B3-649F560A02D9}"/>
                  </a:ext>
                </a:extLst>
              </p:cNvPr>
              <p:cNvPicPr/>
              <p:nvPr/>
            </p:nvPicPr>
            <p:blipFill>
              <a:blip r:embed="rId47"/>
              <a:stretch>
                <a:fillRect/>
              </a:stretch>
            </p:blipFill>
            <p:spPr>
              <a:xfrm>
                <a:off x="6599600" y="1742627"/>
                <a:ext cx="2725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Freihand 14">
                <a:extLst>
                  <a:ext uri="{FF2B5EF4-FFF2-40B4-BE49-F238E27FC236}">
                    <a16:creationId xmlns:a16="http://schemas.microsoft.com/office/drawing/2014/main" id="{A6E8A545-4415-4BE8-BA0F-EE0371D0A8D6}"/>
                  </a:ext>
                </a:extLst>
              </p14:cNvPr>
              <p14:cNvContentPartPr/>
              <p14:nvPr/>
            </p14:nvContentPartPr>
            <p14:xfrm>
              <a:off x="6906320" y="1715987"/>
              <a:ext cx="190440" cy="187200"/>
            </p14:xfrm>
          </p:contentPart>
        </mc:Choice>
        <mc:Fallback>
          <p:pic>
            <p:nvPicPr>
              <p:cNvPr id="15" name="Freihand 14">
                <a:extLst>
                  <a:ext uri="{FF2B5EF4-FFF2-40B4-BE49-F238E27FC236}">
                    <a16:creationId xmlns:a16="http://schemas.microsoft.com/office/drawing/2014/main" id="{A6E8A545-4415-4BE8-BA0F-EE0371D0A8D6}"/>
                  </a:ext>
                </a:extLst>
              </p:cNvPr>
              <p:cNvPicPr/>
              <p:nvPr/>
            </p:nvPicPr>
            <p:blipFill>
              <a:blip r:embed="rId49"/>
              <a:stretch>
                <a:fillRect/>
              </a:stretch>
            </p:blipFill>
            <p:spPr>
              <a:xfrm>
                <a:off x="6902000" y="1711667"/>
                <a:ext cx="199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 name="Freihand 15">
                <a:extLst>
                  <a:ext uri="{FF2B5EF4-FFF2-40B4-BE49-F238E27FC236}">
                    <a16:creationId xmlns:a16="http://schemas.microsoft.com/office/drawing/2014/main" id="{5E8AF3AC-9186-4425-8567-A30860712167}"/>
                  </a:ext>
                </a:extLst>
              </p14:cNvPr>
              <p14:cNvContentPartPr/>
              <p14:nvPr/>
            </p14:nvContentPartPr>
            <p14:xfrm>
              <a:off x="6682760" y="1634267"/>
              <a:ext cx="106560" cy="5040"/>
            </p14:xfrm>
          </p:contentPart>
        </mc:Choice>
        <mc:Fallback>
          <p:pic>
            <p:nvPicPr>
              <p:cNvPr id="16" name="Freihand 15">
                <a:extLst>
                  <a:ext uri="{FF2B5EF4-FFF2-40B4-BE49-F238E27FC236}">
                    <a16:creationId xmlns:a16="http://schemas.microsoft.com/office/drawing/2014/main" id="{5E8AF3AC-9186-4425-8567-A30860712167}"/>
                  </a:ext>
                </a:extLst>
              </p:cNvPr>
              <p:cNvPicPr/>
              <p:nvPr/>
            </p:nvPicPr>
            <p:blipFill>
              <a:blip r:embed="rId51"/>
              <a:stretch>
                <a:fillRect/>
              </a:stretch>
            </p:blipFill>
            <p:spPr>
              <a:xfrm>
                <a:off x="6678440" y="1629947"/>
                <a:ext cx="115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 name="Freihand 16">
                <a:extLst>
                  <a:ext uri="{FF2B5EF4-FFF2-40B4-BE49-F238E27FC236}">
                    <a16:creationId xmlns:a16="http://schemas.microsoft.com/office/drawing/2014/main" id="{25C35100-22EB-4D75-893D-5A96668712C1}"/>
                  </a:ext>
                </a:extLst>
              </p14:cNvPr>
              <p14:cNvContentPartPr/>
              <p14:nvPr/>
            </p14:nvContentPartPr>
            <p14:xfrm>
              <a:off x="7352360" y="1659467"/>
              <a:ext cx="178920" cy="190080"/>
            </p14:xfrm>
          </p:contentPart>
        </mc:Choice>
        <mc:Fallback>
          <p:pic>
            <p:nvPicPr>
              <p:cNvPr id="17" name="Freihand 16">
                <a:extLst>
                  <a:ext uri="{FF2B5EF4-FFF2-40B4-BE49-F238E27FC236}">
                    <a16:creationId xmlns:a16="http://schemas.microsoft.com/office/drawing/2014/main" id="{25C35100-22EB-4D75-893D-5A96668712C1}"/>
                  </a:ext>
                </a:extLst>
              </p:cNvPr>
              <p:cNvPicPr/>
              <p:nvPr/>
            </p:nvPicPr>
            <p:blipFill>
              <a:blip r:embed="rId53"/>
              <a:stretch>
                <a:fillRect/>
              </a:stretch>
            </p:blipFill>
            <p:spPr>
              <a:xfrm>
                <a:off x="7348040" y="1655147"/>
                <a:ext cx="187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 name="Freihand 17">
                <a:extLst>
                  <a:ext uri="{FF2B5EF4-FFF2-40B4-BE49-F238E27FC236}">
                    <a16:creationId xmlns:a16="http://schemas.microsoft.com/office/drawing/2014/main" id="{FCD1677A-75DB-4A87-946D-6C6656BA2F85}"/>
                  </a:ext>
                </a:extLst>
              </p14:cNvPr>
              <p14:cNvContentPartPr/>
              <p14:nvPr/>
            </p14:nvContentPartPr>
            <p14:xfrm>
              <a:off x="7496360" y="1750907"/>
              <a:ext cx="219240" cy="80640"/>
            </p14:xfrm>
          </p:contentPart>
        </mc:Choice>
        <mc:Fallback>
          <p:pic>
            <p:nvPicPr>
              <p:cNvPr id="18" name="Freihand 17">
                <a:extLst>
                  <a:ext uri="{FF2B5EF4-FFF2-40B4-BE49-F238E27FC236}">
                    <a16:creationId xmlns:a16="http://schemas.microsoft.com/office/drawing/2014/main" id="{FCD1677A-75DB-4A87-946D-6C6656BA2F85}"/>
                  </a:ext>
                </a:extLst>
              </p:cNvPr>
              <p:cNvPicPr/>
              <p:nvPr/>
            </p:nvPicPr>
            <p:blipFill>
              <a:blip r:embed="rId55"/>
              <a:stretch>
                <a:fillRect/>
              </a:stretch>
            </p:blipFill>
            <p:spPr>
              <a:xfrm>
                <a:off x="7492040" y="1746587"/>
                <a:ext cx="227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 name="Freihand 18">
                <a:extLst>
                  <a:ext uri="{FF2B5EF4-FFF2-40B4-BE49-F238E27FC236}">
                    <a16:creationId xmlns:a16="http://schemas.microsoft.com/office/drawing/2014/main" id="{CA456302-F2A5-4899-86F2-FBCCF823A6C3}"/>
                  </a:ext>
                </a:extLst>
              </p14:cNvPr>
              <p14:cNvContentPartPr/>
              <p14:nvPr/>
            </p14:nvContentPartPr>
            <p14:xfrm>
              <a:off x="7732880" y="1652987"/>
              <a:ext cx="458280" cy="172440"/>
            </p14:xfrm>
          </p:contentPart>
        </mc:Choice>
        <mc:Fallback>
          <p:pic>
            <p:nvPicPr>
              <p:cNvPr id="19" name="Freihand 18">
                <a:extLst>
                  <a:ext uri="{FF2B5EF4-FFF2-40B4-BE49-F238E27FC236}">
                    <a16:creationId xmlns:a16="http://schemas.microsoft.com/office/drawing/2014/main" id="{CA456302-F2A5-4899-86F2-FBCCF823A6C3}"/>
                  </a:ext>
                </a:extLst>
              </p:cNvPr>
              <p:cNvPicPr/>
              <p:nvPr/>
            </p:nvPicPr>
            <p:blipFill>
              <a:blip r:embed="rId57"/>
              <a:stretch>
                <a:fillRect/>
              </a:stretch>
            </p:blipFill>
            <p:spPr>
              <a:xfrm>
                <a:off x="7728560" y="1648667"/>
                <a:ext cx="466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Freihand 19">
                <a:extLst>
                  <a:ext uri="{FF2B5EF4-FFF2-40B4-BE49-F238E27FC236}">
                    <a16:creationId xmlns:a16="http://schemas.microsoft.com/office/drawing/2014/main" id="{CFFAF584-A938-4621-912A-136B4C5ED928}"/>
                  </a:ext>
                </a:extLst>
              </p14:cNvPr>
              <p14:cNvContentPartPr/>
              <p14:nvPr/>
            </p14:nvContentPartPr>
            <p14:xfrm>
              <a:off x="7640720" y="1543547"/>
              <a:ext cx="120960" cy="41040"/>
            </p14:xfrm>
          </p:contentPart>
        </mc:Choice>
        <mc:Fallback>
          <p:pic>
            <p:nvPicPr>
              <p:cNvPr id="20" name="Freihand 19">
                <a:extLst>
                  <a:ext uri="{FF2B5EF4-FFF2-40B4-BE49-F238E27FC236}">
                    <a16:creationId xmlns:a16="http://schemas.microsoft.com/office/drawing/2014/main" id="{CFFAF584-A938-4621-912A-136B4C5ED928}"/>
                  </a:ext>
                </a:extLst>
              </p:cNvPr>
              <p:cNvPicPr/>
              <p:nvPr/>
            </p:nvPicPr>
            <p:blipFill>
              <a:blip r:embed="rId59"/>
              <a:stretch>
                <a:fillRect/>
              </a:stretch>
            </p:blipFill>
            <p:spPr>
              <a:xfrm>
                <a:off x="7636400" y="1539227"/>
                <a:ext cx="129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Freihand 20">
                <a:extLst>
                  <a:ext uri="{FF2B5EF4-FFF2-40B4-BE49-F238E27FC236}">
                    <a16:creationId xmlns:a16="http://schemas.microsoft.com/office/drawing/2014/main" id="{2B89EDE1-7A0A-471C-AEFF-CA986210C472}"/>
                  </a:ext>
                </a:extLst>
              </p14:cNvPr>
              <p14:cNvContentPartPr/>
              <p14:nvPr/>
            </p14:nvContentPartPr>
            <p14:xfrm>
              <a:off x="8335520" y="1613027"/>
              <a:ext cx="390600" cy="152280"/>
            </p14:xfrm>
          </p:contentPart>
        </mc:Choice>
        <mc:Fallback>
          <p:pic>
            <p:nvPicPr>
              <p:cNvPr id="21" name="Freihand 20">
                <a:extLst>
                  <a:ext uri="{FF2B5EF4-FFF2-40B4-BE49-F238E27FC236}">
                    <a16:creationId xmlns:a16="http://schemas.microsoft.com/office/drawing/2014/main" id="{2B89EDE1-7A0A-471C-AEFF-CA986210C472}"/>
                  </a:ext>
                </a:extLst>
              </p:cNvPr>
              <p:cNvPicPr/>
              <p:nvPr/>
            </p:nvPicPr>
            <p:blipFill>
              <a:blip r:embed="rId61"/>
              <a:stretch>
                <a:fillRect/>
              </a:stretch>
            </p:blipFill>
            <p:spPr>
              <a:xfrm>
                <a:off x="8331200" y="1608707"/>
                <a:ext cx="399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3" name="Freihand 22">
                <a:extLst>
                  <a:ext uri="{FF2B5EF4-FFF2-40B4-BE49-F238E27FC236}">
                    <a16:creationId xmlns:a16="http://schemas.microsoft.com/office/drawing/2014/main" id="{ABB7B1B9-A636-459E-8620-8210FEFA68C4}"/>
                  </a:ext>
                </a:extLst>
              </p14:cNvPr>
              <p14:cNvContentPartPr/>
              <p14:nvPr/>
            </p14:nvContentPartPr>
            <p14:xfrm>
              <a:off x="8926280" y="1519427"/>
              <a:ext cx="249840" cy="218160"/>
            </p14:xfrm>
          </p:contentPart>
        </mc:Choice>
        <mc:Fallback>
          <p:pic>
            <p:nvPicPr>
              <p:cNvPr id="23" name="Freihand 22">
                <a:extLst>
                  <a:ext uri="{FF2B5EF4-FFF2-40B4-BE49-F238E27FC236}">
                    <a16:creationId xmlns:a16="http://schemas.microsoft.com/office/drawing/2014/main" id="{ABB7B1B9-A636-459E-8620-8210FEFA68C4}"/>
                  </a:ext>
                </a:extLst>
              </p:cNvPr>
              <p:cNvPicPr/>
              <p:nvPr/>
            </p:nvPicPr>
            <p:blipFill>
              <a:blip r:embed="rId63"/>
              <a:stretch>
                <a:fillRect/>
              </a:stretch>
            </p:blipFill>
            <p:spPr>
              <a:xfrm>
                <a:off x="8921960" y="1515107"/>
                <a:ext cx="258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 name="Freihand 23">
                <a:extLst>
                  <a:ext uri="{FF2B5EF4-FFF2-40B4-BE49-F238E27FC236}">
                    <a16:creationId xmlns:a16="http://schemas.microsoft.com/office/drawing/2014/main" id="{970BB680-A0FD-44E8-A06C-8B4DEB4F051C}"/>
                  </a:ext>
                </a:extLst>
              </p14:cNvPr>
              <p14:cNvContentPartPr/>
              <p14:nvPr/>
            </p14:nvContentPartPr>
            <p14:xfrm>
              <a:off x="9188000" y="1435907"/>
              <a:ext cx="472320" cy="272160"/>
            </p14:xfrm>
          </p:contentPart>
        </mc:Choice>
        <mc:Fallback>
          <p:pic>
            <p:nvPicPr>
              <p:cNvPr id="24" name="Freihand 23">
                <a:extLst>
                  <a:ext uri="{FF2B5EF4-FFF2-40B4-BE49-F238E27FC236}">
                    <a16:creationId xmlns:a16="http://schemas.microsoft.com/office/drawing/2014/main" id="{970BB680-A0FD-44E8-A06C-8B4DEB4F051C}"/>
                  </a:ext>
                </a:extLst>
              </p:cNvPr>
              <p:cNvPicPr/>
              <p:nvPr/>
            </p:nvPicPr>
            <p:blipFill>
              <a:blip r:embed="rId65"/>
              <a:stretch>
                <a:fillRect/>
              </a:stretch>
            </p:blipFill>
            <p:spPr>
              <a:xfrm>
                <a:off x="9183680" y="1431587"/>
                <a:ext cx="4809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Freihand 25">
                <a:extLst>
                  <a:ext uri="{FF2B5EF4-FFF2-40B4-BE49-F238E27FC236}">
                    <a16:creationId xmlns:a16="http://schemas.microsoft.com/office/drawing/2014/main" id="{0679FAE2-3828-49B2-BF2B-D32497E0B1E2}"/>
                  </a:ext>
                </a:extLst>
              </p14:cNvPr>
              <p14:cNvContentPartPr/>
              <p14:nvPr/>
            </p14:nvContentPartPr>
            <p14:xfrm>
              <a:off x="2894840" y="1703027"/>
              <a:ext cx="630360" cy="28080"/>
            </p14:xfrm>
          </p:contentPart>
        </mc:Choice>
        <mc:Fallback>
          <p:pic>
            <p:nvPicPr>
              <p:cNvPr id="26" name="Freihand 25">
                <a:extLst>
                  <a:ext uri="{FF2B5EF4-FFF2-40B4-BE49-F238E27FC236}">
                    <a16:creationId xmlns:a16="http://schemas.microsoft.com/office/drawing/2014/main" id="{0679FAE2-3828-49B2-BF2B-D32497E0B1E2}"/>
                  </a:ext>
                </a:extLst>
              </p:cNvPr>
              <p:cNvPicPr/>
              <p:nvPr/>
            </p:nvPicPr>
            <p:blipFill>
              <a:blip r:embed="rId67"/>
              <a:stretch>
                <a:fillRect/>
              </a:stretch>
            </p:blipFill>
            <p:spPr>
              <a:xfrm>
                <a:off x="2890520" y="1698707"/>
                <a:ext cx="639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7" name="Freihand 26">
                <a:extLst>
                  <a:ext uri="{FF2B5EF4-FFF2-40B4-BE49-F238E27FC236}">
                    <a16:creationId xmlns:a16="http://schemas.microsoft.com/office/drawing/2014/main" id="{63BF709F-6A15-4991-97B9-4E61C002C90A}"/>
                  </a:ext>
                </a:extLst>
              </p14:cNvPr>
              <p14:cNvContentPartPr/>
              <p14:nvPr/>
            </p14:nvContentPartPr>
            <p14:xfrm>
              <a:off x="2852720" y="1409627"/>
              <a:ext cx="741600" cy="40320"/>
            </p14:xfrm>
          </p:contentPart>
        </mc:Choice>
        <mc:Fallback>
          <p:pic>
            <p:nvPicPr>
              <p:cNvPr id="27" name="Freihand 26">
                <a:extLst>
                  <a:ext uri="{FF2B5EF4-FFF2-40B4-BE49-F238E27FC236}">
                    <a16:creationId xmlns:a16="http://schemas.microsoft.com/office/drawing/2014/main" id="{63BF709F-6A15-4991-97B9-4E61C002C90A}"/>
                  </a:ext>
                </a:extLst>
              </p:cNvPr>
              <p:cNvPicPr/>
              <p:nvPr/>
            </p:nvPicPr>
            <p:blipFill>
              <a:blip r:embed="rId69"/>
              <a:stretch>
                <a:fillRect/>
              </a:stretch>
            </p:blipFill>
            <p:spPr>
              <a:xfrm>
                <a:off x="2848400" y="1405307"/>
                <a:ext cx="750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DB440F28-452F-491E-8E62-9BFD8AA1FC98}"/>
                  </a:ext>
                </a:extLst>
              </p14:cNvPr>
              <p14:cNvContentPartPr/>
              <p14:nvPr/>
            </p14:nvContentPartPr>
            <p14:xfrm>
              <a:off x="2621960" y="460667"/>
              <a:ext cx="154440" cy="87840"/>
            </p14:xfrm>
          </p:contentPart>
        </mc:Choice>
        <mc:Fallback>
          <p:pic>
            <p:nvPicPr>
              <p:cNvPr id="44" name="Freihand 43">
                <a:extLst>
                  <a:ext uri="{FF2B5EF4-FFF2-40B4-BE49-F238E27FC236}">
                    <a16:creationId xmlns:a16="http://schemas.microsoft.com/office/drawing/2014/main" id="{DB440F28-452F-491E-8E62-9BFD8AA1FC98}"/>
                  </a:ext>
                </a:extLst>
              </p:cNvPr>
              <p:cNvPicPr/>
              <p:nvPr/>
            </p:nvPicPr>
            <p:blipFill>
              <a:blip r:embed="rId71"/>
              <a:stretch>
                <a:fillRect/>
              </a:stretch>
            </p:blipFill>
            <p:spPr>
              <a:xfrm>
                <a:off x="2617640" y="456347"/>
                <a:ext cx="163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EA195082-B0AE-4E1E-BAD2-2C7537EFAAA6}"/>
                  </a:ext>
                </a:extLst>
              </p14:cNvPr>
              <p14:cNvContentPartPr/>
              <p14:nvPr/>
            </p14:nvContentPartPr>
            <p14:xfrm>
              <a:off x="2814920" y="497387"/>
              <a:ext cx="237960" cy="46800"/>
            </p14:xfrm>
          </p:contentPart>
        </mc:Choice>
        <mc:Fallback>
          <p:pic>
            <p:nvPicPr>
              <p:cNvPr id="45" name="Freihand 44">
                <a:extLst>
                  <a:ext uri="{FF2B5EF4-FFF2-40B4-BE49-F238E27FC236}">
                    <a16:creationId xmlns:a16="http://schemas.microsoft.com/office/drawing/2014/main" id="{EA195082-B0AE-4E1E-BAD2-2C7537EFAAA6}"/>
                  </a:ext>
                </a:extLst>
              </p:cNvPr>
              <p:cNvPicPr/>
              <p:nvPr/>
            </p:nvPicPr>
            <p:blipFill>
              <a:blip r:embed="rId73"/>
              <a:stretch>
                <a:fillRect/>
              </a:stretch>
            </p:blipFill>
            <p:spPr>
              <a:xfrm>
                <a:off x="2810600" y="493067"/>
                <a:ext cx="246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46F3776-5D5B-4CE7-BC88-B4F2104C59B1}"/>
                  </a:ext>
                </a:extLst>
              </p14:cNvPr>
              <p14:cNvContentPartPr/>
              <p14:nvPr/>
            </p14:nvContentPartPr>
            <p14:xfrm>
              <a:off x="3108320" y="473987"/>
              <a:ext cx="8280" cy="70920"/>
            </p14:xfrm>
          </p:contentPart>
        </mc:Choice>
        <mc:Fallback>
          <p:pic>
            <p:nvPicPr>
              <p:cNvPr id="46" name="Freihand 45">
                <a:extLst>
                  <a:ext uri="{FF2B5EF4-FFF2-40B4-BE49-F238E27FC236}">
                    <a16:creationId xmlns:a16="http://schemas.microsoft.com/office/drawing/2014/main" id="{D46F3776-5D5B-4CE7-BC88-B4F2104C59B1}"/>
                  </a:ext>
                </a:extLst>
              </p:cNvPr>
              <p:cNvPicPr/>
              <p:nvPr/>
            </p:nvPicPr>
            <p:blipFill>
              <a:blip r:embed="rId75"/>
              <a:stretch>
                <a:fillRect/>
              </a:stretch>
            </p:blipFill>
            <p:spPr>
              <a:xfrm>
                <a:off x="3104000" y="469667"/>
                <a:ext cx="16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62C56A8-5DBC-4F3C-8104-FBFE48522B6B}"/>
                  </a:ext>
                </a:extLst>
              </p14:cNvPr>
              <p14:cNvContentPartPr/>
              <p14:nvPr/>
            </p14:nvContentPartPr>
            <p14:xfrm>
              <a:off x="3153680" y="491987"/>
              <a:ext cx="77040" cy="51120"/>
            </p14:xfrm>
          </p:contentPart>
        </mc:Choice>
        <mc:Fallback>
          <p:pic>
            <p:nvPicPr>
              <p:cNvPr id="47" name="Freihand 46">
                <a:extLst>
                  <a:ext uri="{FF2B5EF4-FFF2-40B4-BE49-F238E27FC236}">
                    <a16:creationId xmlns:a16="http://schemas.microsoft.com/office/drawing/2014/main" id="{E62C56A8-5DBC-4F3C-8104-FBFE48522B6B}"/>
                  </a:ext>
                </a:extLst>
              </p:cNvPr>
              <p:cNvPicPr/>
              <p:nvPr/>
            </p:nvPicPr>
            <p:blipFill>
              <a:blip r:embed="rId77"/>
              <a:stretch>
                <a:fillRect/>
              </a:stretch>
            </p:blipFill>
            <p:spPr>
              <a:xfrm>
                <a:off x="3149360" y="487667"/>
                <a:ext cx="85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B90AE64-D28F-47E9-B4A0-1F304C12C48D}"/>
                  </a:ext>
                </a:extLst>
              </p14:cNvPr>
              <p14:cNvContentPartPr/>
              <p14:nvPr/>
            </p14:nvContentPartPr>
            <p14:xfrm>
              <a:off x="3237920" y="410627"/>
              <a:ext cx="179640" cy="148320"/>
            </p14:xfrm>
          </p:contentPart>
        </mc:Choice>
        <mc:Fallback>
          <p:pic>
            <p:nvPicPr>
              <p:cNvPr id="48" name="Freihand 47">
                <a:extLst>
                  <a:ext uri="{FF2B5EF4-FFF2-40B4-BE49-F238E27FC236}">
                    <a16:creationId xmlns:a16="http://schemas.microsoft.com/office/drawing/2014/main" id="{FB90AE64-D28F-47E9-B4A0-1F304C12C48D}"/>
                  </a:ext>
                </a:extLst>
              </p:cNvPr>
              <p:cNvPicPr/>
              <p:nvPr/>
            </p:nvPicPr>
            <p:blipFill>
              <a:blip r:embed="rId79"/>
              <a:stretch>
                <a:fillRect/>
              </a:stretch>
            </p:blipFill>
            <p:spPr>
              <a:xfrm>
                <a:off x="3233600" y="405947"/>
                <a:ext cx="188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4A93093C-8247-48C5-B6BA-F1D3790D8D07}"/>
                  </a:ext>
                </a:extLst>
              </p14:cNvPr>
              <p14:cNvContentPartPr/>
              <p14:nvPr/>
            </p14:nvContentPartPr>
            <p14:xfrm>
              <a:off x="3109400" y="411707"/>
              <a:ext cx="18720" cy="14760"/>
            </p14:xfrm>
          </p:contentPart>
        </mc:Choice>
        <mc:Fallback>
          <p:pic>
            <p:nvPicPr>
              <p:cNvPr id="49" name="Freihand 48">
                <a:extLst>
                  <a:ext uri="{FF2B5EF4-FFF2-40B4-BE49-F238E27FC236}">
                    <a16:creationId xmlns:a16="http://schemas.microsoft.com/office/drawing/2014/main" id="{4A93093C-8247-48C5-B6BA-F1D3790D8D07}"/>
                  </a:ext>
                </a:extLst>
              </p:cNvPr>
              <p:cNvPicPr/>
              <p:nvPr/>
            </p:nvPicPr>
            <p:blipFill>
              <a:blip r:embed="rId81"/>
              <a:stretch>
                <a:fillRect/>
              </a:stretch>
            </p:blipFill>
            <p:spPr>
              <a:xfrm>
                <a:off x="3105080" y="407387"/>
                <a:ext cx="27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89773570-7AF9-4ADF-9BE4-858DD9123269}"/>
                  </a:ext>
                </a:extLst>
              </p14:cNvPr>
              <p14:cNvContentPartPr/>
              <p14:nvPr/>
            </p14:nvContentPartPr>
            <p14:xfrm>
              <a:off x="3732920" y="1227107"/>
              <a:ext cx="2608200" cy="883440"/>
            </p14:xfrm>
          </p:contentPart>
        </mc:Choice>
        <mc:Fallback>
          <p:pic>
            <p:nvPicPr>
              <p:cNvPr id="52" name="Freihand 51">
                <a:extLst>
                  <a:ext uri="{FF2B5EF4-FFF2-40B4-BE49-F238E27FC236}">
                    <a16:creationId xmlns:a16="http://schemas.microsoft.com/office/drawing/2014/main" id="{89773570-7AF9-4ADF-9BE4-858DD9123269}"/>
                  </a:ext>
                </a:extLst>
              </p:cNvPr>
              <p:cNvPicPr/>
              <p:nvPr/>
            </p:nvPicPr>
            <p:blipFill>
              <a:blip r:embed="rId83"/>
              <a:stretch>
                <a:fillRect/>
              </a:stretch>
            </p:blipFill>
            <p:spPr>
              <a:xfrm>
                <a:off x="3728600" y="1222787"/>
                <a:ext cx="2616840" cy="892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FA8D766C-E390-4667-940E-51BBBA17C191}"/>
                  </a:ext>
                </a:extLst>
              </p14:cNvPr>
              <p14:cNvContentPartPr/>
              <p14:nvPr/>
            </p14:nvContentPartPr>
            <p14:xfrm>
              <a:off x="6519320" y="955307"/>
              <a:ext cx="482040" cy="299880"/>
            </p14:xfrm>
          </p:contentPart>
        </mc:Choice>
        <mc:Fallback>
          <p:pic>
            <p:nvPicPr>
              <p:cNvPr id="53" name="Freihand 52">
                <a:extLst>
                  <a:ext uri="{FF2B5EF4-FFF2-40B4-BE49-F238E27FC236}">
                    <a16:creationId xmlns:a16="http://schemas.microsoft.com/office/drawing/2014/main" id="{FA8D766C-E390-4667-940E-51BBBA17C191}"/>
                  </a:ext>
                </a:extLst>
              </p:cNvPr>
              <p:cNvPicPr/>
              <p:nvPr/>
            </p:nvPicPr>
            <p:blipFill>
              <a:blip r:embed="rId85"/>
              <a:stretch>
                <a:fillRect/>
              </a:stretch>
            </p:blipFill>
            <p:spPr>
              <a:xfrm>
                <a:off x="6515000" y="950987"/>
                <a:ext cx="4906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FC6261A1-4C19-40AD-8198-29A16301A5B7}"/>
                  </a:ext>
                </a:extLst>
              </p14:cNvPr>
              <p14:cNvContentPartPr/>
              <p14:nvPr/>
            </p14:nvContentPartPr>
            <p14:xfrm>
              <a:off x="7029080" y="900947"/>
              <a:ext cx="160200" cy="197640"/>
            </p14:xfrm>
          </p:contentPart>
        </mc:Choice>
        <mc:Fallback>
          <p:pic>
            <p:nvPicPr>
              <p:cNvPr id="54" name="Freihand 53">
                <a:extLst>
                  <a:ext uri="{FF2B5EF4-FFF2-40B4-BE49-F238E27FC236}">
                    <a16:creationId xmlns:a16="http://schemas.microsoft.com/office/drawing/2014/main" id="{FC6261A1-4C19-40AD-8198-29A16301A5B7}"/>
                  </a:ext>
                </a:extLst>
              </p:cNvPr>
              <p:cNvPicPr/>
              <p:nvPr/>
            </p:nvPicPr>
            <p:blipFill>
              <a:blip r:embed="rId87"/>
              <a:stretch>
                <a:fillRect/>
              </a:stretch>
            </p:blipFill>
            <p:spPr>
              <a:xfrm>
                <a:off x="7024760" y="896627"/>
                <a:ext cx="168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C2753A8A-596A-4126-8690-0F8C50C8E0DC}"/>
                  </a:ext>
                </a:extLst>
              </p14:cNvPr>
              <p14:cNvContentPartPr/>
              <p14:nvPr/>
            </p14:nvContentPartPr>
            <p14:xfrm>
              <a:off x="7391960" y="739307"/>
              <a:ext cx="308160" cy="276120"/>
            </p14:xfrm>
          </p:contentPart>
        </mc:Choice>
        <mc:Fallback>
          <p:pic>
            <p:nvPicPr>
              <p:cNvPr id="55" name="Freihand 54">
                <a:extLst>
                  <a:ext uri="{FF2B5EF4-FFF2-40B4-BE49-F238E27FC236}">
                    <a16:creationId xmlns:a16="http://schemas.microsoft.com/office/drawing/2014/main" id="{C2753A8A-596A-4126-8690-0F8C50C8E0DC}"/>
                  </a:ext>
                </a:extLst>
              </p:cNvPr>
              <p:cNvPicPr/>
              <p:nvPr/>
            </p:nvPicPr>
            <p:blipFill>
              <a:blip r:embed="rId89"/>
              <a:stretch>
                <a:fillRect/>
              </a:stretch>
            </p:blipFill>
            <p:spPr>
              <a:xfrm>
                <a:off x="7387640" y="734987"/>
                <a:ext cx="3168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1E818FB5-3080-4DB4-BD22-AFA28CD9E62D}"/>
                  </a:ext>
                </a:extLst>
              </p14:cNvPr>
              <p14:cNvContentPartPr/>
              <p14:nvPr/>
            </p14:nvContentPartPr>
            <p14:xfrm>
              <a:off x="7613000" y="760547"/>
              <a:ext cx="67680" cy="27000"/>
            </p14:xfrm>
          </p:contentPart>
        </mc:Choice>
        <mc:Fallback>
          <p:pic>
            <p:nvPicPr>
              <p:cNvPr id="56" name="Freihand 55">
                <a:extLst>
                  <a:ext uri="{FF2B5EF4-FFF2-40B4-BE49-F238E27FC236}">
                    <a16:creationId xmlns:a16="http://schemas.microsoft.com/office/drawing/2014/main" id="{1E818FB5-3080-4DB4-BD22-AFA28CD9E62D}"/>
                  </a:ext>
                </a:extLst>
              </p:cNvPr>
              <p:cNvPicPr/>
              <p:nvPr/>
            </p:nvPicPr>
            <p:blipFill>
              <a:blip r:embed="rId91"/>
              <a:stretch>
                <a:fillRect/>
              </a:stretch>
            </p:blipFill>
            <p:spPr>
              <a:xfrm>
                <a:off x="7608680" y="756227"/>
                <a:ext cx="76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AC2C3990-C33A-45F4-9396-BF1EEBF111B8}"/>
                  </a:ext>
                </a:extLst>
              </p14:cNvPr>
              <p14:cNvContentPartPr/>
              <p14:nvPr/>
            </p14:nvContentPartPr>
            <p14:xfrm>
              <a:off x="7908200" y="708707"/>
              <a:ext cx="294480" cy="144360"/>
            </p14:xfrm>
          </p:contentPart>
        </mc:Choice>
        <mc:Fallback>
          <p:pic>
            <p:nvPicPr>
              <p:cNvPr id="57" name="Freihand 56">
                <a:extLst>
                  <a:ext uri="{FF2B5EF4-FFF2-40B4-BE49-F238E27FC236}">
                    <a16:creationId xmlns:a16="http://schemas.microsoft.com/office/drawing/2014/main" id="{AC2C3990-C33A-45F4-9396-BF1EEBF111B8}"/>
                  </a:ext>
                </a:extLst>
              </p:cNvPr>
              <p:cNvPicPr/>
              <p:nvPr/>
            </p:nvPicPr>
            <p:blipFill>
              <a:blip r:embed="rId93"/>
              <a:stretch>
                <a:fillRect/>
              </a:stretch>
            </p:blipFill>
            <p:spPr>
              <a:xfrm>
                <a:off x="7903880" y="704387"/>
                <a:ext cx="303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A01FFB3A-D167-41C3-8B70-94A382D0021F}"/>
                  </a:ext>
                </a:extLst>
              </p14:cNvPr>
              <p14:cNvContentPartPr/>
              <p14:nvPr/>
            </p14:nvContentPartPr>
            <p14:xfrm>
              <a:off x="8114840" y="655067"/>
              <a:ext cx="360" cy="360"/>
            </p14:xfrm>
          </p:contentPart>
        </mc:Choice>
        <mc:Fallback>
          <p:pic>
            <p:nvPicPr>
              <p:cNvPr id="58" name="Freihand 57">
                <a:extLst>
                  <a:ext uri="{FF2B5EF4-FFF2-40B4-BE49-F238E27FC236}">
                    <a16:creationId xmlns:a16="http://schemas.microsoft.com/office/drawing/2014/main" id="{A01FFB3A-D167-41C3-8B70-94A382D0021F}"/>
                  </a:ext>
                </a:extLst>
              </p:cNvPr>
              <p:cNvPicPr/>
              <p:nvPr/>
            </p:nvPicPr>
            <p:blipFill>
              <a:blip r:embed="rId20"/>
              <a:stretch>
                <a:fillRect/>
              </a:stretch>
            </p:blipFill>
            <p:spPr>
              <a:xfrm>
                <a:off x="8110520" y="65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7E545EAE-4A55-4EFB-9620-8979E97145D8}"/>
                  </a:ext>
                </a:extLst>
              </p14:cNvPr>
              <p14:cNvContentPartPr/>
              <p14:nvPr/>
            </p14:nvContentPartPr>
            <p14:xfrm>
              <a:off x="8380880" y="603947"/>
              <a:ext cx="186120" cy="240120"/>
            </p14:xfrm>
          </p:contentPart>
        </mc:Choice>
        <mc:Fallback>
          <p:pic>
            <p:nvPicPr>
              <p:cNvPr id="59" name="Freihand 58">
                <a:extLst>
                  <a:ext uri="{FF2B5EF4-FFF2-40B4-BE49-F238E27FC236}">
                    <a16:creationId xmlns:a16="http://schemas.microsoft.com/office/drawing/2014/main" id="{7E545EAE-4A55-4EFB-9620-8979E97145D8}"/>
                  </a:ext>
                </a:extLst>
              </p:cNvPr>
              <p:cNvPicPr/>
              <p:nvPr/>
            </p:nvPicPr>
            <p:blipFill>
              <a:blip r:embed="rId96"/>
              <a:stretch>
                <a:fillRect/>
              </a:stretch>
            </p:blipFill>
            <p:spPr>
              <a:xfrm>
                <a:off x="8376560" y="599627"/>
                <a:ext cx="194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D8BECF3C-ABF5-4CE7-95BC-BE39B69E8BF8}"/>
                  </a:ext>
                </a:extLst>
              </p14:cNvPr>
              <p14:cNvContentPartPr/>
              <p14:nvPr/>
            </p14:nvContentPartPr>
            <p14:xfrm>
              <a:off x="8535680" y="664787"/>
              <a:ext cx="153000" cy="128880"/>
            </p14:xfrm>
          </p:contentPart>
        </mc:Choice>
        <mc:Fallback>
          <p:pic>
            <p:nvPicPr>
              <p:cNvPr id="60" name="Freihand 59">
                <a:extLst>
                  <a:ext uri="{FF2B5EF4-FFF2-40B4-BE49-F238E27FC236}">
                    <a16:creationId xmlns:a16="http://schemas.microsoft.com/office/drawing/2014/main" id="{D8BECF3C-ABF5-4CE7-95BC-BE39B69E8BF8}"/>
                  </a:ext>
                </a:extLst>
              </p:cNvPr>
              <p:cNvPicPr/>
              <p:nvPr/>
            </p:nvPicPr>
            <p:blipFill>
              <a:blip r:embed="rId98"/>
              <a:stretch>
                <a:fillRect/>
              </a:stretch>
            </p:blipFill>
            <p:spPr>
              <a:xfrm>
                <a:off x="8531360" y="660467"/>
                <a:ext cx="161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93D231C5-77CB-4A61-A4A0-A566268419DB}"/>
                  </a:ext>
                </a:extLst>
              </p14:cNvPr>
              <p14:cNvContentPartPr/>
              <p14:nvPr/>
            </p14:nvContentPartPr>
            <p14:xfrm>
              <a:off x="8660240" y="563987"/>
              <a:ext cx="360" cy="360"/>
            </p14:xfrm>
          </p:contentPart>
        </mc:Choice>
        <mc:Fallback>
          <p:pic>
            <p:nvPicPr>
              <p:cNvPr id="61" name="Freihand 60">
                <a:extLst>
                  <a:ext uri="{FF2B5EF4-FFF2-40B4-BE49-F238E27FC236}">
                    <a16:creationId xmlns:a16="http://schemas.microsoft.com/office/drawing/2014/main" id="{93D231C5-77CB-4A61-A4A0-A566268419DB}"/>
                  </a:ext>
                </a:extLst>
              </p:cNvPr>
              <p:cNvPicPr/>
              <p:nvPr/>
            </p:nvPicPr>
            <p:blipFill>
              <a:blip r:embed="rId20"/>
              <a:stretch>
                <a:fillRect/>
              </a:stretch>
            </p:blipFill>
            <p:spPr>
              <a:xfrm>
                <a:off x="8655920" y="559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5311D09D-B5CD-4B0B-995B-C5DE55969314}"/>
                  </a:ext>
                </a:extLst>
              </p14:cNvPr>
              <p14:cNvContentPartPr/>
              <p14:nvPr/>
            </p14:nvContentPartPr>
            <p14:xfrm>
              <a:off x="8692640" y="552107"/>
              <a:ext cx="97200" cy="223920"/>
            </p14:xfrm>
          </p:contentPart>
        </mc:Choice>
        <mc:Fallback>
          <p:pic>
            <p:nvPicPr>
              <p:cNvPr id="62" name="Freihand 61">
                <a:extLst>
                  <a:ext uri="{FF2B5EF4-FFF2-40B4-BE49-F238E27FC236}">
                    <a16:creationId xmlns:a16="http://schemas.microsoft.com/office/drawing/2014/main" id="{5311D09D-B5CD-4B0B-995B-C5DE55969314}"/>
                  </a:ext>
                </a:extLst>
              </p:cNvPr>
              <p:cNvPicPr/>
              <p:nvPr/>
            </p:nvPicPr>
            <p:blipFill>
              <a:blip r:embed="rId101"/>
              <a:stretch>
                <a:fillRect/>
              </a:stretch>
            </p:blipFill>
            <p:spPr>
              <a:xfrm>
                <a:off x="8688320" y="547787"/>
                <a:ext cx="105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6F0695E1-D621-4E17-94F8-76549EE4AE8E}"/>
                  </a:ext>
                </a:extLst>
              </p14:cNvPr>
              <p14:cNvContentPartPr/>
              <p14:nvPr/>
            </p14:nvContentPartPr>
            <p14:xfrm>
              <a:off x="8815400" y="620147"/>
              <a:ext cx="189720" cy="86040"/>
            </p14:xfrm>
          </p:contentPart>
        </mc:Choice>
        <mc:Fallback>
          <p:pic>
            <p:nvPicPr>
              <p:cNvPr id="63" name="Freihand 62">
                <a:extLst>
                  <a:ext uri="{FF2B5EF4-FFF2-40B4-BE49-F238E27FC236}">
                    <a16:creationId xmlns:a16="http://schemas.microsoft.com/office/drawing/2014/main" id="{6F0695E1-D621-4E17-94F8-76549EE4AE8E}"/>
                  </a:ext>
                </a:extLst>
              </p:cNvPr>
              <p:cNvPicPr/>
              <p:nvPr/>
            </p:nvPicPr>
            <p:blipFill>
              <a:blip r:embed="rId103"/>
              <a:stretch>
                <a:fillRect/>
              </a:stretch>
            </p:blipFill>
            <p:spPr>
              <a:xfrm>
                <a:off x="8811080" y="615827"/>
                <a:ext cx="198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224670E0-1E7F-4AF7-99AC-AEFBCF8B42E8}"/>
                  </a:ext>
                </a:extLst>
              </p14:cNvPr>
              <p14:cNvContentPartPr/>
              <p14:nvPr/>
            </p14:nvContentPartPr>
            <p14:xfrm>
              <a:off x="9090440" y="541667"/>
              <a:ext cx="86760" cy="229680"/>
            </p14:xfrm>
          </p:contentPart>
        </mc:Choice>
        <mc:Fallback>
          <p:pic>
            <p:nvPicPr>
              <p:cNvPr id="64" name="Freihand 63">
                <a:extLst>
                  <a:ext uri="{FF2B5EF4-FFF2-40B4-BE49-F238E27FC236}">
                    <a16:creationId xmlns:a16="http://schemas.microsoft.com/office/drawing/2014/main" id="{224670E0-1E7F-4AF7-99AC-AEFBCF8B42E8}"/>
                  </a:ext>
                </a:extLst>
              </p:cNvPr>
              <p:cNvPicPr/>
              <p:nvPr/>
            </p:nvPicPr>
            <p:blipFill>
              <a:blip r:embed="rId105"/>
              <a:stretch>
                <a:fillRect/>
              </a:stretch>
            </p:blipFill>
            <p:spPr>
              <a:xfrm>
                <a:off x="9086120" y="537347"/>
                <a:ext cx="954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2F7C2513-08C4-4081-963D-C31D0918B1EB}"/>
                  </a:ext>
                </a:extLst>
              </p14:cNvPr>
              <p14:cNvContentPartPr/>
              <p14:nvPr/>
            </p14:nvContentPartPr>
            <p14:xfrm>
              <a:off x="9191600" y="497027"/>
              <a:ext cx="187920" cy="159120"/>
            </p14:xfrm>
          </p:contentPart>
        </mc:Choice>
        <mc:Fallback>
          <p:pic>
            <p:nvPicPr>
              <p:cNvPr id="66" name="Freihand 65">
                <a:extLst>
                  <a:ext uri="{FF2B5EF4-FFF2-40B4-BE49-F238E27FC236}">
                    <a16:creationId xmlns:a16="http://schemas.microsoft.com/office/drawing/2014/main" id="{2F7C2513-08C4-4081-963D-C31D0918B1EB}"/>
                  </a:ext>
                </a:extLst>
              </p:cNvPr>
              <p:cNvPicPr/>
              <p:nvPr/>
            </p:nvPicPr>
            <p:blipFill>
              <a:blip r:embed="rId107"/>
              <a:stretch>
                <a:fillRect/>
              </a:stretch>
            </p:blipFill>
            <p:spPr>
              <a:xfrm>
                <a:off x="9187280" y="492707"/>
                <a:ext cx="196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F2DB1F02-D4F7-4C2F-89CB-0FB0664FC074}"/>
                  </a:ext>
                </a:extLst>
              </p14:cNvPr>
              <p14:cNvContentPartPr/>
              <p14:nvPr/>
            </p14:nvContentPartPr>
            <p14:xfrm>
              <a:off x="9385640" y="562907"/>
              <a:ext cx="155520" cy="225360"/>
            </p14:xfrm>
          </p:contentPart>
        </mc:Choice>
        <mc:Fallback>
          <p:pic>
            <p:nvPicPr>
              <p:cNvPr id="67" name="Freihand 66">
                <a:extLst>
                  <a:ext uri="{FF2B5EF4-FFF2-40B4-BE49-F238E27FC236}">
                    <a16:creationId xmlns:a16="http://schemas.microsoft.com/office/drawing/2014/main" id="{F2DB1F02-D4F7-4C2F-89CB-0FB0664FC074}"/>
                  </a:ext>
                </a:extLst>
              </p:cNvPr>
              <p:cNvPicPr/>
              <p:nvPr/>
            </p:nvPicPr>
            <p:blipFill>
              <a:blip r:embed="rId109"/>
              <a:stretch>
                <a:fillRect/>
              </a:stretch>
            </p:blipFill>
            <p:spPr>
              <a:xfrm>
                <a:off x="9381320" y="558587"/>
                <a:ext cx="164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4FA9D779-7DB4-4D47-B15F-62B669120DDF}"/>
                  </a:ext>
                </a:extLst>
              </p14:cNvPr>
              <p14:cNvContentPartPr/>
              <p14:nvPr/>
            </p14:nvContentPartPr>
            <p14:xfrm>
              <a:off x="9814760" y="614747"/>
              <a:ext cx="25560" cy="87480"/>
            </p14:xfrm>
          </p:contentPart>
        </mc:Choice>
        <mc:Fallback>
          <p:pic>
            <p:nvPicPr>
              <p:cNvPr id="68" name="Freihand 67">
                <a:extLst>
                  <a:ext uri="{FF2B5EF4-FFF2-40B4-BE49-F238E27FC236}">
                    <a16:creationId xmlns:a16="http://schemas.microsoft.com/office/drawing/2014/main" id="{4FA9D779-7DB4-4D47-B15F-62B669120DDF}"/>
                  </a:ext>
                </a:extLst>
              </p:cNvPr>
              <p:cNvPicPr/>
              <p:nvPr/>
            </p:nvPicPr>
            <p:blipFill>
              <a:blip r:embed="rId111"/>
              <a:stretch>
                <a:fillRect/>
              </a:stretch>
            </p:blipFill>
            <p:spPr>
              <a:xfrm>
                <a:off x="9810440" y="610427"/>
                <a:ext cx="34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8488489B-7103-4B0F-9FDF-2290BD5788A9}"/>
                  </a:ext>
                </a:extLst>
              </p14:cNvPr>
              <p14:cNvContentPartPr/>
              <p14:nvPr/>
            </p14:nvContentPartPr>
            <p14:xfrm>
              <a:off x="9808280" y="517907"/>
              <a:ext cx="69840" cy="67320"/>
            </p14:xfrm>
          </p:contentPart>
        </mc:Choice>
        <mc:Fallback>
          <p:pic>
            <p:nvPicPr>
              <p:cNvPr id="69" name="Freihand 68">
                <a:extLst>
                  <a:ext uri="{FF2B5EF4-FFF2-40B4-BE49-F238E27FC236}">
                    <a16:creationId xmlns:a16="http://schemas.microsoft.com/office/drawing/2014/main" id="{8488489B-7103-4B0F-9FDF-2290BD5788A9}"/>
                  </a:ext>
                </a:extLst>
              </p:cNvPr>
              <p:cNvPicPr/>
              <p:nvPr/>
            </p:nvPicPr>
            <p:blipFill>
              <a:blip r:embed="rId113"/>
              <a:stretch>
                <a:fillRect/>
              </a:stretch>
            </p:blipFill>
            <p:spPr>
              <a:xfrm>
                <a:off x="9803960" y="513587"/>
                <a:ext cx="78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B9C33000-57F7-4686-8AC7-8AB5214424E4}"/>
                  </a:ext>
                </a:extLst>
              </p14:cNvPr>
              <p14:cNvContentPartPr/>
              <p14:nvPr/>
            </p14:nvContentPartPr>
            <p14:xfrm>
              <a:off x="9890000" y="588467"/>
              <a:ext cx="90360" cy="114480"/>
            </p14:xfrm>
          </p:contentPart>
        </mc:Choice>
        <mc:Fallback>
          <p:pic>
            <p:nvPicPr>
              <p:cNvPr id="70" name="Freihand 69">
                <a:extLst>
                  <a:ext uri="{FF2B5EF4-FFF2-40B4-BE49-F238E27FC236}">
                    <a16:creationId xmlns:a16="http://schemas.microsoft.com/office/drawing/2014/main" id="{B9C33000-57F7-4686-8AC7-8AB5214424E4}"/>
                  </a:ext>
                </a:extLst>
              </p:cNvPr>
              <p:cNvPicPr/>
              <p:nvPr/>
            </p:nvPicPr>
            <p:blipFill>
              <a:blip r:embed="rId115"/>
              <a:stretch>
                <a:fillRect/>
              </a:stretch>
            </p:blipFill>
            <p:spPr>
              <a:xfrm>
                <a:off x="9885680" y="584147"/>
                <a:ext cx="99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B96C69E9-B44C-43FB-9778-03E086C17EB4}"/>
                  </a:ext>
                </a:extLst>
              </p14:cNvPr>
              <p14:cNvContentPartPr/>
              <p14:nvPr/>
            </p14:nvContentPartPr>
            <p14:xfrm>
              <a:off x="9963800" y="484427"/>
              <a:ext cx="74520" cy="193680"/>
            </p14:xfrm>
          </p:contentPart>
        </mc:Choice>
        <mc:Fallback>
          <p:pic>
            <p:nvPicPr>
              <p:cNvPr id="71" name="Freihand 70">
                <a:extLst>
                  <a:ext uri="{FF2B5EF4-FFF2-40B4-BE49-F238E27FC236}">
                    <a16:creationId xmlns:a16="http://schemas.microsoft.com/office/drawing/2014/main" id="{B96C69E9-B44C-43FB-9778-03E086C17EB4}"/>
                  </a:ext>
                </a:extLst>
              </p:cNvPr>
              <p:cNvPicPr/>
              <p:nvPr/>
            </p:nvPicPr>
            <p:blipFill>
              <a:blip r:embed="rId117"/>
              <a:stretch>
                <a:fillRect/>
              </a:stretch>
            </p:blipFill>
            <p:spPr>
              <a:xfrm>
                <a:off x="9959480" y="480107"/>
                <a:ext cx="83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87930787-5030-42C0-AE5E-BBCF779D2914}"/>
                  </a:ext>
                </a:extLst>
              </p14:cNvPr>
              <p14:cNvContentPartPr/>
              <p14:nvPr/>
            </p14:nvContentPartPr>
            <p14:xfrm>
              <a:off x="7783280" y="989867"/>
              <a:ext cx="226080" cy="303840"/>
            </p14:xfrm>
          </p:contentPart>
        </mc:Choice>
        <mc:Fallback>
          <p:pic>
            <p:nvPicPr>
              <p:cNvPr id="74" name="Freihand 73">
                <a:extLst>
                  <a:ext uri="{FF2B5EF4-FFF2-40B4-BE49-F238E27FC236}">
                    <a16:creationId xmlns:a16="http://schemas.microsoft.com/office/drawing/2014/main" id="{87930787-5030-42C0-AE5E-BBCF779D2914}"/>
                  </a:ext>
                </a:extLst>
              </p:cNvPr>
              <p:cNvPicPr/>
              <p:nvPr/>
            </p:nvPicPr>
            <p:blipFill>
              <a:blip r:embed="rId119"/>
              <a:stretch>
                <a:fillRect/>
              </a:stretch>
            </p:blipFill>
            <p:spPr>
              <a:xfrm>
                <a:off x="7778960" y="985547"/>
                <a:ext cx="2347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44F05299-0964-469C-AACF-4DFFFEF18F30}"/>
                  </a:ext>
                </a:extLst>
              </p14:cNvPr>
              <p14:cNvContentPartPr/>
              <p14:nvPr/>
            </p14:nvContentPartPr>
            <p14:xfrm>
              <a:off x="7926560" y="1136747"/>
              <a:ext cx="137160" cy="25560"/>
            </p14:xfrm>
          </p:contentPart>
        </mc:Choice>
        <mc:Fallback>
          <p:pic>
            <p:nvPicPr>
              <p:cNvPr id="75" name="Freihand 74">
                <a:extLst>
                  <a:ext uri="{FF2B5EF4-FFF2-40B4-BE49-F238E27FC236}">
                    <a16:creationId xmlns:a16="http://schemas.microsoft.com/office/drawing/2014/main" id="{44F05299-0964-469C-AACF-4DFFFEF18F30}"/>
                  </a:ext>
                </a:extLst>
              </p:cNvPr>
              <p:cNvPicPr/>
              <p:nvPr/>
            </p:nvPicPr>
            <p:blipFill>
              <a:blip r:embed="rId121"/>
              <a:stretch>
                <a:fillRect/>
              </a:stretch>
            </p:blipFill>
            <p:spPr>
              <a:xfrm>
                <a:off x="7922240" y="1132427"/>
                <a:ext cx="145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CA60DB57-6314-4E2F-B4DC-2B3F48C30166}"/>
                  </a:ext>
                </a:extLst>
              </p14:cNvPr>
              <p14:cNvContentPartPr/>
              <p14:nvPr/>
            </p14:nvContentPartPr>
            <p14:xfrm>
              <a:off x="8100080" y="959627"/>
              <a:ext cx="144360" cy="253800"/>
            </p14:xfrm>
          </p:contentPart>
        </mc:Choice>
        <mc:Fallback>
          <p:pic>
            <p:nvPicPr>
              <p:cNvPr id="76" name="Freihand 75">
                <a:extLst>
                  <a:ext uri="{FF2B5EF4-FFF2-40B4-BE49-F238E27FC236}">
                    <a16:creationId xmlns:a16="http://schemas.microsoft.com/office/drawing/2014/main" id="{CA60DB57-6314-4E2F-B4DC-2B3F48C30166}"/>
                  </a:ext>
                </a:extLst>
              </p:cNvPr>
              <p:cNvPicPr/>
              <p:nvPr/>
            </p:nvPicPr>
            <p:blipFill>
              <a:blip r:embed="rId123"/>
              <a:stretch>
                <a:fillRect/>
              </a:stretch>
            </p:blipFill>
            <p:spPr>
              <a:xfrm>
                <a:off x="8095760" y="955307"/>
                <a:ext cx="1530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4AC7203F-7BC1-4E81-93D8-BAB8EAF13842}"/>
                  </a:ext>
                </a:extLst>
              </p14:cNvPr>
              <p14:cNvContentPartPr/>
              <p14:nvPr/>
            </p14:nvContentPartPr>
            <p14:xfrm>
              <a:off x="8285840" y="935147"/>
              <a:ext cx="655560" cy="317880"/>
            </p14:xfrm>
          </p:contentPart>
        </mc:Choice>
        <mc:Fallback>
          <p:pic>
            <p:nvPicPr>
              <p:cNvPr id="81" name="Freihand 80">
                <a:extLst>
                  <a:ext uri="{FF2B5EF4-FFF2-40B4-BE49-F238E27FC236}">
                    <a16:creationId xmlns:a16="http://schemas.microsoft.com/office/drawing/2014/main" id="{4AC7203F-7BC1-4E81-93D8-BAB8EAF13842}"/>
                  </a:ext>
                </a:extLst>
              </p:cNvPr>
              <p:cNvPicPr/>
              <p:nvPr/>
            </p:nvPicPr>
            <p:blipFill>
              <a:blip r:embed="rId125"/>
              <a:stretch>
                <a:fillRect/>
              </a:stretch>
            </p:blipFill>
            <p:spPr>
              <a:xfrm>
                <a:off x="8281520" y="930827"/>
                <a:ext cx="6642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A2E93F84-D9F9-49B8-BC00-49C9D7B90DAB}"/>
                  </a:ext>
                </a:extLst>
              </p14:cNvPr>
              <p14:cNvContentPartPr/>
              <p14:nvPr/>
            </p14:nvContentPartPr>
            <p14:xfrm>
              <a:off x="9108800" y="913547"/>
              <a:ext cx="253440" cy="151560"/>
            </p14:xfrm>
          </p:contentPart>
        </mc:Choice>
        <mc:Fallback>
          <p:pic>
            <p:nvPicPr>
              <p:cNvPr id="82" name="Freihand 81">
                <a:extLst>
                  <a:ext uri="{FF2B5EF4-FFF2-40B4-BE49-F238E27FC236}">
                    <a16:creationId xmlns:a16="http://schemas.microsoft.com/office/drawing/2014/main" id="{A2E93F84-D9F9-49B8-BC00-49C9D7B90DAB}"/>
                  </a:ext>
                </a:extLst>
              </p:cNvPr>
              <p:cNvPicPr/>
              <p:nvPr/>
            </p:nvPicPr>
            <p:blipFill>
              <a:blip r:embed="rId127"/>
              <a:stretch>
                <a:fillRect/>
              </a:stretch>
            </p:blipFill>
            <p:spPr>
              <a:xfrm>
                <a:off x="9104480" y="909227"/>
                <a:ext cx="262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DBA49CFD-BF51-421F-B1F7-C1D2DDE893E3}"/>
                  </a:ext>
                </a:extLst>
              </p14:cNvPr>
              <p14:cNvContentPartPr/>
              <p14:nvPr/>
            </p14:nvContentPartPr>
            <p14:xfrm>
              <a:off x="9408320" y="909587"/>
              <a:ext cx="101160" cy="141480"/>
            </p14:xfrm>
          </p:contentPart>
        </mc:Choice>
        <mc:Fallback>
          <p:pic>
            <p:nvPicPr>
              <p:cNvPr id="83" name="Freihand 82">
                <a:extLst>
                  <a:ext uri="{FF2B5EF4-FFF2-40B4-BE49-F238E27FC236}">
                    <a16:creationId xmlns:a16="http://schemas.microsoft.com/office/drawing/2014/main" id="{DBA49CFD-BF51-421F-B1F7-C1D2DDE893E3}"/>
                  </a:ext>
                </a:extLst>
              </p:cNvPr>
              <p:cNvPicPr/>
              <p:nvPr/>
            </p:nvPicPr>
            <p:blipFill>
              <a:blip r:embed="rId129"/>
              <a:stretch>
                <a:fillRect/>
              </a:stretch>
            </p:blipFill>
            <p:spPr>
              <a:xfrm>
                <a:off x="9404000" y="905267"/>
                <a:ext cx="109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183544E8-6F88-44A7-97C7-4BDDCDF25045}"/>
                  </a:ext>
                </a:extLst>
              </p14:cNvPr>
              <p14:cNvContentPartPr/>
              <p14:nvPr/>
            </p14:nvContentPartPr>
            <p14:xfrm>
              <a:off x="9647720" y="890867"/>
              <a:ext cx="139680" cy="43200"/>
            </p14:xfrm>
          </p:contentPart>
        </mc:Choice>
        <mc:Fallback>
          <p:pic>
            <p:nvPicPr>
              <p:cNvPr id="84" name="Freihand 83">
                <a:extLst>
                  <a:ext uri="{FF2B5EF4-FFF2-40B4-BE49-F238E27FC236}">
                    <a16:creationId xmlns:a16="http://schemas.microsoft.com/office/drawing/2014/main" id="{183544E8-6F88-44A7-97C7-4BDDCDF25045}"/>
                  </a:ext>
                </a:extLst>
              </p:cNvPr>
              <p:cNvPicPr/>
              <p:nvPr/>
            </p:nvPicPr>
            <p:blipFill>
              <a:blip r:embed="rId131"/>
              <a:stretch>
                <a:fillRect/>
              </a:stretch>
            </p:blipFill>
            <p:spPr>
              <a:xfrm>
                <a:off x="9643400" y="886547"/>
                <a:ext cx="148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65A38BFD-E737-499D-8A7B-3CCD8C2ECDFA}"/>
                  </a:ext>
                </a:extLst>
              </p14:cNvPr>
              <p14:cNvContentPartPr/>
              <p14:nvPr/>
            </p14:nvContentPartPr>
            <p14:xfrm>
              <a:off x="9733400" y="842267"/>
              <a:ext cx="78840" cy="276480"/>
            </p14:xfrm>
          </p:contentPart>
        </mc:Choice>
        <mc:Fallback>
          <p:pic>
            <p:nvPicPr>
              <p:cNvPr id="85" name="Freihand 84">
                <a:extLst>
                  <a:ext uri="{FF2B5EF4-FFF2-40B4-BE49-F238E27FC236}">
                    <a16:creationId xmlns:a16="http://schemas.microsoft.com/office/drawing/2014/main" id="{65A38BFD-E737-499D-8A7B-3CCD8C2ECDFA}"/>
                  </a:ext>
                </a:extLst>
              </p:cNvPr>
              <p:cNvPicPr/>
              <p:nvPr/>
            </p:nvPicPr>
            <p:blipFill>
              <a:blip r:embed="rId133"/>
              <a:stretch>
                <a:fillRect/>
              </a:stretch>
            </p:blipFill>
            <p:spPr>
              <a:xfrm>
                <a:off x="9729080" y="837947"/>
                <a:ext cx="874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D2DA2D58-9396-417B-8997-ABC345E828B2}"/>
                  </a:ext>
                </a:extLst>
              </p14:cNvPr>
              <p14:cNvContentPartPr/>
              <p14:nvPr/>
            </p14:nvContentPartPr>
            <p14:xfrm>
              <a:off x="9839960" y="891947"/>
              <a:ext cx="252000" cy="117360"/>
            </p14:xfrm>
          </p:contentPart>
        </mc:Choice>
        <mc:Fallback>
          <p:pic>
            <p:nvPicPr>
              <p:cNvPr id="86" name="Freihand 85">
                <a:extLst>
                  <a:ext uri="{FF2B5EF4-FFF2-40B4-BE49-F238E27FC236}">
                    <a16:creationId xmlns:a16="http://schemas.microsoft.com/office/drawing/2014/main" id="{D2DA2D58-9396-417B-8997-ABC345E828B2}"/>
                  </a:ext>
                </a:extLst>
              </p:cNvPr>
              <p:cNvPicPr/>
              <p:nvPr/>
            </p:nvPicPr>
            <p:blipFill>
              <a:blip r:embed="rId135"/>
              <a:stretch>
                <a:fillRect/>
              </a:stretch>
            </p:blipFill>
            <p:spPr>
              <a:xfrm>
                <a:off x="9835640" y="887627"/>
                <a:ext cx="260640" cy="126000"/>
              </a:xfrm>
              <a:prstGeom prst="rect">
                <a:avLst/>
              </a:prstGeom>
            </p:spPr>
          </p:pic>
        </mc:Fallback>
      </mc:AlternateContent>
      <p:grpSp>
        <p:nvGrpSpPr>
          <p:cNvPr id="100" name="Gruppieren 99">
            <a:extLst>
              <a:ext uri="{FF2B5EF4-FFF2-40B4-BE49-F238E27FC236}">
                <a16:creationId xmlns:a16="http://schemas.microsoft.com/office/drawing/2014/main" id="{1762581F-4594-4875-9402-F15329DA39E3}"/>
              </a:ext>
            </a:extLst>
          </p:cNvPr>
          <p:cNvGrpSpPr/>
          <p:nvPr/>
        </p:nvGrpSpPr>
        <p:grpSpPr>
          <a:xfrm>
            <a:off x="10322360" y="665147"/>
            <a:ext cx="1619280" cy="609480"/>
            <a:chOff x="10322360" y="665147"/>
            <a:chExt cx="1619280" cy="609480"/>
          </a:xfrm>
        </p:grpSpPr>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2AAFA7D4-BC11-41A5-A8A0-38239CEB550B}"/>
                    </a:ext>
                  </a:extLst>
                </p14:cNvPr>
                <p14:cNvContentPartPr/>
                <p14:nvPr/>
              </p14:nvContentPartPr>
              <p14:xfrm>
                <a:off x="10322360" y="876467"/>
                <a:ext cx="187920" cy="270720"/>
              </p14:xfrm>
            </p:contentPart>
          </mc:Choice>
          <mc:Fallback>
            <p:pic>
              <p:nvPicPr>
                <p:cNvPr id="87" name="Freihand 86">
                  <a:extLst>
                    <a:ext uri="{FF2B5EF4-FFF2-40B4-BE49-F238E27FC236}">
                      <a16:creationId xmlns:a16="http://schemas.microsoft.com/office/drawing/2014/main" id="{2AAFA7D4-BC11-41A5-A8A0-38239CEB550B}"/>
                    </a:ext>
                  </a:extLst>
                </p:cNvPr>
                <p:cNvPicPr/>
                <p:nvPr/>
              </p:nvPicPr>
              <p:blipFill>
                <a:blip r:embed="rId137"/>
                <a:stretch>
                  <a:fillRect/>
                </a:stretch>
              </p:blipFill>
              <p:spPr>
                <a:xfrm>
                  <a:off x="10318040" y="872147"/>
                  <a:ext cx="196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3FACBA3F-3882-439D-8DCB-8D4D9E82FD14}"/>
                    </a:ext>
                  </a:extLst>
                </p14:cNvPr>
                <p14:cNvContentPartPr/>
                <p14:nvPr/>
              </p14:nvContentPartPr>
              <p14:xfrm>
                <a:off x="10536560" y="856667"/>
                <a:ext cx="334440" cy="253080"/>
              </p14:xfrm>
            </p:contentPart>
          </mc:Choice>
          <mc:Fallback>
            <p:pic>
              <p:nvPicPr>
                <p:cNvPr id="88" name="Freihand 87">
                  <a:extLst>
                    <a:ext uri="{FF2B5EF4-FFF2-40B4-BE49-F238E27FC236}">
                      <a16:creationId xmlns:a16="http://schemas.microsoft.com/office/drawing/2014/main" id="{3FACBA3F-3882-439D-8DCB-8D4D9E82FD14}"/>
                    </a:ext>
                  </a:extLst>
                </p:cNvPr>
                <p:cNvPicPr/>
                <p:nvPr/>
              </p:nvPicPr>
              <p:blipFill>
                <a:blip r:embed="rId139"/>
                <a:stretch>
                  <a:fillRect/>
                </a:stretch>
              </p:blipFill>
              <p:spPr>
                <a:xfrm>
                  <a:off x="10532240" y="852347"/>
                  <a:ext cx="3430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123D9473-0938-477C-BE3C-98229EC82B3F}"/>
                    </a:ext>
                  </a:extLst>
                </p14:cNvPr>
                <p14:cNvContentPartPr/>
                <p14:nvPr/>
              </p14:nvContentPartPr>
              <p14:xfrm>
                <a:off x="10945520" y="710867"/>
                <a:ext cx="244080" cy="204120"/>
              </p14:xfrm>
            </p:contentPart>
          </mc:Choice>
          <mc:Fallback>
            <p:pic>
              <p:nvPicPr>
                <p:cNvPr id="89" name="Freihand 88">
                  <a:extLst>
                    <a:ext uri="{FF2B5EF4-FFF2-40B4-BE49-F238E27FC236}">
                      <a16:creationId xmlns:a16="http://schemas.microsoft.com/office/drawing/2014/main" id="{123D9473-0938-477C-BE3C-98229EC82B3F}"/>
                    </a:ext>
                  </a:extLst>
                </p:cNvPr>
                <p:cNvPicPr/>
                <p:nvPr/>
              </p:nvPicPr>
              <p:blipFill>
                <a:blip r:embed="rId141"/>
                <a:stretch>
                  <a:fillRect/>
                </a:stretch>
              </p:blipFill>
              <p:spPr>
                <a:xfrm>
                  <a:off x="10941200" y="706547"/>
                  <a:ext cx="252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Freihand 89">
                  <a:extLst>
                    <a:ext uri="{FF2B5EF4-FFF2-40B4-BE49-F238E27FC236}">
                      <a16:creationId xmlns:a16="http://schemas.microsoft.com/office/drawing/2014/main" id="{ABC695B6-27FD-485F-90AF-201E5AB290AF}"/>
                    </a:ext>
                  </a:extLst>
                </p14:cNvPr>
                <p14:cNvContentPartPr/>
                <p14:nvPr/>
              </p14:nvContentPartPr>
              <p14:xfrm>
                <a:off x="11227760" y="768107"/>
                <a:ext cx="177840" cy="115920"/>
              </p14:xfrm>
            </p:contentPart>
          </mc:Choice>
          <mc:Fallback>
            <p:pic>
              <p:nvPicPr>
                <p:cNvPr id="90" name="Freihand 89">
                  <a:extLst>
                    <a:ext uri="{FF2B5EF4-FFF2-40B4-BE49-F238E27FC236}">
                      <a16:creationId xmlns:a16="http://schemas.microsoft.com/office/drawing/2014/main" id="{ABC695B6-27FD-485F-90AF-201E5AB290AF}"/>
                    </a:ext>
                  </a:extLst>
                </p:cNvPr>
                <p:cNvPicPr/>
                <p:nvPr/>
              </p:nvPicPr>
              <p:blipFill>
                <a:blip r:embed="rId143"/>
                <a:stretch>
                  <a:fillRect/>
                </a:stretch>
              </p:blipFill>
              <p:spPr>
                <a:xfrm>
                  <a:off x="11223440" y="763787"/>
                  <a:ext cx="186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13605560-DB51-4551-80E1-0AB09620E030}"/>
                    </a:ext>
                  </a:extLst>
                </p14:cNvPr>
                <p14:cNvContentPartPr/>
                <p14:nvPr/>
              </p14:nvContentPartPr>
              <p14:xfrm>
                <a:off x="10988000" y="670907"/>
                <a:ext cx="127800" cy="720"/>
              </p14:xfrm>
            </p:contentPart>
          </mc:Choice>
          <mc:Fallback>
            <p:pic>
              <p:nvPicPr>
                <p:cNvPr id="91" name="Freihand 90">
                  <a:extLst>
                    <a:ext uri="{FF2B5EF4-FFF2-40B4-BE49-F238E27FC236}">
                      <a16:creationId xmlns:a16="http://schemas.microsoft.com/office/drawing/2014/main" id="{13605560-DB51-4551-80E1-0AB09620E030}"/>
                    </a:ext>
                  </a:extLst>
                </p:cNvPr>
                <p:cNvPicPr/>
                <p:nvPr/>
              </p:nvPicPr>
              <p:blipFill>
                <a:blip r:embed="rId145"/>
                <a:stretch>
                  <a:fillRect/>
                </a:stretch>
              </p:blipFill>
              <p:spPr>
                <a:xfrm>
                  <a:off x="10983680" y="666587"/>
                  <a:ext cx="136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CED7EFD9-B3A5-4015-8CF1-E0B22083E0E5}"/>
                    </a:ext>
                  </a:extLst>
                </p14:cNvPr>
                <p14:cNvContentPartPr/>
                <p14:nvPr/>
              </p14:nvContentPartPr>
              <p14:xfrm>
                <a:off x="11506400" y="665147"/>
                <a:ext cx="435240" cy="177120"/>
              </p14:xfrm>
            </p:contentPart>
          </mc:Choice>
          <mc:Fallback>
            <p:pic>
              <p:nvPicPr>
                <p:cNvPr id="92" name="Freihand 91">
                  <a:extLst>
                    <a:ext uri="{FF2B5EF4-FFF2-40B4-BE49-F238E27FC236}">
                      <a16:creationId xmlns:a16="http://schemas.microsoft.com/office/drawing/2014/main" id="{CED7EFD9-B3A5-4015-8CF1-E0B22083E0E5}"/>
                    </a:ext>
                  </a:extLst>
                </p:cNvPr>
                <p:cNvPicPr/>
                <p:nvPr/>
              </p:nvPicPr>
              <p:blipFill>
                <a:blip r:embed="rId147"/>
                <a:stretch>
                  <a:fillRect/>
                </a:stretch>
              </p:blipFill>
              <p:spPr>
                <a:xfrm>
                  <a:off x="11502080" y="660827"/>
                  <a:ext cx="443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A9621529-1299-48B3-8590-3E945928DCE9}"/>
                    </a:ext>
                  </a:extLst>
                </p14:cNvPr>
                <p14:cNvContentPartPr/>
                <p14:nvPr/>
              </p14:nvContentPartPr>
              <p14:xfrm>
                <a:off x="10674440" y="1107947"/>
                <a:ext cx="189360" cy="166680"/>
              </p14:xfrm>
            </p:contentPart>
          </mc:Choice>
          <mc:Fallback>
            <p:pic>
              <p:nvPicPr>
                <p:cNvPr id="95" name="Freihand 94">
                  <a:extLst>
                    <a:ext uri="{FF2B5EF4-FFF2-40B4-BE49-F238E27FC236}">
                      <a16:creationId xmlns:a16="http://schemas.microsoft.com/office/drawing/2014/main" id="{A9621529-1299-48B3-8590-3E945928DCE9}"/>
                    </a:ext>
                  </a:extLst>
                </p:cNvPr>
                <p:cNvPicPr/>
                <p:nvPr/>
              </p:nvPicPr>
              <p:blipFill>
                <a:blip r:embed="rId149"/>
                <a:stretch>
                  <a:fillRect/>
                </a:stretch>
              </p:blipFill>
              <p:spPr>
                <a:xfrm>
                  <a:off x="10670120" y="1103627"/>
                  <a:ext cx="198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773987C6-09B2-4044-9821-CC48E6A96DDD}"/>
                    </a:ext>
                  </a:extLst>
                </p14:cNvPr>
                <p14:cNvContentPartPr/>
                <p14:nvPr/>
              </p14:nvContentPartPr>
              <p14:xfrm>
                <a:off x="10852280" y="1043507"/>
                <a:ext cx="164160" cy="192960"/>
              </p14:xfrm>
            </p:contentPart>
          </mc:Choice>
          <mc:Fallback>
            <p:pic>
              <p:nvPicPr>
                <p:cNvPr id="96" name="Freihand 95">
                  <a:extLst>
                    <a:ext uri="{FF2B5EF4-FFF2-40B4-BE49-F238E27FC236}">
                      <a16:creationId xmlns:a16="http://schemas.microsoft.com/office/drawing/2014/main" id="{773987C6-09B2-4044-9821-CC48E6A96DDD}"/>
                    </a:ext>
                  </a:extLst>
                </p:cNvPr>
                <p:cNvPicPr/>
                <p:nvPr/>
              </p:nvPicPr>
              <p:blipFill>
                <a:blip r:embed="rId151"/>
                <a:stretch>
                  <a:fillRect/>
                </a:stretch>
              </p:blipFill>
              <p:spPr>
                <a:xfrm>
                  <a:off x="10847960" y="1039187"/>
                  <a:ext cx="172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76A8452A-8823-435F-9BCE-36C86667A2E9}"/>
                    </a:ext>
                  </a:extLst>
                </p14:cNvPr>
                <p14:cNvContentPartPr/>
                <p14:nvPr/>
              </p14:nvContentPartPr>
              <p14:xfrm>
                <a:off x="11097440" y="1100747"/>
                <a:ext cx="116640" cy="26640"/>
              </p14:xfrm>
            </p:contentPart>
          </mc:Choice>
          <mc:Fallback>
            <p:pic>
              <p:nvPicPr>
                <p:cNvPr id="97" name="Freihand 96">
                  <a:extLst>
                    <a:ext uri="{FF2B5EF4-FFF2-40B4-BE49-F238E27FC236}">
                      <a16:creationId xmlns:a16="http://schemas.microsoft.com/office/drawing/2014/main" id="{76A8452A-8823-435F-9BCE-36C86667A2E9}"/>
                    </a:ext>
                  </a:extLst>
                </p:cNvPr>
                <p:cNvPicPr/>
                <p:nvPr/>
              </p:nvPicPr>
              <p:blipFill>
                <a:blip r:embed="rId153"/>
                <a:stretch>
                  <a:fillRect/>
                </a:stretch>
              </p:blipFill>
              <p:spPr>
                <a:xfrm>
                  <a:off x="11093120" y="1096427"/>
                  <a:ext cx="125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3EC72486-2BD2-4FDE-8FB1-CF4FC5F50068}"/>
                    </a:ext>
                  </a:extLst>
                </p14:cNvPr>
                <p14:cNvContentPartPr/>
                <p14:nvPr/>
              </p14:nvContentPartPr>
              <p14:xfrm>
                <a:off x="11211920" y="995267"/>
                <a:ext cx="144000" cy="191160"/>
              </p14:xfrm>
            </p:contentPart>
          </mc:Choice>
          <mc:Fallback>
            <p:pic>
              <p:nvPicPr>
                <p:cNvPr id="98" name="Freihand 97">
                  <a:extLst>
                    <a:ext uri="{FF2B5EF4-FFF2-40B4-BE49-F238E27FC236}">
                      <a16:creationId xmlns:a16="http://schemas.microsoft.com/office/drawing/2014/main" id="{3EC72486-2BD2-4FDE-8FB1-CF4FC5F50068}"/>
                    </a:ext>
                  </a:extLst>
                </p:cNvPr>
                <p:cNvPicPr/>
                <p:nvPr/>
              </p:nvPicPr>
              <p:blipFill>
                <a:blip r:embed="rId155"/>
                <a:stretch>
                  <a:fillRect/>
                </a:stretch>
              </p:blipFill>
              <p:spPr>
                <a:xfrm>
                  <a:off x="11207600" y="990947"/>
                  <a:ext cx="152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81BE10E9-041E-4465-BCEF-35AD3FA81552}"/>
                    </a:ext>
                  </a:extLst>
                </p14:cNvPr>
                <p14:cNvContentPartPr/>
                <p14:nvPr/>
              </p14:nvContentPartPr>
              <p14:xfrm>
                <a:off x="11233520" y="961067"/>
                <a:ext cx="81000" cy="233640"/>
              </p14:xfrm>
            </p:contentPart>
          </mc:Choice>
          <mc:Fallback>
            <p:pic>
              <p:nvPicPr>
                <p:cNvPr id="99" name="Freihand 98">
                  <a:extLst>
                    <a:ext uri="{FF2B5EF4-FFF2-40B4-BE49-F238E27FC236}">
                      <a16:creationId xmlns:a16="http://schemas.microsoft.com/office/drawing/2014/main" id="{81BE10E9-041E-4465-BCEF-35AD3FA81552}"/>
                    </a:ext>
                  </a:extLst>
                </p:cNvPr>
                <p:cNvPicPr/>
                <p:nvPr/>
              </p:nvPicPr>
              <p:blipFill>
                <a:blip r:embed="rId157"/>
                <a:stretch>
                  <a:fillRect/>
                </a:stretch>
              </p:blipFill>
              <p:spPr>
                <a:xfrm>
                  <a:off x="11229200" y="956747"/>
                  <a:ext cx="89640" cy="242280"/>
                </a:xfrm>
                <a:prstGeom prst="rect">
                  <a:avLst/>
                </a:prstGeom>
              </p:spPr>
            </p:pic>
          </mc:Fallback>
        </mc:AlternateContent>
      </p:grpSp>
      <p:grpSp>
        <p:nvGrpSpPr>
          <p:cNvPr id="143" name="Gruppieren 142">
            <a:extLst>
              <a:ext uri="{FF2B5EF4-FFF2-40B4-BE49-F238E27FC236}">
                <a16:creationId xmlns:a16="http://schemas.microsoft.com/office/drawing/2014/main" id="{D702C657-312D-4DD3-9CC6-F77AF1F2ACFD}"/>
              </a:ext>
            </a:extLst>
          </p:cNvPr>
          <p:cNvGrpSpPr/>
          <p:nvPr/>
        </p:nvGrpSpPr>
        <p:grpSpPr>
          <a:xfrm>
            <a:off x="10030760" y="1371467"/>
            <a:ext cx="2016720" cy="1771200"/>
            <a:chOff x="10030760" y="1371467"/>
            <a:chExt cx="2016720" cy="1771200"/>
          </a:xfrm>
        </p:grpSpPr>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5D3597B2-6BD6-437B-B4B4-D73687BAA0B2}"/>
                    </a:ext>
                  </a:extLst>
                </p14:cNvPr>
                <p14:cNvContentPartPr/>
                <p14:nvPr/>
              </p14:nvContentPartPr>
              <p14:xfrm>
                <a:off x="10044080" y="1562987"/>
                <a:ext cx="328320" cy="197280"/>
              </p14:xfrm>
            </p:contentPart>
          </mc:Choice>
          <mc:Fallback>
            <p:pic>
              <p:nvPicPr>
                <p:cNvPr id="101" name="Freihand 100">
                  <a:extLst>
                    <a:ext uri="{FF2B5EF4-FFF2-40B4-BE49-F238E27FC236}">
                      <a16:creationId xmlns:a16="http://schemas.microsoft.com/office/drawing/2014/main" id="{5D3597B2-6BD6-437B-B4B4-D73687BAA0B2}"/>
                    </a:ext>
                  </a:extLst>
                </p:cNvPr>
                <p:cNvPicPr/>
                <p:nvPr/>
              </p:nvPicPr>
              <p:blipFill>
                <a:blip r:embed="rId159"/>
                <a:stretch>
                  <a:fillRect/>
                </a:stretch>
              </p:blipFill>
              <p:spPr>
                <a:xfrm>
                  <a:off x="10039760" y="1558667"/>
                  <a:ext cx="336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83202884-F182-4444-907B-03064AD956F8}"/>
                    </a:ext>
                  </a:extLst>
                </p14:cNvPr>
                <p14:cNvContentPartPr/>
                <p14:nvPr/>
              </p14:nvContentPartPr>
              <p14:xfrm>
                <a:off x="10394720" y="1493147"/>
                <a:ext cx="530280" cy="198720"/>
              </p14:xfrm>
            </p:contentPart>
          </mc:Choice>
          <mc:Fallback>
            <p:pic>
              <p:nvPicPr>
                <p:cNvPr id="102" name="Freihand 101">
                  <a:extLst>
                    <a:ext uri="{FF2B5EF4-FFF2-40B4-BE49-F238E27FC236}">
                      <a16:creationId xmlns:a16="http://schemas.microsoft.com/office/drawing/2014/main" id="{83202884-F182-4444-907B-03064AD956F8}"/>
                    </a:ext>
                  </a:extLst>
                </p:cNvPr>
                <p:cNvPicPr/>
                <p:nvPr/>
              </p:nvPicPr>
              <p:blipFill>
                <a:blip r:embed="rId161"/>
                <a:stretch>
                  <a:fillRect/>
                </a:stretch>
              </p:blipFill>
              <p:spPr>
                <a:xfrm>
                  <a:off x="10390400" y="1488827"/>
                  <a:ext cx="538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DE062612-223C-4AC1-A356-2FA0D6AE76D9}"/>
                    </a:ext>
                  </a:extLst>
                </p14:cNvPr>
                <p14:cNvContentPartPr/>
                <p14:nvPr/>
              </p14:nvContentPartPr>
              <p14:xfrm>
                <a:off x="10936880" y="1462907"/>
                <a:ext cx="198000" cy="169920"/>
              </p14:xfrm>
            </p:contentPart>
          </mc:Choice>
          <mc:Fallback>
            <p:pic>
              <p:nvPicPr>
                <p:cNvPr id="103" name="Freihand 102">
                  <a:extLst>
                    <a:ext uri="{FF2B5EF4-FFF2-40B4-BE49-F238E27FC236}">
                      <a16:creationId xmlns:a16="http://schemas.microsoft.com/office/drawing/2014/main" id="{DE062612-223C-4AC1-A356-2FA0D6AE76D9}"/>
                    </a:ext>
                  </a:extLst>
                </p:cNvPr>
                <p:cNvPicPr/>
                <p:nvPr/>
              </p:nvPicPr>
              <p:blipFill>
                <a:blip r:embed="rId163"/>
                <a:stretch>
                  <a:fillRect/>
                </a:stretch>
              </p:blipFill>
              <p:spPr>
                <a:xfrm>
                  <a:off x="10932560" y="1458587"/>
                  <a:ext cx="206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13BA66CE-90CC-44E2-A7FF-8D97C3912BF3}"/>
                    </a:ext>
                  </a:extLst>
                </p14:cNvPr>
                <p14:cNvContentPartPr/>
                <p14:nvPr/>
              </p14:nvContentPartPr>
              <p14:xfrm>
                <a:off x="10467800" y="1374347"/>
                <a:ext cx="73800" cy="308160"/>
              </p14:xfrm>
            </p:contentPart>
          </mc:Choice>
          <mc:Fallback>
            <p:pic>
              <p:nvPicPr>
                <p:cNvPr id="105" name="Freihand 104">
                  <a:extLst>
                    <a:ext uri="{FF2B5EF4-FFF2-40B4-BE49-F238E27FC236}">
                      <a16:creationId xmlns:a16="http://schemas.microsoft.com/office/drawing/2014/main" id="{13BA66CE-90CC-44E2-A7FF-8D97C3912BF3}"/>
                    </a:ext>
                  </a:extLst>
                </p:cNvPr>
                <p:cNvPicPr/>
                <p:nvPr/>
              </p:nvPicPr>
              <p:blipFill>
                <a:blip r:embed="rId165"/>
                <a:stretch>
                  <a:fillRect/>
                </a:stretch>
              </p:blipFill>
              <p:spPr>
                <a:xfrm>
                  <a:off x="10463480" y="1370027"/>
                  <a:ext cx="824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8AC77BFB-3594-4087-9492-FFF93FA8B9D5}"/>
                    </a:ext>
                  </a:extLst>
                </p14:cNvPr>
                <p14:cNvContentPartPr/>
                <p14:nvPr/>
              </p14:nvContentPartPr>
              <p14:xfrm>
                <a:off x="10335320" y="1373987"/>
                <a:ext cx="95040" cy="65520"/>
              </p14:xfrm>
            </p:contentPart>
          </mc:Choice>
          <mc:Fallback>
            <p:pic>
              <p:nvPicPr>
                <p:cNvPr id="107" name="Freihand 106">
                  <a:extLst>
                    <a:ext uri="{FF2B5EF4-FFF2-40B4-BE49-F238E27FC236}">
                      <a16:creationId xmlns:a16="http://schemas.microsoft.com/office/drawing/2014/main" id="{8AC77BFB-3594-4087-9492-FFF93FA8B9D5}"/>
                    </a:ext>
                  </a:extLst>
                </p:cNvPr>
                <p:cNvPicPr/>
                <p:nvPr/>
              </p:nvPicPr>
              <p:blipFill>
                <a:blip r:embed="rId167"/>
                <a:stretch>
                  <a:fillRect/>
                </a:stretch>
              </p:blipFill>
              <p:spPr>
                <a:xfrm>
                  <a:off x="10331000" y="1369667"/>
                  <a:ext cx="103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9" name="Freihand 108">
                  <a:extLst>
                    <a:ext uri="{FF2B5EF4-FFF2-40B4-BE49-F238E27FC236}">
                      <a16:creationId xmlns:a16="http://schemas.microsoft.com/office/drawing/2014/main" id="{6AAB2AA5-3627-4C87-A87D-8BC87D03A6A9}"/>
                    </a:ext>
                  </a:extLst>
                </p14:cNvPr>
                <p14:cNvContentPartPr/>
                <p14:nvPr/>
              </p14:nvContentPartPr>
              <p14:xfrm>
                <a:off x="11324600" y="1371467"/>
                <a:ext cx="154800" cy="203400"/>
              </p14:xfrm>
            </p:contentPart>
          </mc:Choice>
          <mc:Fallback>
            <p:pic>
              <p:nvPicPr>
                <p:cNvPr id="109" name="Freihand 108">
                  <a:extLst>
                    <a:ext uri="{FF2B5EF4-FFF2-40B4-BE49-F238E27FC236}">
                      <a16:creationId xmlns:a16="http://schemas.microsoft.com/office/drawing/2014/main" id="{6AAB2AA5-3627-4C87-A87D-8BC87D03A6A9}"/>
                    </a:ext>
                  </a:extLst>
                </p:cNvPr>
                <p:cNvPicPr/>
                <p:nvPr/>
              </p:nvPicPr>
              <p:blipFill>
                <a:blip r:embed="rId169"/>
                <a:stretch>
                  <a:fillRect/>
                </a:stretch>
              </p:blipFill>
              <p:spPr>
                <a:xfrm>
                  <a:off x="11320280" y="1367147"/>
                  <a:ext cx="163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0" name="Freihand 109">
                  <a:extLst>
                    <a:ext uri="{FF2B5EF4-FFF2-40B4-BE49-F238E27FC236}">
                      <a16:creationId xmlns:a16="http://schemas.microsoft.com/office/drawing/2014/main" id="{152EF3A5-167B-48BE-9DFF-59F250C991B0}"/>
                    </a:ext>
                  </a:extLst>
                </p14:cNvPr>
                <p14:cNvContentPartPr/>
                <p14:nvPr/>
              </p14:nvContentPartPr>
              <p14:xfrm>
                <a:off x="11456720" y="1412867"/>
                <a:ext cx="281520" cy="140040"/>
              </p14:xfrm>
            </p:contentPart>
          </mc:Choice>
          <mc:Fallback>
            <p:pic>
              <p:nvPicPr>
                <p:cNvPr id="110" name="Freihand 109">
                  <a:extLst>
                    <a:ext uri="{FF2B5EF4-FFF2-40B4-BE49-F238E27FC236}">
                      <a16:creationId xmlns:a16="http://schemas.microsoft.com/office/drawing/2014/main" id="{152EF3A5-167B-48BE-9DFF-59F250C991B0}"/>
                    </a:ext>
                  </a:extLst>
                </p:cNvPr>
                <p:cNvPicPr/>
                <p:nvPr/>
              </p:nvPicPr>
              <p:blipFill>
                <a:blip r:embed="rId171"/>
                <a:stretch>
                  <a:fillRect/>
                </a:stretch>
              </p:blipFill>
              <p:spPr>
                <a:xfrm>
                  <a:off x="11452400" y="1408547"/>
                  <a:ext cx="290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1" name="Freihand 110">
                  <a:extLst>
                    <a:ext uri="{FF2B5EF4-FFF2-40B4-BE49-F238E27FC236}">
                      <a16:creationId xmlns:a16="http://schemas.microsoft.com/office/drawing/2014/main" id="{C9E49EDF-703A-4D70-9869-465EDDAB2761}"/>
                    </a:ext>
                  </a:extLst>
                </p14:cNvPr>
                <p14:cNvContentPartPr/>
                <p14:nvPr/>
              </p14:nvContentPartPr>
              <p14:xfrm>
                <a:off x="10100960" y="1920827"/>
                <a:ext cx="22680" cy="176760"/>
              </p14:xfrm>
            </p:contentPart>
          </mc:Choice>
          <mc:Fallback>
            <p:pic>
              <p:nvPicPr>
                <p:cNvPr id="111" name="Freihand 110">
                  <a:extLst>
                    <a:ext uri="{FF2B5EF4-FFF2-40B4-BE49-F238E27FC236}">
                      <a16:creationId xmlns:a16="http://schemas.microsoft.com/office/drawing/2014/main" id="{C9E49EDF-703A-4D70-9869-465EDDAB2761}"/>
                    </a:ext>
                  </a:extLst>
                </p:cNvPr>
                <p:cNvPicPr/>
                <p:nvPr/>
              </p:nvPicPr>
              <p:blipFill>
                <a:blip r:embed="rId173"/>
                <a:stretch>
                  <a:fillRect/>
                </a:stretch>
              </p:blipFill>
              <p:spPr>
                <a:xfrm>
                  <a:off x="10096640" y="1916507"/>
                  <a:ext cx="31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Freihand 111">
                  <a:extLst>
                    <a:ext uri="{FF2B5EF4-FFF2-40B4-BE49-F238E27FC236}">
                      <a16:creationId xmlns:a16="http://schemas.microsoft.com/office/drawing/2014/main" id="{71385415-56F5-4A9A-908C-EB5FCB46DD64}"/>
                    </a:ext>
                  </a:extLst>
                </p14:cNvPr>
                <p14:cNvContentPartPr/>
                <p14:nvPr/>
              </p14:nvContentPartPr>
              <p14:xfrm>
                <a:off x="10108160" y="1882667"/>
                <a:ext cx="165960" cy="16560"/>
              </p14:xfrm>
            </p:contentPart>
          </mc:Choice>
          <mc:Fallback>
            <p:pic>
              <p:nvPicPr>
                <p:cNvPr id="112" name="Freihand 111">
                  <a:extLst>
                    <a:ext uri="{FF2B5EF4-FFF2-40B4-BE49-F238E27FC236}">
                      <a16:creationId xmlns:a16="http://schemas.microsoft.com/office/drawing/2014/main" id="{71385415-56F5-4A9A-908C-EB5FCB46DD64}"/>
                    </a:ext>
                  </a:extLst>
                </p:cNvPr>
                <p:cNvPicPr/>
                <p:nvPr/>
              </p:nvPicPr>
              <p:blipFill>
                <a:blip r:embed="rId175"/>
                <a:stretch>
                  <a:fillRect/>
                </a:stretch>
              </p:blipFill>
              <p:spPr>
                <a:xfrm>
                  <a:off x="10103840" y="1878347"/>
                  <a:ext cx="174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3" name="Freihand 112">
                  <a:extLst>
                    <a:ext uri="{FF2B5EF4-FFF2-40B4-BE49-F238E27FC236}">
                      <a16:creationId xmlns:a16="http://schemas.microsoft.com/office/drawing/2014/main" id="{19766881-7D51-418C-8CE8-3DCB61A6CE28}"/>
                    </a:ext>
                  </a:extLst>
                </p14:cNvPr>
                <p14:cNvContentPartPr/>
                <p14:nvPr/>
              </p14:nvContentPartPr>
              <p14:xfrm>
                <a:off x="10104560" y="1942427"/>
                <a:ext cx="168840" cy="147600"/>
              </p14:xfrm>
            </p:contentPart>
          </mc:Choice>
          <mc:Fallback>
            <p:pic>
              <p:nvPicPr>
                <p:cNvPr id="113" name="Freihand 112">
                  <a:extLst>
                    <a:ext uri="{FF2B5EF4-FFF2-40B4-BE49-F238E27FC236}">
                      <a16:creationId xmlns:a16="http://schemas.microsoft.com/office/drawing/2014/main" id="{19766881-7D51-418C-8CE8-3DCB61A6CE28}"/>
                    </a:ext>
                  </a:extLst>
                </p:cNvPr>
                <p:cNvPicPr/>
                <p:nvPr/>
              </p:nvPicPr>
              <p:blipFill>
                <a:blip r:embed="rId177"/>
                <a:stretch>
                  <a:fillRect/>
                </a:stretch>
              </p:blipFill>
              <p:spPr>
                <a:xfrm>
                  <a:off x="10100240" y="1938107"/>
                  <a:ext cx="177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 name="Freihand 113">
                  <a:extLst>
                    <a:ext uri="{FF2B5EF4-FFF2-40B4-BE49-F238E27FC236}">
                      <a16:creationId xmlns:a16="http://schemas.microsoft.com/office/drawing/2014/main" id="{1E892BE0-70EC-4A19-AE7C-E6E0BE8576AE}"/>
                    </a:ext>
                  </a:extLst>
                </p14:cNvPr>
                <p14:cNvContentPartPr/>
                <p14:nvPr/>
              </p14:nvContentPartPr>
              <p14:xfrm>
                <a:off x="10270160" y="1956827"/>
                <a:ext cx="243000" cy="108000"/>
              </p14:xfrm>
            </p:contentPart>
          </mc:Choice>
          <mc:Fallback>
            <p:pic>
              <p:nvPicPr>
                <p:cNvPr id="114" name="Freihand 113">
                  <a:extLst>
                    <a:ext uri="{FF2B5EF4-FFF2-40B4-BE49-F238E27FC236}">
                      <a16:creationId xmlns:a16="http://schemas.microsoft.com/office/drawing/2014/main" id="{1E892BE0-70EC-4A19-AE7C-E6E0BE8576AE}"/>
                    </a:ext>
                  </a:extLst>
                </p:cNvPr>
                <p:cNvPicPr/>
                <p:nvPr/>
              </p:nvPicPr>
              <p:blipFill>
                <a:blip r:embed="rId179"/>
                <a:stretch>
                  <a:fillRect/>
                </a:stretch>
              </p:blipFill>
              <p:spPr>
                <a:xfrm>
                  <a:off x="10265840" y="1952507"/>
                  <a:ext cx="251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A8DC02D7-1478-4BBD-82B7-ECD28FD96942}"/>
                    </a:ext>
                  </a:extLst>
                </p14:cNvPr>
                <p14:cNvContentPartPr/>
                <p14:nvPr/>
              </p14:nvContentPartPr>
              <p14:xfrm>
                <a:off x="10520360" y="1920107"/>
                <a:ext cx="103680" cy="120240"/>
              </p14:xfrm>
            </p:contentPart>
          </mc:Choice>
          <mc:Fallback>
            <p:pic>
              <p:nvPicPr>
                <p:cNvPr id="115" name="Freihand 114">
                  <a:extLst>
                    <a:ext uri="{FF2B5EF4-FFF2-40B4-BE49-F238E27FC236}">
                      <a16:creationId xmlns:a16="http://schemas.microsoft.com/office/drawing/2014/main" id="{A8DC02D7-1478-4BBD-82B7-ECD28FD96942}"/>
                    </a:ext>
                  </a:extLst>
                </p:cNvPr>
                <p:cNvPicPr/>
                <p:nvPr/>
              </p:nvPicPr>
              <p:blipFill>
                <a:blip r:embed="rId181"/>
                <a:stretch>
                  <a:fillRect/>
                </a:stretch>
              </p:blipFill>
              <p:spPr>
                <a:xfrm>
                  <a:off x="10516040" y="1915787"/>
                  <a:ext cx="112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8" name="Freihand 117">
                  <a:extLst>
                    <a:ext uri="{FF2B5EF4-FFF2-40B4-BE49-F238E27FC236}">
                      <a16:creationId xmlns:a16="http://schemas.microsoft.com/office/drawing/2014/main" id="{EF01A53D-0118-47A3-910C-9B6B0E702A76}"/>
                    </a:ext>
                  </a:extLst>
                </p14:cNvPr>
                <p14:cNvContentPartPr/>
                <p14:nvPr/>
              </p14:nvContentPartPr>
              <p14:xfrm>
                <a:off x="10772360" y="1867907"/>
                <a:ext cx="164160" cy="135360"/>
              </p14:xfrm>
            </p:contentPart>
          </mc:Choice>
          <mc:Fallback>
            <p:pic>
              <p:nvPicPr>
                <p:cNvPr id="118" name="Freihand 117">
                  <a:extLst>
                    <a:ext uri="{FF2B5EF4-FFF2-40B4-BE49-F238E27FC236}">
                      <a16:creationId xmlns:a16="http://schemas.microsoft.com/office/drawing/2014/main" id="{EF01A53D-0118-47A3-910C-9B6B0E702A76}"/>
                    </a:ext>
                  </a:extLst>
                </p:cNvPr>
                <p:cNvPicPr/>
                <p:nvPr/>
              </p:nvPicPr>
              <p:blipFill>
                <a:blip r:embed="rId183"/>
                <a:stretch>
                  <a:fillRect/>
                </a:stretch>
              </p:blipFill>
              <p:spPr>
                <a:xfrm>
                  <a:off x="10768040" y="1863587"/>
                  <a:ext cx="172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9" name="Freihand 118">
                  <a:extLst>
                    <a:ext uri="{FF2B5EF4-FFF2-40B4-BE49-F238E27FC236}">
                      <a16:creationId xmlns:a16="http://schemas.microsoft.com/office/drawing/2014/main" id="{2E08E550-65DF-4A0B-89FD-F82BE1A12D0B}"/>
                    </a:ext>
                  </a:extLst>
                </p14:cNvPr>
                <p14:cNvContentPartPr/>
                <p14:nvPr/>
              </p14:nvContentPartPr>
              <p14:xfrm>
                <a:off x="10940120" y="1780067"/>
                <a:ext cx="425520" cy="185040"/>
              </p14:xfrm>
            </p:contentPart>
          </mc:Choice>
          <mc:Fallback>
            <p:pic>
              <p:nvPicPr>
                <p:cNvPr id="119" name="Freihand 118">
                  <a:extLst>
                    <a:ext uri="{FF2B5EF4-FFF2-40B4-BE49-F238E27FC236}">
                      <a16:creationId xmlns:a16="http://schemas.microsoft.com/office/drawing/2014/main" id="{2E08E550-65DF-4A0B-89FD-F82BE1A12D0B}"/>
                    </a:ext>
                  </a:extLst>
                </p:cNvPr>
                <p:cNvPicPr/>
                <p:nvPr/>
              </p:nvPicPr>
              <p:blipFill>
                <a:blip r:embed="rId185"/>
                <a:stretch>
                  <a:fillRect/>
                </a:stretch>
              </p:blipFill>
              <p:spPr>
                <a:xfrm>
                  <a:off x="10935800" y="1775747"/>
                  <a:ext cx="434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Freihand 119">
                  <a:extLst>
                    <a:ext uri="{FF2B5EF4-FFF2-40B4-BE49-F238E27FC236}">
                      <a16:creationId xmlns:a16="http://schemas.microsoft.com/office/drawing/2014/main" id="{7883CB39-306E-44A6-BA2A-2A3D84F0142D}"/>
                    </a:ext>
                  </a:extLst>
                </p14:cNvPr>
                <p14:cNvContentPartPr/>
                <p14:nvPr/>
              </p14:nvContentPartPr>
              <p14:xfrm>
                <a:off x="10030760" y="2165987"/>
                <a:ext cx="446040" cy="362520"/>
              </p14:xfrm>
            </p:contentPart>
          </mc:Choice>
          <mc:Fallback>
            <p:pic>
              <p:nvPicPr>
                <p:cNvPr id="120" name="Freihand 119">
                  <a:extLst>
                    <a:ext uri="{FF2B5EF4-FFF2-40B4-BE49-F238E27FC236}">
                      <a16:creationId xmlns:a16="http://schemas.microsoft.com/office/drawing/2014/main" id="{7883CB39-306E-44A6-BA2A-2A3D84F0142D}"/>
                    </a:ext>
                  </a:extLst>
                </p:cNvPr>
                <p:cNvPicPr/>
                <p:nvPr/>
              </p:nvPicPr>
              <p:blipFill>
                <a:blip r:embed="rId187"/>
                <a:stretch>
                  <a:fillRect/>
                </a:stretch>
              </p:blipFill>
              <p:spPr>
                <a:xfrm>
                  <a:off x="10026440" y="2161667"/>
                  <a:ext cx="4546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1" name="Freihand 120">
                  <a:extLst>
                    <a:ext uri="{FF2B5EF4-FFF2-40B4-BE49-F238E27FC236}">
                      <a16:creationId xmlns:a16="http://schemas.microsoft.com/office/drawing/2014/main" id="{51A73D98-F16C-4377-949C-B4A417598CB0}"/>
                    </a:ext>
                  </a:extLst>
                </p14:cNvPr>
                <p14:cNvContentPartPr/>
                <p14:nvPr/>
              </p14:nvContentPartPr>
              <p14:xfrm>
                <a:off x="10527920" y="2235467"/>
                <a:ext cx="236520" cy="325800"/>
              </p14:xfrm>
            </p:contentPart>
          </mc:Choice>
          <mc:Fallback>
            <p:pic>
              <p:nvPicPr>
                <p:cNvPr id="121" name="Freihand 120">
                  <a:extLst>
                    <a:ext uri="{FF2B5EF4-FFF2-40B4-BE49-F238E27FC236}">
                      <a16:creationId xmlns:a16="http://schemas.microsoft.com/office/drawing/2014/main" id="{51A73D98-F16C-4377-949C-B4A417598CB0}"/>
                    </a:ext>
                  </a:extLst>
                </p:cNvPr>
                <p:cNvPicPr/>
                <p:nvPr/>
              </p:nvPicPr>
              <p:blipFill>
                <a:blip r:embed="rId189"/>
                <a:stretch>
                  <a:fillRect/>
                </a:stretch>
              </p:blipFill>
              <p:spPr>
                <a:xfrm>
                  <a:off x="10523600" y="2231147"/>
                  <a:ext cx="2451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2" name="Freihand 121">
                  <a:extLst>
                    <a:ext uri="{FF2B5EF4-FFF2-40B4-BE49-F238E27FC236}">
                      <a16:creationId xmlns:a16="http://schemas.microsoft.com/office/drawing/2014/main" id="{3FC0EDB7-C7C0-4B76-A063-EDB303D45F09}"/>
                    </a:ext>
                  </a:extLst>
                </p14:cNvPr>
                <p14:cNvContentPartPr/>
                <p14:nvPr/>
              </p14:nvContentPartPr>
              <p14:xfrm>
                <a:off x="10793240" y="2224307"/>
                <a:ext cx="435240" cy="120960"/>
              </p14:xfrm>
            </p:contentPart>
          </mc:Choice>
          <mc:Fallback>
            <p:pic>
              <p:nvPicPr>
                <p:cNvPr id="122" name="Freihand 121">
                  <a:extLst>
                    <a:ext uri="{FF2B5EF4-FFF2-40B4-BE49-F238E27FC236}">
                      <a16:creationId xmlns:a16="http://schemas.microsoft.com/office/drawing/2014/main" id="{3FC0EDB7-C7C0-4B76-A063-EDB303D45F09}"/>
                    </a:ext>
                  </a:extLst>
                </p:cNvPr>
                <p:cNvPicPr/>
                <p:nvPr/>
              </p:nvPicPr>
              <p:blipFill>
                <a:blip r:embed="rId191"/>
                <a:stretch>
                  <a:fillRect/>
                </a:stretch>
              </p:blipFill>
              <p:spPr>
                <a:xfrm>
                  <a:off x="10788920" y="2219987"/>
                  <a:ext cx="443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3" name="Freihand 122">
                  <a:extLst>
                    <a:ext uri="{FF2B5EF4-FFF2-40B4-BE49-F238E27FC236}">
                      <a16:creationId xmlns:a16="http://schemas.microsoft.com/office/drawing/2014/main" id="{DB484636-CAA7-4544-A299-385CE8918122}"/>
                    </a:ext>
                  </a:extLst>
                </p14:cNvPr>
                <p14:cNvContentPartPr/>
                <p14:nvPr/>
              </p14:nvContentPartPr>
              <p14:xfrm>
                <a:off x="11251880" y="2047187"/>
                <a:ext cx="509400" cy="244800"/>
              </p14:xfrm>
            </p:contentPart>
          </mc:Choice>
          <mc:Fallback>
            <p:pic>
              <p:nvPicPr>
                <p:cNvPr id="123" name="Freihand 122">
                  <a:extLst>
                    <a:ext uri="{FF2B5EF4-FFF2-40B4-BE49-F238E27FC236}">
                      <a16:creationId xmlns:a16="http://schemas.microsoft.com/office/drawing/2014/main" id="{DB484636-CAA7-4544-A299-385CE8918122}"/>
                    </a:ext>
                  </a:extLst>
                </p:cNvPr>
                <p:cNvPicPr/>
                <p:nvPr/>
              </p:nvPicPr>
              <p:blipFill>
                <a:blip r:embed="rId193"/>
                <a:stretch>
                  <a:fillRect/>
                </a:stretch>
              </p:blipFill>
              <p:spPr>
                <a:xfrm>
                  <a:off x="11247560" y="2042867"/>
                  <a:ext cx="518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Freihand 123">
                  <a:extLst>
                    <a:ext uri="{FF2B5EF4-FFF2-40B4-BE49-F238E27FC236}">
                      <a16:creationId xmlns:a16="http://schemas.microsoft.com/office/drawing/2014/main" id="{D2089E56-6E7A-4161-842E-43306098E533}"/>
                    </a:ext>
                  </a:extLst>
                </p14:cNvPr>
                <p14:cNvContentPartPr/>
                <p14:nvPr/>
              </p14:nvContentPartPr>
              <p14:xfrm>
                <a:off x="10206080" y="2573507"/>
                <a:ext cx="138960" cy="219600"/>
              </p14:xfrm>
            </p:contentPart>
          </mc:Choice>
          <mc:Fallback>
            <p:pic>
              <p:nvPicPr>
                <p:cNvPr id="124" name="Freihand 123">
                  <a:extLst>
                    <a:ext uri="{FF2B5EF4-FFF2-40B4-BE49-F238E27FC236}">
                      <a16:creationId xmlns:a16="http://schemas.microsoft.com/office/drawing/2014/main" id="{D2089E56-6E7A-4161-842E-43306098E533}"/>
                    </a:ext>
                  </a:extLst>
                </p:cNvPr>
                <p:cNvPicPr/>
                <p:nvPr/>
              </p:nvPicPr>
              <p:blipFill>
                <a:blip r:embed="rId195"/>
                <a:stretch>
                  <a:fillRect/>
                </a:stretch>
              </p:blipFill>
              <p:spPr>
                <a:xfrm>
                  <a:off x="10201760" y="2569187"/>
                  <a:ext cx="1476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003C0079-BD20-4536-8819-12A09AD5861D}"/>
                    </a:ext>
                  </a:extLst>
                </p14:cNvPr>
                <p14:cNvContentPartPr/>
                <p14:nvPr/>
              </p14:nvContentPartPr>
              <p14:xfrm>
                <a:off x="10371680" y="2566667"/>
                <a:ext cx="209160" cy="212760"/>
              </p14:xfrm>
            </p:contentPart>
          </mc:Choice>
          <mc:Fallback>
            <p:pic>
              <p:nvPicPr>
                <p:cNvPr id="125" name="Freihand 124">
                  <a:extLst>
                    <a:ext uri="{FF2B5EF4-FFF2-40B4-BE49-F238E27FC236}">
                      <a16:creationId xmlns:a16="http://schemas.microsoft.com/office/drawing/2014/main" id="{003C0079-BD20-4536-8819-12A09AD5861D}"/>
                    </a:ext>
                  </a:extLst>
                </p:cNvPr>
                <p:cNvPicPr/>
                <p:nvPr/>
              </p:nvPicPr>
              <p:blipFill>
                <a:blip r:embed="rId197"/>
                <a:stretch>
                  <a:fillRect/>
                </a:stretch>
              </p:blipFill>
              <p:spPr>
                <a:xfrm>
                  <a:off x="10367360" y="2562347"/>
                  <a:ext cx="2178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928E1079-C7B9-4F08-9B03-B15221A38679}"/>
                    </a:ext>
                  </a:extLst>
                </p14:cNvPr>
                <p14:cNvContentPartPr/>
                <p14:nvPr/>
              </p14:nvContentPartPr>
              <p14:xfrm>
                <a:off x="10827800" y="2621387"/>
                <a:ext cx="174960" cy="101880"/>
              </p14:xfrm>
            </p:contentPart>
          </mc:Choice>
          <mc:Fallback>
            <p:pic>
              <p:nvPicPr>
                <p:cNvPr id="126" name="Freihand 125">
                  <a:extLst>
                    <a:ext uri="{FF2B5EF4-FFF2-40B4-BE49-F238E27FC236}">
                      <a16:creationId xmlns:a16="http://schemas.microsoft.com/office/drawing/2014/main" id="{928E1079-C7B9-4F08-9B03-B15221A38679}"/>
                    </a:ext>
                  </a:extLst>
                </p:cNvPr>
                <p:cNvPicPr/>
                <p:nvPr/>
              </p:nvPicPr>
              <p:blipFill>
                <a:blip r:embed="rId199"/>
                <a:stretch>
                  <a:fillRect/>
                </a:stretch>
              </p:blipFill>
              <p:spPr>
                <a:xfrm>
                  <a:off x="10823480" y="2617067"/>
                  <a:ext cx="183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C996F595-84F3-41CD-8D3F-25385139CA19}"/>
                    </a:ext>
                  </a:extLst>
                </p14:cNvPr>
                <p14:cNvContentPartPr/>
                <p14:nvPr/>
              </p14:nvContentPartPr>
              <p14:xfrm>
                <a:off x="11008160" y="2558387"/>
                <a:ext cx="22320" cy="34560"/>
              </p14:xfrm>
            </p:contentPart>
          </mc:Choice>
          <mc:Fallback>
            <p:pic>
              <p:nvPicPr>
                <p:cNvPr id="127" name="Freihand 126">
                  <a:extLst>
                    <a:ext uri="{FF2B5EF4-FFF2-40B4-BE49-F238E27FC236}">
                      <a16:creationId xmlns:a16="http://schemas.microsoft.com/office/drawing/2014/main" id="{C996F595-84F3-41CD-8D3F-25385139CA19}"/>
                    </a:ext>
                  </a:extLst>
                </p:cNvPr>
                <p:cNvPicPr/>
                <p:nvPr/>
              </p:nvPicPr>
              <p:blipFill>
                <a:blip r:embed="rId201"/>
                <a:stretch>
                  <a:fillRect/>
                </a:stretch>
              </p:blipFill>
              <p:spPr>
                <a:xfrm>
                  <a:off x="11003840" y="2554067"/>
                  <a:ext cx="30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E0912197-2F34-422A-BD42-08C3B2169375}"/>
                    </a:ext>
                  </a:extLst>
                </p14:cNvPr>
                <p14:cNvContentPartPr/>
                <p14:nvPr/>
              </p14:nvContentPartPr>
              <p14:xfrm>
                <a:off x="11105720" y="2490347"/>
                <a:ext cx="180000" cy="183600"/>
              </p14:xfrm>
            </p:contentPart>
          </mc:Choice>
          <mc:Fallback>
            <p:pic>
              <p:nvPicPr>
                <p:cNvPr id="128" name="Freihand 127">
                  <a:extLst>
                    <a:ext uri="{FF2B5EF4-FFF2-40B4-BE49-F238E27FC236}">
                      <a16:creationId xmlns:a16="http://schemas.microsoft.com/office/drawing/2014/main" id="{E0912197-2F34-422A-BD42-08C3B2169375}"/>
                    </a:ext>
                  </a:extLst>
                </p:cNvPr>
                <p:cNvPicPr/>
                <p:nvPr/>
              </p:nvPicPr>
              <p:blipFill>
                <a:blip r:embed="rId203"/>
                <a:stretch>
                  <a:fillRect/>
                </a:stretch>
              </p:blipFill>
              <p:spPr>
                <a:xfrm>
                  <a:off x="11101400" y="2486027"/>
                  <a:ext cx="188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Freihand 128">
                  <a:extLst>
                    <a:ext uri="{FF2B5EF4-FFF2-40B4-BE49-F238E27FC236}">
                      <a16:creationId xmlns:a16="http://schemas.microsoft.com/office/drawing/2014/main" id="{DA0BE8C9-C94F-41DA-9356-CDC262A6024A}"/>
                    </a:ext>
                  </a:extLst>
                </p14:cNvPr>
                <p14:cNvContentPartPr/>
                <p14:nvPr/>
              </p14:nvContentPartPr>
              <p14:xfrm>
                <a:off x="11296520" y="2567027"/>
                <a:ext cx="225720" cy="105120"/>
              </p14:xfrm>
            </p:contentPart>
          </mc:Choice>
          <mc:Fallback>
            <p:pic>
              <p:nvPicPr>
                <p:cNvPr id="129" name="Freihand 128">
                  <a:extLst>
                    <a:ext uri="{FF2B5EF4-FFF2-40B4-BE49-F238E27FC236}">
                      <a16:creationId xmlns:a16="http://schemas.microsoft.com/office/drawing/2014/main" id="{DA0BE8C9-C94F-41DA-9356-CDC262A6024A}"/>
                    </a:ext>
                  </a:extLst>
                </p:cNvPr>
                <p:cNvPicPr/>
                <p:nvPr/>
              </p:nvPicPr>
              <p:blipFill>
                <a:blip r:embed="rId205"/>
                <a:stretch>
                  <a:fillRect/>
                </a:stretch>
              </p:blipFill>
              <p:spPr>
                <a:xfrm>
                  <a:off x="11292200" y="2562707"/>
                  <a:ext cx="234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Freihand 129">
                  <a:extLst>
                    <a:ext uri="{FF2B5EF4-FFF2-40B4-BE49-F238E27FC236}">
                      <a16:creationId xmlns:a16="http://schemas.microsoft.com/office/drawing/2014/main" id="{C9089733-62FC-4205-A82D-3FEBBCD46B5D}"/>
                    </a:ext>
                  </a:extLst>
                </p14:cNvPr>
                <p14:cNvContentPartPr/>
                <p14:nvPr/>
              </p14:nvContentPartPr>
              <p14:xfrm>
                <a:off x="10378160" y="2965907"/>
                <a:ext cx="93600" cy="168480"/>
              </p14:xfrm>
            </p:contentPart>
          </mc:Choice>
          <mc:Fallback>
            <p:pic>
              <p:nvPicPr>
                <p:cNvPr id="130" name="Freihand 129">
                  <a:extLst>
                    <a:ext uri="{FF2B5EF4-FFF2-40B4-BE49-F238E27FC236}">
                      <a16:creationId xmlns:a16="http://schemas.microsoft.com/office/drawing/2014/main" id="{C9089733-62FC-4205-A82D-3FEBBCD46B5D}"/>
                    </a:ext>
                  </a:extLst>
                </p:cNvPr>
                <p:cNvPicPr/>
                <p:nvPr/>
              </p:nvPicPr>
              <p:blipFill>
                <a:blip r:embed="rId207"/>
                <a:stretch>
                  <a:fillRect/>
                </a:stretch>
              </p:blipFill>
              <p:spPr>
                <a:xfrm>
                  <a:off x="10373840" y="2961587"/>
                  <a:ext cx="102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B6DD85FC-02B9-4886-BBBB-AF69C888573A}"/>
                    </a:ext>
                  </a:extLst>
                </p14:cNvPr>
                <p14:cNvContentPartPr/>
                <p14:nvPr/>
              </p14:nvContentPartPr>
              <p14:xfrm>
                <a:off x="10499480" y="3018467"/>
                <a:ext cx="115200" cy="113400"/>
              </p14:xfrm>
            </p:contentPart>
          </mc:Choice>
          <mc:Fallback>
            <p:pic>
              <p:nvPicPr>
                <p:cNvPr id="131" name="Freihand 130">
                  <a:extLst>
                    <a:ext uri="{FF2B5EF4-FFF2-40B4-BE49-F238E27FC236}">
                      <a16:creationId xmlns:a16="http://schemas.microsoft.com/office/drawing/2014/main" id="{B6DD85FC-02B9-4886-BBBB-AF69C888573A}"/>
                    </a:ext>
                  </a:extLst>
                </p:cNvPr>
                <p:cNvPicPr/>
                <p:nvPr/>
              </p:nvPicPr>
              <p:blipFill>
                <a:blip r:embed="rId209"/>
                <a:stretch>
                  <a:fillRect/>
                </a:stretch>
              </p:blipFill>
              <p:spPr>
                <a:xfrm>
                  <a:off x="10495160" y="3014147"/>
                  <a:ext cx="123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Freihand 131">
                  <a:extLst>
                    <a:ext uri="{FF2B5EF4-FFF2-40B4-BE49-F238E27FC236}">
                      <a16:creationId xmlns:a16="http://schemas.microsoft.com/office/drawing/2014/main" id="{9E840E79-E61A-44B2-B67A-280D751336F4}"/>
                    </a:ext>
                  </a:extLst>
                </p14:cNvPr>
                <p14:cNvContentPartPr/>
                <p14:nvPr/>
              </p14:nvContentPartPr>
              <p14:xfrm>
                <a:off x="10628360" y="2912627"/>
                <a:ext cx="209880" cy="218520"/>
              </p14:xfrm>
            </p:contentPart>
          </mc:Choice>
          <mc:Fallback>
            <p:pic>
              <p:nvPicPr>
                <p:cNvPr id="132" name="Freihand 131">
                  <a:extLst>
                    <a:ext uri="{FF2B5EF4-FFF2-40B4-BE49-F238E27FC236}">
                      <a16:creationId xmlns:a16="http://schemas.microsoft.com/office/drawing/2014/main" id="{9E840E79-E61A-44B2-B67A-280D751336F4}"/>
                    </a:ext>
                  </a:extLst>
                </p:cNvPr>
                <p:cNvPicPr/>
                <p:nvPr/>
              </p:nvPicPr>
              <p:blipFill>
                <a:blip r:embed="rId211"/>
                <a:stretch>
                  <a:fillRect/>
                </a:stretch>
              </p:blipFill>
              <p:spPr>
                <a:xfrm>
                  <a:off x="10624040" y="2908307"/>
                  <a:ext cx="218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3" name="Freihand 132">
                  <a:extLst>
                    <a:ext uri="{FF2B5EF4-FFF2-40B4-BE49-F238E27FC236}">
                      <a16:creationId xmlns:a16="http://schemas.microsoft.com/office/drawing/2014/main" id="{6E26EBC6-4C3F-4556-B77D-AF9825B29BFB}"/>
                    </a:ext>
                  </a:extLst>
                </p14:cNvPr>
                <p14:cNvContentPartPr/>
                <p14:nvPr/>
              </p14:nvContentPartPr>
              <p14:xfrm>
                <a:off x="10623320" y="2950067"/>
                <a:ext cx="78840" cy="24120"/>
              </p14:xfrm>
            </p:contentPart>
          </mc:Choice>
          <mc:Fallback>
            <p:pic>
              <p:nvPicPr>
                <p:cNvPr id="133" name="Freihand 132">
                  <a:extLst>
                    <a:ext uri="{FF2B5EF4-FFF2-40B4-BE49-F238E27FC236}">
                      <a16:creationId xmlns:a16="http://schemas.microsoft.com/office/drawing/2014/main" id="{6E26EBC6-4C3F-4556-B77D-AF9825B29BFB}"/>
                    </a:ext>
                  </a:extLst>
                </p:cNvPr>
                <p:cNvPicPr/>
                <p:nvPr/>
              </p:nvPicPr>
              <p:blipFill>
                <a:blip r:embed="rId213"/>
                <a:stretch>
                  <a:fillRect/>
                </a:stretch>
              </p:blipFill>
              <p:spPr>
                <a:xfrm>
                  <a:off x="10619000" y="2945747"/>
                  <a:ext cx="87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 name="Freihand 136">
                  <a:extLst>
                    <a:ext uri="{FF2B5EF4-FFF2-40B4-BE49-F238E27FC236}">
                      <a16:creationId xmlns:a16="http://schemas.microsoft.com/office/drawing/2014/main" id="{998FCBDF-F0EE-418A-8D15-FFAFE35A6950}"/>
                    </a:ext>
                  </a:extLst>
                </p14:cNvPr>
                <p14:cNvContentPartPr/>
                <p14:nvPr/>
              </p14:nvContentPartPr>
              <p14:xfrm>
                <a:off x="10810520" y="2874467"/>
                <a:ext cx="42840" cy="186480"/>
              </p14:xfrm>
            </p:contentPart>
          </mc:Choice>
          <mc:Fallback>
            <p:pic>
              <p:nvPicPr>
                <p:cNvPr id="137" name="Freihand 136">
                  <a:extLst>
                    <a:ext uri="{FF2B5EF4-FFF2-40B4-BE49-F238E27FC236}">
                      <a16:creationId xmlns:a16="http://schemas.microsoft.com/office/drawing/2014/main" id="{998FCBDF-F0EE-418A-8D15-FFAFE35A6950}"/>
                    </a:ext>
                  </a:extLst>
                </p:cNvPr>
                <p:cNvPicPr/>
                <p:nvPr/>
              </p:nvPicPr>
              <p:blipFill>
                <a:blip r:embed="rId215"/>
                <a:stretch>
                  <a:fillRect/>
                </a:stretch>
              </p:blipFill>
              <p:spPr>
                <a:xfrm>
                  <a:off x="10806200" y="2870147"/>
                  <a:ext cx="514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4D93250E-5494-4EF4-8DC0-2B8388E1C098}"/>
                    </a:ext>
                  </a:extLst>
                </p14:cNvPr>
                <p14:cNvContentPartPr/>
                <p14:nvPr/>
              </p14:nvContentPartPr>
              <p14:xfrm>
                <a:off x="10799360" y="2986787"/>
                <a:ext cx="65880" cy="10800"/>
              </p14:xfrm>
            </p:contentPart>
          </mc:Choice>
          <mc:Fallback>
            <p:pic>
              <p:nvPicPr>
                <p:cNvPr id="138" name="Freihand 137">
                  <a:extLst>
                    <a:ext uri="{FF2B5EF4-FFF2-40B4-BE49-F238E27FC236}">
                      <a16:creationId xmlns:a16="http://schemas.microsoft.com/office/drawing/2014/main" id="{4D93250E-5494-4EF4-8DC0-2B8388E1C098}"/>
                    </a:ext>
                  </a:extLst>
                </p:cNvPr>
                <p:cNvPicPr/>
                <p:nvPr/>
              </p:nvPicPr>
              <p:blipFill>
                <a:blip r:embed="rId217"/>
                <a:stretch>
                  <a:fillRect/>
                </a:stretch>
              </p:blipFill>
              <p:spPr>
                <a:xfrm>
                  <a:off x="10795040" y="2982467"/>
                  <a:ext cx="74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9" name="Freihand 138">
                  <a:extLst>
                    <a:ext uri="{FF2B5EF4-FFF2-40B4-BE49-F238E27FC236}">
                      <a16:creationId xmlns:a16="http://schemas.microsoft.com/office/drawing/2014/main" id="{878A044B-4B50-40DA-8E8A-9B63AC35369A}"/>
                    </a:ext>
                  </a:extLst>
                </p14:cNvPr>
                <p14:cNvContentPartPr/>
                <p14:nvPr/>
              </p14:nvContentPartPr>
              <p14:xfrm>
                <a:off x="10880720" y="2914427"/>
                <a:ext cx="289800" cy="137160"/>
              </p14:xfrm>
            </p:contentPart>
          </mc:Choice>
          <mc:Fallback>
            <p:pic>
              <p:nvPicPr>
                <p:cNvPr id="139" name="Freihand 138">
                  <a:extLst>
                    <a:ext uri="{FF2B5EF4-FFF2-40B4-BE49-F238E27FC236}">
                      <a16:creationId xmlns:a16="http://schemas.microsoft.com/office/drawing/2014/main" id="{878A044B-4B50-40DA-8E8A-9B63AC35369A}"/>
                    </a:ext>
                  </a:extLst>
                </p:cNvPr>
                <p:cNvPicPr/>
                <p:nvPr/>
              </p:nvPicPr>
              <p:blipFill>
                <a:blip r:embed="rId219"/>
                <a:stretch>
                  <a:fillRect/>
                </a:stretch>
              </p:blipFill>
              <p:spPr>
                <a:xfrm>
                  <a:off x="10876400" y="2910107"/>
                  <a:ext cx="298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0" name="Freihand 139">
                  <a:extLst>
                    <a:ext uri="{FF2B5EF4-FFF2-40B4-BE49-F238E27FC236}">
                      <a16:creationId xmlns:a16="http://schemas.microsoft.com/office/drawing/2014/main" id="{7EBC581E-E277-4DF5-882F-B5BAF78793BC}"/>
                    </a:ext>
                  </a:extLst>
                </p14:cNvPr>
                <p14:cNvContentPartPr/>
                <p14:nvPr/>
              </p14:nvContentPartPr>
              <p14:xfrm>
                <a:off x="11340080" y="2809307"/>
                <a:ext cx="118080" cy="333360"/>
              </p14:xfrm>
            </p:contentPart>
          </mc:Choice>
          <mc:Fallback>
            <p:pic>
              <p:nvPicPr>
                <p:cNvPr id="140" name="Freihand 139">
                  <a:extLst>
                    <a:ext uri="{FF2B5EF4-FFF2-40B4-BE49-F238E27FC236}">
                      <a16:creationId xmlns:a16="http://schemas.microsoft.com/office/drawing/2014/main" id="{7EBC581E-E277-4DF5-882F-B5BAF78793BC}"/>
                    </a:ext>
                  </a:extLst>
                </p:cNvPr>
                <p:cNvPicPr/>
                <p:nvPr/>
              </p:nvPicPr>
              <p:blipFill>
                <a:blip r:embed="rId221"/>
                <a:stretch>
                  <a:fillRect/>
                </a:stretch>
              </p:blipFill>
              <p:spPr>
                <a:xfrm>
                  <a:off x="11335760" y="2804987"/>
                  <a:ext cx="1267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Freihand 140">
                  <a:extLst>
                    <a:ext uri="{FF2B5EF4-FFF2-40B4-BE49-F238E27FC236}">
                      <a16:creationId xmlns:a16="http://schemas.microsoft.com/office/drawing/2014/main" id="{AD4951A7-F849-4710-97D0-925796CB78DE}"/>
                    </a:ext>
                  </a:extLst>
                </p14:cNvPr>
                <p14:cNvContentPartPr/>
                <p14:nvPr/>
              </p14:nvContentPartPr>
              <p14:xfrm>
                <a:off x="11488040" y="2792387"/>
                <a:ext cx="523440" cy="167760"/>
              </p14:xfrm>
            </p:contentPart>
          </mc:Choice>
          <mc:Fallback>
            <p:pic>
              <p:nvPicPr>
                <p:cNvPr id="141" name="Freihand 140">
                  <a:extLst>
                    <a:ext uri="{FF2B5EF4-FFF2-40B4-BE49-F238E27FC236}">
                      <a16:creationId xmlns:a16="http://schemas.microsoft.com/office/drawing/2014/main" id="{AD4951A7-F849-4710-97D0-925796CB78DE}"/>
                    </a:ext>
                  </a:extLst>
                </p:cNvPr>
                <p:cNvPicPr/>
                <p:nvPr/>
              </p:nvPicPr>
              <p:blipFill>
                <a:blip r:embed="rId223"/>
                <a:stretch>
                  <a:fillRect/>
                </a:stretch>
              </p:blipFill>
              <p:spPr>
                <a:xfrm>
                  <a:off x="11483720" y="2788067"/>
                  <a:ext cx="532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Freihand 141">
                  <a:extLst>
                    <a:ext uri="{FF2B5EF4-FFF2-40B4-BE49-F238E27FC236}">
                      <a16:creationId xmlns:a16="http://schemas.microsoft.com/office/drawing/2014/main" id="{2224A21E-67F7-4D3C-B658-6996AE8B4501}"/>
                    </a:ext>
                  </a:extLst>
                </p14:cNvPr>
                <p14:cNvContentPartPr/>
                <p14:nvPr/>
              </p14:nvContentPartPr>
              <p14:xfrm>
                <a:off x="12030920" y="2699507"/>
                <a:ext cx="16560" cy="293760"/>
              </p14:xfrm>
            </p:contentPart>
          </mc:Choice>
          <mc:Fallback>
            <p:pic>
              <p:nvPicPr>
                <p:cNvPr id="142" name="Freihand 141">
                  <a:extLst>
                    <a:ext uri="{FF2B5EF4-FFF2-40B4-BE49-F238E27FC236}">
                      <a16:creationId xmlns:a16="http://schemas.microsoft.com/office/drawing/2014/main" id="{2224A21E-67F7-4D3C-B658-6996AE8B4501}"/>
                    </a:ext>
                  </a:extLst>
                </p:cNvPr>
                <p:cNvPicPr/>
                <p:nvPr/>
              </p:nvPicPr>
              <p:blipFill>
                <a:blip r:embed="rId225"/>
                <a:stretch>
                  <a:fillRect/>
                </a:stretch>
              </p:blipFill>
              <p:spPr>
                <a:xfrm>
                  <a:off x="12026600" y="2695187"/>
                  <a:ext cx="25200" cy="302400"/>
                </a:xfrm>
                <a:prstGeom prst="rect">
                  <a:avLst/>
                </a:prstGeom>
              </p:spPr>
            </p:pic>
          </mc:Fallback>
        </mc:AlternateContent>
      </p:grpSp>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Kostenvorteile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6123242-6DC6-4ADE-8E84-9EB1F3B8537D}"/>
                  </a:ext>
                </a:extLst>
              </p14:cNvPr>
              <p14:cNvContentPartPr/>
              <p14:nvPr/>
            </p14:nvContentPartPr>
            <p14:xfrm>
              <a:off x="2514320" y="641587"/>
              <a:ext cx="4806360" cy="69840"/>
            </p14:xfrm>
          </p:contentPart>
        </mc:Choice>
        <mc:Fallback>
          <p:pic>
            <p:nvPicPr>
              <p:cNvPr id="2" name="Freihand 1">
                <a:extLst>
                  <a:ext uri="{FF2B5EF4-FFF2-40B4-BE49-F238E27FC236}">
                    <a16:creationId xmlns:a16="http://schemas.microsoft.com/office/drawing/2014/main" id="{56123242-6DC6-4ADE-8E84-9EB1F3B8537D}"/>
                  </a:ext>
                </a:extLst>
              </p:cNvPr>
              <p:cNvPicPr/>
              <p:nvPr/>
            </p:nvPicPr>
            <p:blipFill>
              <a:blip r:embed="rId3"/>
              <a:stretch>
                <a:fillRect/>
              </a:stretch>
            </p:blipFill>
            <p:spPr>
              <a:xfrm>
                <a:off x="2510000" y="637267"/>
                <a:ext cx="4815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8BC7AE1-55B2-4634-AE52-A499E038F126}"/>
                  </a:ext>
                </a:extLst>
              </p14:cNvPr>
              <p14:cNvContentPartPr/>
              <p14:nvPr/>
            </p14:nvContentPartPr>
            <p14:xfrm>
              <a:off x="3926960" y="2412067"/>
              <a:ext cx="3971160" cy="92880"/>
            </p14:xfrm>
          </p:contentPart>
        </mc:Choice>
        <mc:Fallback>
          <p:pic>
            <p:nvPicPr>
              <p:cNvPr id="3" name="Freihand 2">
                <a:extLst>
                  <a:ext uri="{FF2B5EF4-FFF2-40B4-BE49-F238E27FC236}">
                    <a16:creationId xmlns:a16="http://schemas.microsoft.com/office/drawing/2014/main" id="{C8BC7AE1-55B2-4634-AE52-A499E038F126}"/>
                  </a:ext>
                </a:extLst>
              </p:cNvPr>
              <p:cNvPicPr/>
              <p:nvPr/>
            </p:nvPicPr>
            <p:blipFill>
              <a:blip r:embed="rId5"/>
              <a:stretch>
                <a:fillRect/>
              </a:stretch>
            </p:blipFill>
            <p:spPr>
              <a:xfrm>
                <a:off x="3922640" y="2407747"/>
                <a:ext cx="3979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94DE4FF4-22CD-465B-AA50-5BDBBD9B6B64}"/>
                  </a:ext>
                </a:extLst>
              </p14:cNvPr>
              <p14:cNvContentPartPr/>
              <p14:nvPr/>
            </p14:nvContentPartPr>
            <p14:xfrm>
              <a:off x="3838760" y="1991587"/>
              <a:ext cx="3953520" cy="648000"/>
            </p14:xfrm>
          </p:contentPart>
        </mc:Choice>
        <mc:Fallback>
          <p:pic>
            <p:nvPicPr>
              <p:cNvPr id="5" name="Freihand 4">
                <a:extLst>
                  <a:ext uri="{FF2B5EF4-FFF2-40B4-BE49-F238E27FC236}">
                    <a16:creationId xmlns:a16="http://schemas.microsoft.com/office/drawing/2014/main" id="{94DE4FF4-22CD-465B-AA50-5BDBBD9B6B64}"/>
                  </a:ext>
                </a:extLst>
              </p:cNvPr>
              <p:cNvPicPr/>
              <p:nvPr/>
            </p:nvPicPr>
            <p:blipFill>
              <a:blip r:embed="rId7"/>
              <a:stretch>
                <a:fillRect/>
              </a:stretch>
            </p:blipFill>
            <p:spPr>
              <a:xfrm>
                <a:off x="3834440" y="1987267"/>
                <a:ext cx="396216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40898F3B-F10C-484B-B7AA-111F73C4F14C}"/>
                  </a:ext>
                </a:extLst>
              </p14:cNvPr>
              <p14:cNvContentPartPr/>
              <p14:nvPr/>
            </p14:nvContentPartPr>
            <p14:xfrm>
              <a:off x="1231280" y="3141787"/>
              <a:ext cx="3416400" cy="34920"/>
            </p14:xfrm>
          </p:contentPart>
        </mc:Choice>
        <mc:Fallback>
          <p:pic>
            <p:nvPicPr>
              <p:cNvPr id="6" name="Freihand 5">
                <a:extLst>
                  <a:ext uri="{FF2B5EF4-FFF2-40B4-BE49-F238E27FC236}">
                    <a16:creationId xmlns:a16="http://schemas.microsoft.com/office/drawing/2014/main" id="{40898F3B-F10C-484B-B7AA-111F73C4F14C}"/>
                  </a:ext>
                </a:extLst>
              </p:cNvPr>
              <p:cNvPicPr/>
              <p:nvPr/>
            </p:nvPicPr>
            <p:blipFill>
              <a:blip r:embed="rId9"/>
              <a:stretch>
                <a:fillRect/>
              </a:stretch>
            </p:blipFill>
            <p:spPr>
              <a:xfrm>
                <a:off x="1226960" y="3137467"/>
                <a:ext cx="3425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2EA1221-578C-4041-956E-7736EF53837C}"/>
                  </a:ext>
                </a:extLst>
              </p14:cNvPr>
              <p14:cNvContentPartPr/>
              <p14:nvPr/>
            </p14:nvContentPartPr>
            <p14:xfrm>
              <a:off x="1431800" y="3108307"/>
              <a:ext cx="3126960" cy="259560"/>
            </p14:xfrm>
          </p:contentPart>
        </mc:Choice>
        <mc:Fallback>
          <p:pic>
            <p:nvPicPr>
              <p:cNvPr id="7" name="Freihand 6">
                <a:extLst>
                  <a:ext uri="{FF2B5EF4-FFF2-40B4-BE49-F238E27FC236}">
                    <a16:creationId xmlns:a16="http://schemas.microsoft.com/office/drawing/2014/main" id="{72EA1221-578C-4041-956E-7736EF53837C}"/>
                  </a:ext>
                </a:extLst>
              </p:cNvPr>
              <p:cNvPicPr/>
              <p:nvPr/>
            </p:nvPicPr>
            <p:blipFill>
              <a:blip r:embed="rId11"/>
              <a:stretch>
                <a:fillRect/>
              </a:stretch>
            </p:blipFill>
            <p:spPr>
              <a:xfrm>
                <a:off x="1427480" y="3103987"/>
                <a:ext cx="3135600" cy="268200"/>
              </a:xfrm>
              <a:prstGeom prst="rect">
                <a:avLst/>
              </a:prstGeom>
            </p:spPr>
          </p:pic>
        </mc:Fallback>
      </mc:AlternateContent>
    </p:spTree>
    <p:extLst>
      <p:ext uri="{BB962C8B-B14F-4D97-AF65-F5344CB8AC3E}">
        <p14:creationId xmlns:p14="http://schemas.microsoft.com/office/powerpoint/2010/main" val="8246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61A25210-7AD1-4CA7-A2AB-5B9343A13FF5}"/>
                  </a:ext>
                </a:extLst>
              </p14:cNvPr>
              <p14:cNvContentPartPr/>
              <p14:nvPr/>
            </p14:nvContentPartPr>
            <p14:xfrm>
              <a:off x="1190240" y="1432507"/>
              <a:ext cx="3034080" cy="126720"/>
            </p14:xfrm>
          </p:contentPart>
        </mc:Choice>
        <mc:Fallback>
          <p:pic>
            <p:nvPicPr>
              <p:cNvPr id="2" name="Freihand 1">
                <a:extLst>
                  <a:ext uri="{FF2B5EF4-FFF2-40B4-BE49-F238E27FC236}">
                    <a16:creationId xmlns:a16="http://schemas.microsoft.com/office/drawing/2014/main" id="{61A25210-7AD1-4CA7-A2AB-5B9343A13FF5}"/>
                  </a:ext>
                </a:extLst>
              </p:cNvPr>
              <p:cNvPicPr/>
              <p:nvPr/>
            </p:nvPicPr>
            <p:blipFill>
              <a:blip r:embed="rId3"/>
              <a:stretch>
                <a:fillRect/>
              </a:stretch>
            </p:blipFill>
            <p:spPr>
              <a:xfrm>
                <a:off x="1185920" y="1428187"/>
                <a:ext cx="3042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548852A-C0AB-4648-8145-1DF0CBDBC307}"/>
                  </a:ext>
                </a:extLst>
              </p14:cNvPr>
              <p14:cNvContentPartPr/>
              <p14:nvPr/>
            </p14:nvContentPartPr>
            <p14:xfrm>
              <a:off x="520280" y="1829947"/>
              <a:ext cx="2251800" cy="151560"/>
            </p14:xfrm>
          </p:contentPart>
        </mc:Choice>
        <mc:Fallback>
          <p:pic>
            <p:nvPicPr>
              <p:cNvPr id="3" name="Freihand 2">
                <a:extLst>
                  <a:ext uri="{FF2B5EF4-FFF2-40B4-BE49-F238E27FC236}">
                    <a16:creationId xmlns:a16="http://schemas.microsoft.com/office/drawing/2014/main" id="{7548852A-C0AB-4648-8145-1DF0CBDBC307}"/>
                  </a:ext>
                </a:extLst>
              </p:cNvPr>
              <p:cNvPicPr/>
              <p:nvPr/>
            </p:nvPicPr>
            <p:blipFill>
              <a:blip r:embed="rId5"/>
              <a:stretch>
                <a:fillRect/>
              </a:stretch>
            </p:blipFill>
            <p:spPr>
              <a:xfrm>
                <a:off x="515960" y="1825627"/>
                <a:ext cx="2260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4826032A-273B-441B-8281-984EE57DFBED}"/>
                  </a:ext>
                </a:extLst>
              </p14:cNvPr>
              <p14:cNvContentPartPr/>
              <p14:nvPr/>
            </p14:nvContentPartPr>
            <p14:xfrm>
              <a:off x="1320920" y="2332147"/>
              <a:ext cx="3361320" cy="47520"/>
            </p14:xfrm>
          </p:contentPart>
        </mc:Choice>
        <mc:Fallback>
          <p:pic>
            <p:nvPicPr>
              <p:cNvPr id="5" name="Freihand 4">
                <a:extLst>
                  <a:ext uri="{FF2B5EF4-FFF2-40B4-BE49-F238E27FC236}">
                    <a16:creationId xmlns:a16="http://schemas.microsoft.com/office/drawing/2014/main" id="{4826032A-273B-441B-8281-984EE57DFBED}"/>
                  </a:ext>
                </a:extLst>
              </p:cNvPr>
              <p:cNvPicPr/>
              <p:nvPr/>
            </p:nvPicPr>
            <p:blipFill>
              <a:blip r:embed="rId7"/>
              <a:stretch>
                <a:fillRect/>
              </a:stretch>
            </p:blipFill>
            <p:spPr>
              <a:xfrm>
                <a:off x="1316600" y="2327827"/>
                <a:ext cx="3369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 name="Freihand 60">
                <a:extLst>
                  <a:ext uri="{FF2B5EF4-FFF2-40B4-BE49-F238E27FC236}">
                    <a16:creationId xmlns:a16="http://schemas.microsoft.com/office/drawing/2014/main" id="{88CA82C8-E133-4E7E-9E43-035ED4A5948F}"/>
                  </a:ext>
                </a:extLst>
              </p14:cNvPr>
              <p14:cNvContentPartPr/>
              <p14:nvPr/>
            </p14:nvContentPartPr>
            <p14:xfrm>
              <a:off x="780200" y="3333667"/>
              <a:ext cx="3060720" cy="527040"/>
            </p14:xfrm>
          </p:contentPart>
        </mc:Choice>
        <mc:Fallback>
          <p:pic>
            <p:nvPicPr>
              <p:cNvPr id="61" name="Freihand 60">
                <a:extLst>
                  <a:ext uri="{FF2B5EF4-FFF2-40B4-BE49-F238E27FC236}">
                    <a16:creationId xmlns:a16="http://schemas.microsoft.com/office/drawing/2014/main" id="{88CA82C8-E133-4E7E-9E43-035ED4A5948F}"/>
                  </a:ext>
                </a:extLst>
              </p:cNvPr>
              <p:cNvPicPr/>
              <p:nvPr/>
            </p:nvPicPr>
            <p:blipFill>
              <a:blip r:embed="rId9"/>
              <a:stretch>
                <a:fillRect/>
              </a:stretch>
            </p:blipFill>
            <p:spPr>
              <a:xfrm>
                <a:off x="775880" y="3329347"/>
                <a:ext cx="3069360" cy="53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2" name="Freihand 61">
                <a:extLst>
                  <a:ext uri="{FF2B5EF4-FFF2-40B4-BE49-F238E27FC236}">
                    <a16:creationId xmlns:a16="http://schemas.microsoft.com/office/drawing/2014/main" id="{F63B12F3-AD44-4D4E-9A58-377AF0E8F1C8}"/>
                  </a:ext>
                </a:extLst>
              </p14:cNvPr>
              <p14:cNvContentPartPr/>
              <p14:nvPr/>
            </p14:nvContentPartPr>
            <p14:xfrm>
              <a:off x="4523120" y="4057627"/>
              <a:ext cx="2554920" cy="176760"/>
            </p14:xfrm>
          </p:contentPart>
        </mc:Choice>
        <mc:Fallback>
          <p:pic>
            <p:nvPicPr>
              <p:cNvPr id="62" name="Freihand 61">
                <a:extLst>
                  <a:ext uri="{FF2B5EF4-FFF2-40B4-BE49-F238E27FC236}">
                    <a16:creationId xmlns:a16="http://schemas.microsoft.com/office/drawing/2014/main" id="{F63B12F3-AD44-4D4E-9A58-377AF0E8F1C8}"/>
                  </a:ext>
                </a:extLst>
              </p:cNvPr>
              <p:cNvPicPr/>
              <p:nvPr/>
            </p:nvPicPr>
            <p:blipFill>
              <a:blip r:embed="rId11"/>
              <a:stretch>
                <a:fillRect/>
              </a:stretch>
            </p:blipFill>
            <p:spPr>
              <a:xfrm>
                <a:off x="4518800" y="4053307"/>
                <a:ext cx="2563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3" name="Freihand 62">
                <a:extLst>
                  <a:ext uri="{FF2B5EF4-FFF2-40B4-BE49-F238E27FC236}">
                    <a16:creationId xmlns:a16="http://schemas.microsoft.com/office/drawing/2014/main" id="{8FE020D5-B99E-4E5F-97C9-2D049CC2729B}"/>
                  </a:ext>
                </a:extLst>
              </p14:cNvPr>
              <p14:cNvContentPartPr/>
              <p14:nvPr/>
            </p14:nvContentPartPr>
            <p14:xfrm>
              <a:off x="7411760" y="4086787"/>
              <a:ext cx="1433160" cy="84960"/>
            </p14:xfrm>
          </p:contentPart>
        </mc:Choice>
        <mc:Fallback>
          <p:pic>
            <p:nvPicPr>
              <p:cNvPr id="63" name="Freihand 62">
                <a:extLst>
                  <a:ext uri="{FF2B5EF4-FFF2-40B4-BE49-F238E27FC236}">
                    <a16:creationId xmlns:a16="http://schemas.microsoft.com/office/drawing/2014/main" id="{8FE020D5-B99E-4E5F-97C9-2D049CC2729B}"/>
                  </a:ext>
                </a:extLst>
              </p:cNvPr>
              <p:cNvPicPr/>
              <p:nvPr/>
            </p:nvPicPr>
            <p:blipFill>
              <a:blip r:embed="rId13"/>
              <a:stretch>
                <a:fillRect/>
              </a:stretch>
            </p:blipFill>
            <p:spPr>
              <a:xfrm>
                <a:off x="7407440" y="4082467"/>
                <a:ext cx="1441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4" name="Freihand 63">
                <a:extLst>
                  <a:ext uri="{FF2B5EF4-FFF2-40B4-BE49-F238E27FC236}">
                    <a16:creationId xmlns:a16="http://schemas.microsoft.com/office/drawing/2014/main" id="{5FD6494A-BD0E-447D-8380-C3A3841A39BE}"/>
                  </a:ext>
                </a:extLst>
              </p14:cNvPr>
              <p14:cNvContentPartPr/>
              <p14:nvPr/>
            </p14:nvContentPartPr>
            <p14:xfrm>
              <a:off x="581120" y="4528147"/>
              <a:ext cx="4106520" cy="79560"/>
            </p14:xfrm>
          </p:contentPart>
        </mc:Choice>
        <mc:Fallback>
          <p:pic>
            <p:nvPicPr>
              <p:cNvPr id="64" name="Freihand 63">
                <a:extLst>
                  <a:ext uri="{FF2B5EF4-FFF2-40B4-BE49-F238E27FC236}">
                    <a16:creationId xmlns:a16="http://schemas.microsoft.com/office/drawing/2014/main" id="{5FD6494A-BD0E-447D-8380-C3A3841A39BE}"/>
                  </a:ext>
                </a:extLst>
              </p:cNvPr>
              <p:cNvPicPr/>
              <p:nvPr/>
            </p:nvPicPr>
            <p:blipFill>
              <a:blip r:embed="rId15"/>
              <a:stretch>
                <a:fillRect/>
              </a:stretch>
            </p:blipFill>
            <p:spPr>
              <a:xfrm>
                <a:off x="576800" y="4523827"/>
                <a:ext cx="4115160" cy="88200"/>
              </a:xfrm>
              <a:prstGeom prst="rect">
                <a:avLst/>
              </a:prstGeom>
            </p:spPr>
          </p:pic>
        </mc:Fallback>
      </mc:AlternateContent>
      <p:grpSp>
        <p:nvGrpSpPr>
          <p:cNvPr id="114" name="Gruppieren 113">
            <a:extLst>
              <a:ext uri="{FF2B5EF4-FFF2-40B4-BE49-F238E27FC236}">
                <a16:creationId xmlns:a16="http://schemas.microsoft.com/office/drawing/2014/main" id="{0C1F284C-E0E8-4C27-8F49-394A52F29E9C}"/>
              </a:ext>
            </a:extLst>
          </p:cNvPr>
          <p:cNvGrpSpPr/>
          <p:nvPr/>
        </p:nvGrpSpPr>
        <p:grpSpPr>
          <a:xfrm>
            <a:off x="2873240" y="1506307"/>
            <a:ext cx="9111960" cy="2048760"/>
            <a:chOff x="2873240" y="1506307"/>
            <a:chExt cx="9111960" cy="2048760"/>
          </a:xfrm>
        </p:grpSpPr>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756F5C20-E0A6-407F-9BC8-0531A802C336}"/>
                    </a:ext>
                  </a:extLst>
                </p14:cNvPr>
                <p14:cNvContentPartPr/>
                <p14:nvPr/>
              </p14:nvContentPartPr>
              <p14:xfrm>
                <a:off x="4885640" y="2076547"/>
                <a:ext cx="95400" cy="114840"/>
              </p14:xfrm>
            </p:contentPart>
          </mc:Choice>
          <mc:Fallback>
            <p:pic>
              <p:nvPicPr>
                <p:cNvPr id="7" name="Freihand 6">
                  <a:extLst>
                    <a:ext uri="{FF2B5EF4-FFF2-40B4-BE49-F238E27FC236}">
                      <a16:creationId xmlns:a16="http://schemas.microsoft.com/office/drawing/2014/main" id="{756F5C20-E0A6-407F-9BC8-0531A802C336}"/>
                    </a:ext>
                  </a:extLst>
                </p:cNvPr>
                <p:cNvPicPr/>
                <p:nvPr/>
              </p:nvPicPr>
              <p:blipFill>
                <a:blip r:embed="rId17"/>
                <a:stretch>
                  <a:fillRect/>
                </a:stretch>
              </p:blipFill>
              <p:spPr>
                <a:xfrm>
                  <a:off x="4881320" y="2072227"/>
                  <a:ext cx="104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26D69C9B-1BAE-4A49-AF68-0BD736ABE18C}"/>
                    </a:ext>
                  </a:extLst>
                </p14:cNvPr>
                <p14:cNvContentPartPr/>
                <p14:nvPr/>
              </p14:nvContentPartPr>
              <p14:xfrm>
                <a:off x="5012000" y="2011747"/>
                <a:ext cx="282240" cy="149400"/>
              </p14:xfrm>
            </p:contentPart>
          </mc:Choice>
          <mc:Fallback>
            <p:pic>
              <p:nvPicPr>
                <p:cNvPr id="9" name="Freihand 8">
                  <a:extLst>
                    <a:ext uri="{FF2B5EF4-FFF2-40B4-BE49-F238E27FC236}">
                      <a16:creationId xmlns:a16="http://schemas.microsoft.com/office/drawing/2014/main" id="{26D69C9B-1BAE-4A49-AF68-0BD736ABE18C}"/>
                    </a:ext>
                  </a:extLst>
                </p:cNvPr>
                <p:cNvPicPr/>
                <p:nvPr/>
              </p:nvPicPr>
              <p:blipFill>
                <a:blip r:embed="rId19"/>
                <a:stretch>
                  <a:fillRect/>
                </a:stretch>
              </p:blipFill>
              <p:spPr>
                <a:xfrm>
                  <a:off x="5007680" y="2007427"/>
                  <a:ext cx="290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9E1A7E34-8023-4542-B311-84719BA08832}"/>
                    </a:ext>
                  </a:extLst>
                </p14:cNvPr>
                <p14:cNvContentPartPr/>
                <p14:nvPr/>
              </p14:nvContentPartPr>
              <p14:xfrm>
                <a:off x="5443280" y="2081227"/>
                <a:ext cx="247680" cy="76680"/>
              </p14:xfrm>
            </p:contentPart>
          </mc:Choice>
          <mc:Fallback>
            <p:pic>
              <p:nvPicPr>
                <p:cNvPr id="10" name="Freihand 9">
                  <a:extLst>
                    <a:ext uri="{FF2B5EF4-FFF2-40B4-BE49-F238E27FC236}">
                      <a16:creationId xmlns:a16="http://schemas.microsoft.com/office/drawing/2014/main" id="{9E1A7E34-8023-4542-B311-84719BA08832}"/>
                    </a:ext>
                  </a:extLst>
                </p:cNvPr>
                <p:cNvPicPr/>
                <p:nvPr/>
              </p:nvPicPr>
              <p:blipFill>
                <a:blip r:embed="rId21"/>
                <a:stretch>
                  <a:fillRect/>
                </a:stretch>
              </p:blipFill>
              <p:spPr>
                <a:xfrm>
                  <a:off x="5438960" y="2076907"/>
                  <a:ext cx="256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7EB79812-E689-4A7C-BA8D-7B76FE96D739}"/>
                    </a:ext>
                  </a:extLst>
                </p14:cNvPr>
                <p14:cNvContentPartPr/>
                <p14:nvPr/>
              </p14:nvContentPartPr>
              <p14:xfrm>
                <a:off x="5660000" y="2018227"/>
                <a:ext cx="360" cy="360"/>
              </p14:xfrm>
            </p:contentPart>
          </mc:Choice>
          <mc:Fallback>
            <p:pic>
              <p:nvPicPr>
                <p:cNvPr id="12" name="Freihand 11">
                  <a:extLst>
                    <a:ext uri="{FF2B5EF4-FFF2-40B4-BE49-F238E27FC236}">
                      <a16:creationId xmlns:a16="http://schemas.microsoft.com/office/drawing/2014/main" id="{7EB79812-E689-4A7C-BA8D-7B76FE96D739}"/>
                    </a:ext>
                  </a:extLst>
                </p:cNvPr>
                <p:cNvPicPr/>
                <p:nvPr/>
              </p:nvPicPr>
              <p:blipFill>
                <a:blip r:embed="rId23"/>
                <a:stretch>
                  <a:fillRect/>
                </a:stretch>
              </p:blipFill>
              <p:spPr>
                <a:xfrm>
                  <a:off x="5655680" y="2013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1896598E-68C6-49AC-82AA-37E3B3126614}"/>
                    </a:ext>
                  </a:extLst>
                </p14:cNvPr>
                <p14:cNvContentPartPr/>
                <p14:nvPr/>
              </p14:nvContentPartPr>
              <p14:xfrm>
                <a:off x="5893640" y="2013187"/>
                <a:ext cx="105480" cy="162720"/>
              </p14:xfrm>
            </p:contentPart>
          </mc:Choice>
          <mc:Fallback>
            <p:pic>
              <p:nvPicPr>
                <p:cNvPr id="13" name="Freihand 12">
                  <a:extLst>
                    <a:ext uri="{FF2B5EF4-FFF2-40B4-BE49-F238E27FC236}">
                      <a16:creationId xmlns:a16="http://schemas.microsoft.com/office/drawing/2014/main" id="{1896598E-68C6-49AC-82AA-37E3B3126614}"/>
                    </a:ext>
                  </a:extLst>
                </p:cNvPr>
                <p:cNvPicPr/>
                <p:nvPr/>
              </p:nvPicPr>
              <p:blipFill>
                <a:blip r:embed="rId25"/>
                <a:stretch>
                  <a:fillRect/>
                </a:stretch>
              </p:blipFill>
              <p:spPr>
                <a:xfrm>
                  <a:off x="5889320" y="2008867"/>
                  <a:ext cx="114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3ED7F588-46C9-4499-8BD1-D56412851431}"/>
                    </a:ext>
                  </a:extLst>
                </p14:cNvPr>
                <p14:cNvContentPartPr/>
                <p14:nvPr/>
              </p14:nvContentPartPr>
              <p14:xfrm>
                <a:off x="5932160" y="2020747"/>
                <a:ext cx="199440" cy="172440"/>
              </p14:xfrm>
            </p:contentPart>
          </mc:Choice>
          <mc:Fallback>
            <p:pic>
              <p:nvPicPr>
                <p:cNvPr id="14" name="Freihand 13">
                  <a:extLst>
                    <a:ext uri="{FF2B5EF4-FFF2-40B4-BE49-F238E27FC236}">
                      <a16:creationId xmlns:a16="http://schemas.microsoft.com/office/drawing/2014/main" id="{3ED7F588-46C9-4499-8BD1-D56412851431}"/>
                    </a:ext>
                  </a:extLst>
                </p:cNvPr>
                <p:cNvPicPr/>
                <p:nvPr/>
              </p:nvPicPr>
              <p:blipFill>
                <a:blip r:embed="rId27"/>
                <a:stretch>
                  <a:fillRect/>
                </a:stretch>
              </p:blipFill>
              <p:spPr>
                <a:xfrm>
                  <a:off x="5927840" y="2016427"/>
                  <a:ext cx="208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BC99C4DF-E252-4DA7-B5BF-7E924EE1BD62}"/>
                    </a:ext>
                  </a:extLst>
                </p14:cNvPr>
                <p14:cNvContentPartPr/>
                <p14:nvPr/>
              </p14:nvContentPartPr>
              <p14:xfrm>
                <a:off x="6118640" y="1998787"/>
                <a:ext cx="79920" cy="165600"/>
              </p14:xfrm>
            </p:contentPart>
          </mc:Choice>
          <mc:Fallback>
            <p:pic>
              <p:nvPicPr>
                <p:cNvPr id="15" name="Freihand 14">
                  <a:extLst>
                    <a:ext uri="{FF2B5EF4-FFF2-40B4-BE49-F238E27FC236}">
                      <a16:creationId xmlns:a16="http://schemas.microsoft.com/office/drawing/2014/main" id="{BC99C4DF-E252-4DA7-B5BF-7E924EE1BD62}"/>
                    </a:ext>
                  </a:extLst>
                </p:cNvPr>
                <p:cNvPicPr/>
                <p:nvPr/>
              </p:nvPicPr>
              <p:blipFill>
                <a:blip r:embed="rId29"/>
                <a:stretch>
                  <a:fillRect/>
                </a:stretch>
              </p:blipFill>
              <p:spPr>
                <a:xfrm>
                  <a:off x="6114320" y="1994467"/>
                  <a:ext cx="88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32D10504-1B70-4985-BDB1-9CCA4453930C}"/>
                    </a:ext>
                  </a:extLst>
                </p14:cNvPr>
                <p14:cNvContentPartPr/>
                <p14:nvPr/>
              </p14:nvContentPartPr>
              <p14:xfrm>
                <a:off x="6229160" y="1974667"/>
                <a:ext cx="253800" cy="178920"/>
              </p14:xfrm>
            </p:contentPart>
          </mc:Choice>
          <mc:Fallback>
            <p:pic>
              <p:nvPicPr>
                <p:cNvPr id="16" name="Freihand 15">
                  <a:extLst>
                    <a:ext uri="{FF2B5EF4-FFF2-40B4-BE49-F238E27FC236}">
                      <a16:creationId xmlns:a16="http://schemas.microsoft.com/office/drawing/2014/main" id="{32D10504-1B70-4985-BDB1-9CCA4453930C}"/>
                    </a:ext>
                  </a:extLst>
                </p:cNvPr>
                <p:cNvPicPr/>
                <p:nvPr/>
              </p:nvPicPr>
              <p:blipFill>
                <a:blip r:embed="rId31"/>
                <a:stretch>
                  <a:fillRect/>
                </a:stretch>
              </p:blipFill>
              <p:spPr>
                <a:xfrm>
                  <a:off x="6224840" y="1970347"/>
                  <a:ext cx="262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BB6C710B-FDA4-48FE-B48C-4236FD5A644E}"/>
                    </a:ext>
                  </a:extLst>
                </p14:cNvPr>
                <p14:cNvContentPartPr/>
                <p14:nvPr/>
              </p14:nvContentPartPr>
              <p14:xfrm>
                <a:off x="6394040" y="2031547"/>
                <a:ext cx="47880" cy="6840"/>
              </p14:xfrm>
            </p:contentPart>
          </mc:Choice>
          <mc:Fallback>
            <p:pic>
              <p:nvPicPr>
                <p:cNvPr id="17" name="Freihand 16">
                  <a:extLst>
                    <a:ext uri="{FF2B5EF4-FFF2-40B4-BE49-F238E27FC236}">
                      <a16:creationId xmlns:a16="http://schemas.microsoft.com/office/drawing/2014/main" id="{BB6C710B-FDA4-48FE-B48C-4236FD5A644E}"/>
                    </a:ext>
                  </a:extLst>
                </p:cNvPr>
                <p:cNvPicPr/>
                <p:nvPr/>
              </p:nvPicPr>
              <p:blipFill>
                <a:blip r:embed="rId33"/>
                <a:stretch>
                  <a:fillRect/>
                </a:stretch>
              </p:blipFill>
              <p:spPr>
                <a:xfrm>
                  <a:off x="6389720" y="2027227"/>
                  <a:ext cx="56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7063AE28-F652-4780-A1DF-E8B3B23F8CBB}"/>
                    </a:ext>
                  </a:extLst>
                </p14:cNvPr>
                <p14:cNvContentPartPr/>
                <p14:nvPr/>
              </p14:nvContentPartPr>
              <p14:xfrm>
                <a:off x="6487640" y="2057467"/>
                <a:ext cx="60120" cy="76680"/>
              </p14:xfrm>
            </p:contentPart>
          </mc:Choice>
          <mc:Fallback>
            <p:pic>
              <p:nvPicPr>
                <p:cNvPr id="18" name="Freihand 17">
                  <a:extLst>
                    <a:ext uri="{FF2B5EF4-FFF2-40B4-BE49-F238E27FC236}">
                      <a16:creationId xmlns:a16="http://schemas.microsoft.com/office/drawing/2014/main" id="{7063AE28-F652-4780-A1DF-E8B3B23F8CBB}"/>
                    </a:ext>
                  </a:extLst>
                </p:cNvPr>
                <p:cNvPicPr/>
                <p:nvPr/>
              </p:nvPicPr>
              <p:blipFill>
                <a:blip r:embed="rId35"/>
                <a:stretch>
                  <a:fillRect/>
                </a:stretch>
              </p:blipFill>
              <p:spPr>
                <a:xfrm>
                  <a:off x="6483320" y="2053147"/>
                  <a:ext cx="68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CA8D97D6-AD59-4308-916D-F8BAFBC8CFEA}"/>
                    </a:ext>
                  </a:extLst>
                </p14:cNvPr>
                <p14:cNvContentPartPr/>
                <p14:nvPr/>
              </p14:nvContentPartPr>
              <p14:xfrm>
                <a:off x="6578720" y="2047387"/>
                <a:ext cx="142920" cy="112680"/>
              </p14:xfrm>
            </p:contentPart>
          </mc:Choice>
          <mc:Fallback>
            <p:pic>
              <p:nvPicPr>
                <p:cNvPr id="19" name="Freihand 18">
                  <a:extLst>
                    <a:ext uri="{FF2B5EF4-FFF2-40B4-BE49-F238E27FC236}">
                      <a16:creationId xmlns:a16="http://schemas.microsoft.com/office/drawing/2014/main" id="{CA8D97D6-AD59-4308-916D-F8BAFBC8CFEA}"/>
                    </a:ext>
                  </a:extLst>
                </p:cNvPr>
                <p:cNvPicPr/>
                <p:nvPr/>
              </p:nvPicPr>
              <p:blipFill>
                <a:blip r:embed="rId37"/>
                <a:stretch>
                  <a:fillRect/>
                </a:stretch>
              </p:blipFill>
              <p:spPr>
                <a:xfrm>
                  <a:off x="6574400" y="2043067"/>
                  <a:ext cx="151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AE49BB75-E18E-453B-92CF-1C2A616E8DEA}"/>
                    </a:ext>
                  </a:extLst>
                </p14:cNvPr>
                <p14:cNvContentPartPr/>
                <p14:nvPr/>
              </p14:nvContentPartPr>
              <p14:xfrm>
                <a:off x="6574760" y="2083027"/>
                <a:ext cx="143280" cy="13680"/>
              </p14:xfrm>
            </p:contentPart>
          </mc:Choice>
          <mc:Fallback>
            <p:pic>
              <p:nvPicPr>
                <p:cNvPr id="20" name="Freihand 19">
                  <a:extLst>
                    <a:ext uri="{FF2B5EF4-FFF2-40B4-BE49-F238E27FC236}">
                      <a16:creationId xmlns:a16="http://schemas.microsoft.com/office/drawing/2014/main" id="{AE49BB75-E18E-453B-92CF-1C2A616E8DEA}"/>
                    </a:ext>
                  </a:extLst>
                </p:cNvPr>
                <p:cNvPicPr/>
                <p:nvPr/>
              </p:nvPicPr>
              <p:blipFill>
                <a:blip r:embed="rId39"/>
                <a:stretch>
                  <a:fillRect/>
                </a:stretch>
              </p:blipFill>
              <p:spPr>
                <a:xfrm>
                  <a:off x="6570440" y="2078707"/>
                  <a:ext cx="151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D03D58C5-3A68-4FEE-9801-A631875CF6A2}"/>
                    </a:ext>
                  </a:extLst>
                </p14:cNvPr>
                <p14:cNvContentPartPr/>
                <p14:nvPr/>
              </p14:nvContentPartPr>
              <p14:xfrm>
                <a:off x="6751520" y="1948747"/>
                <a:ext cx="291240" cy="179280"/>
              </p14:xfrm>
            </p:contentPart>
          </mc:Choice>
          <mc:Fallback>
            <p:pic>
              <p:nvPicPr>
                <p:cNvPr id="21" name="Freihand 20">
                  <a:extLst>
                    <a:ext uri="{FF2B5EF4-FFF2-40B4-BE49-F238E27FC236}">
                      <a16:creationId xmlns:a16="http://schemas.microsoft.com/office/drawing/2014/main" id="{D03D58C5-3A68-4FEE-9801-A631875CF6A2}"/>
                    </a:ext>
                  </a:extLst>
                </p:cNvPr>
                <p:cNvPicPr/>
                <p:nvPr/>
              </p:nvPicPr>
              <p:blipFill>
                <a:blip r:embed="rId41"/>
                <a:stretch>
                  <a:fillRect/>
                </a:stretch>
              </p:blipFill>
              <p:spPr>
                <a:xfrm>
                  <a:off x="6747200" y="1944427"/>
                  <a:ext cx="299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8C8CDD40-3734-4CC4-A32A-4FC71F4C5E64}"/>
                    </a:ext>
                  </a:extLst>
                </p14:cNvPr>
                <p14:cNvContentPartPr/>
                <p14:nvPr/>
              </p14:nvContentPartPr>
              <p14:xfrm>
                <a:off x="6881120" y="1899427"/>
                <a:ext cx="360" cy="360"/>
              </p14:xfrm>
            </p:contentPart>
          </mc:Choice>
          <mc:Fallback>
            <p:pic>
              <p:nvPicPr>
                <p:cNvPr id="22" name="Freihand 21">
                  <a:extLst>
                    <a:ext uri="{FF2B5EF4-FFF2-40B4-BE49-F238E27FC236}">
                      <a16:creationId xmlns:a16="http://schemas.microsoft.com/office/drawing/2014/main" id="{8C8CDD40-3734-4CC4-A32A-4FC71F4C5E64}"/>
                    </a:ext>
                  </a:extLst>
                </p:cNvPr>
                <p:cNvPicPr/>
                <p:nvPr/>
              </p:nvPicPr>
              <p:blipFill>
                <a:blip r:embed="rId23"/>
                <a:stretch>
                  <a:fillRect/>
                </a:stretch>
              </p:blipFill>
              <p:spPr>
                <a:xfrm>
                  <a:off x="6876800" y="1895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C72545B0-9147-41E1-8BB3-191B35A71615}"/>
                    </a:ext>
                  </a:extLst>
                </p14:cNvPr>
                <p14:cNvContentPartPr/>
                <p14:nvPr/>
              </p14:nvContentPartPr>
              <p14:xfrm>
                <a:off x="7804880" y="1708627"/>
                <a:ext cx="214200" cy="270000"/>
              </p14:xfrm>
            </p:contentPart>
          </mc:Choice>
          <mc:Fallback>
            <p:pic>
              <p:nvPicPr>
                <p:cNvPr id="25" name="Freihand 24">
                  <a:extLst>
                    <a:ext uri="{FF2B5EF4-FFF2-40B4-BE49-F238E27FC236}">
                      <a16:creationId xmlns:a16="http://schemas.microsoft.com/office/drawing/2014/main" id="{C72545B0-9147-41E1-8BB3-191B35A71615}"/>
                    </a:ext>
                  </a:extLst>
                </p:cNvPr>
                <p:cNvPicPr/>
                <p:nvPr/>
              </p:nvPicPr>
              <p:blipFill>
                <a:blip r:embed="rId44"/>
                <a:stretch>
                  <a:fillRect/>
                </a:stretch>
              </p:blipFill>
              <p:spPr>
                <a:xfrm>
                  <a:off x="7800560" y="1704307"/>
                  <a:ext cx="2228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6B0AB1CD-E6BF-444A-813B-56141B881C14}"/>
                    </a:ext>
                  </a:extLst>
                </p14:cNvPr>
                <p14:cNvContentPartPr/>
                <p14:nvPr/>
              </p14:nvContentPartPr>
              <p14:xfrm>
                <a:off x="7908200" y="1829947"/>
                <a:ext cx="133200" cy="44640"/>
              </p14:xfrm>
            </p:contentPart>
          </mc:Choice>
          <mc:Fallback>
            <p:pic>
              <p:nvPicPr>
                <p:cNvPr id="26" name="Freihand 25">
                  <a:extLst>
                    <a:ext uri="{FF2B5EF4-FFF2-40B4-BE49-F238E27FC236}">
                      <a16:creationId xmlns:a16="http://schemas.microsoft.com/office/drawing/2014/main" id="{6B0AB1CD-E6BF-444A-813B-56141B881C14}"/>
                    </a:ext>
                  </a:extLst>
                </p:cNvPr>
                <p:cNvPicPr/>
                <p:nvPr/>
              </p:nvPicPr>
              <p:blipFill>
                <a:blip r:embed="rId46"/>
                <a:stretch>
                  <a:fillRect/>
                </a:stretch>
              </p:blipFill>
              <p:spPr>
                <a:xfrm>
                  <a:off x="7903880" y="1825627"/>
                  <a:ext cx="141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6CB88694-C4D0-42C7-9012-A44A2D2FF149}"/>
                    </a:ext>
                  </a:extLst>
                </p14:cNvPr>
                <p14:cNvContentPartPr/>
                <p14:nvPr/>
              </p14:nvContentPartPr>
              <p14:xfrm>
                <a:off x="8087480" y="1685587"/>
                <a:ext cx="136800" cy="219960"/>
              </p14:xfrm>
            </p:contentPart>
          </mc:Choice>
          <mc:Fallback>
            <p:pic>
              <p:nvPicPr>
                <p:cNvPr id="27" name="Freihand 26">
                  <a:extLst>
                    <a:ext uri="{FF2B5EF4-FFF2-40B4-BE49-F238E27FC236}">
                      <a16:creationId xmlns:a16="http://schemas.microsoft.com/office/drawing/2014/main" id="{6CB88694-C4D0-42C7-9012-A44A2D2FF149}"/>
                    </a:ext>
                  </a:extLst>
                </p:cNvPr>
                <p:cNvPicPr/>
                <p:nvPr/>
              </p:nvPicPr>
              <p:blipFill>
                <a:blip r:embed="rId48"/>
                <a:stretch>
                  <a:fillRect/>
                </a:stretch>
              </p:blipFill>
              <p:spPr>
                <a:xfrm>
                  <a:off x="8083160" y="1681267"/>
                  <a:ext cx="145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9DAA37CE-28E9-48CB-833E-01F09FE4C549}"/>
                    </a:ext>
                  </a:extLst>
                </p14:cNvPr>
                <p14:cNvContentPartPr/>
                <p14:nvPr/>
              </p14:nvContentPartPr>
              <p14:xfrm>
                <a:off x="8243000" y="1762987"/>
                <a:ext cx="105480" cy="128160"/>
              </p14:xfrm>
            </p:contentPart>
          </mc:Choice>
          <mc:Fallback>
            <p:pic>
              <p:nvPicPr>
                <p:cNvPr id="28" name="Freihand 27">
                  <a:extLst>
                    <a:ext uri="{FF2B5EF4-FFF2-40B4-BE49-F238E27FC236}">
                      <a16:creationId xmlns:a16="http://schemas.microsoft.com/office/drawing/2014/main" id="{9DAA37CE-28E9-48CB-833E-01F09FE4C549}"/>
                    </a:ext>
                  </a:extLst>
                </p:cNvPr>
                <p:cNvPicPr/>
                <p:nvPr/>
              </p:nvPicPr>
              <p:blipFill>
                <a:blip r:embed="rId50"/>
                <a:stretch>
                  <a:fillRect/>
                </a:stretch>
              </p:blipFill>
              <p:spPr>
                <a:xfrm>
                  <a:off x="8238680" y="1758667"/>
                  <a:ext cx="114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68199CF6-871E-452F-A600-066AC87F6219}"/>
                    </a:ext>
                  </a:extLst>
                </p14:cNvPr>
                <p14:cNvContentPartPr/>
                <p14:nvPr/>
              </p14:nvContentPartPr>
              <p14:xfrm>
                <a:off x="8655560" y="1645987"/>
                <a:ext cx="196200" cy="228240"/>
              </p14:xfrm>
            </p:contentPart>
          </mc:Choice>
          <mc:Fallback>
            <p:pic>
              <p:nvPicPr>
                <p:cNvPr id="29" name="Freihand 28">
                  <a:extLst>
                    <a:ext uri="{FF2B5EF4-FFF2-40B4-BE49-F238E27FC236}">
                      <a16:creationId xmlns:a16="http://schemas.microsoft.com/office/drawing/2014/main" id="{68199CF6-871E-452F-A600-066AC87F6219}"/>
                    </a:ext>
                  </a:extLst>
                </p:cNvPr>
                <p:cNvPicPr/>
                <p:nvPr/>
              </p:nvPicPr>
              <p:blipFill>
                <a:blip r:embed="rId52"/>
                <a:stretch>
                  <a:fillRect/>
                </a:stretch>
              </p:blipFill>
              <p:spPr>
                <a:xfrm>
                  <a:off x="8651240" y="1641667"/>
                  <a:ext cx="204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FE645657-5633-4226-8721-7A887EE3F2C0}"/>
                    </a:ext>
                  </a:extLst>
                </p14:cNvPr>
                <p14:cNvContentPartPr/>
                <p14:nvPr/>
              </p14:nvContentPartPr>
              <p14:xfrm>
                <a:off x="8861480" y="1620427"/>
                <a:ext cx="309600" cy="245520"/>
              </p14:xfrm>
            </p:contentPart>
          </mc:Choice>
          <mc:Fallback>
            <p:pic>
              <p:nvPicPr>
                <p:cNvPr id="30" name="Freihand 29">
                  <a:extLst>
                    <a:ext uri="{FF2B5EF4-FFF2-40B4-BE49-F238E27FC236}">
                      <a16:creationId xmlns:a16="http://schemas.microsoft.com/office/drawing/2014/main" id="{FE645657-5633-4226-8721-7A887EE3F2C0}"/>
                    </a:ext>
                  </a:extLst>
                </p:cNvPr>
                <p:cNvPicPr/>
                <p:nvPr/>
              </p:nvPicPr>
              <p:blipFill>
                <a:blip r:embed="rId54"/>
                <a:stretch>
                  <a:fillRect/>
                </a:stretch>
              </p:blipFill>
              <p:spPr>
                <a:xfrm>
                  <a:off x="8857160" y="1616107"/>
                  <a:ext cx="318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1811C85E-39CE-43C2-9B19-C343CADB2998}"/>
                    </a:ext>
                  </a:extLst>
                </p14:cNvPr>
                <p14:cNvContentPartPr/>
                <p14:nvPr/>
              </p14:nvContentPartPr>
              <p14:xfrm>
                <a:off x="8905760" y="1563907"/>
                <a:ext cx="81720" cy="13320"/>
              </p14:xfrm>
            </p:contentPart>
          </mc:Choice>
          <mc:Fallback>
            <p:pic>
              <p:nvPicPr>
                <p:cNvPr id="31" name="Freihand 30">
                  <a:extLst>
                    <a:ext uri="{FF2B5EF4-FFF2-40B4-BE49-F238E27FC236}">
                      <a16:creationId xmlns:a16="http://schemas.microsoft.com/office/drawing/2014/main" id="{1811C85E-39CE-43C2-9B19-C343CADB2998}"/>
                    </a:ext>
                  </a:extLst>
                </p:cNvPr>
                <p:cNvPicPr/>
                <p:nvPr/>
              </p:nvPicPr>
              <p:blipFill>
                <a:blip r:embed="rId56"/>
                <a:stretch>
                  <a:fillRect/>
                </a:stretch>
              </p:blipFill>
              <p:spPr>
                <a:xfrm>
                  <a:off x="8901440" y="1559587"/>
                  <a:ext cx="90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F915BE2E-0299-4850-9C9A-ECF3464F34A0}"/>
                    </a:ext>
                  </a:extLst>
                </p14:cNvPr>
                <p14:cNvContentPartPr/>
                <p14:nvPr/>
              </p14:nvContentPartPr>
              <p14:xfrm>
                <a:off x="9395000" y="1660387"/>
                <a:ext cx="459360" cy="140400"/>
              </p14:xfrm>
            </p:contentPart>
          </mc:Choice>
          <mc:Fallback>
            <p:pic>
              <p:nvPicPr>
                <p:cNvPr id="32" name="Freihand 31">
                  <a:extLst>
                    <a:ext uri="{FF2B5EF4-FFF2-40B4-BE49-F238E27FC236}">
                      <a16:creationId xmlns:a16="http://schemas.microsoft.com/office/drawing/2014/main" id="{F915BE2E-0299-4850-9C9A-ECF3464F34A0}"/>
                    </a:ext>
                  </a:extLst>
                </p:cNvPr>
                <p:cNvPicPr/>
                <p:nvPr/>
              </p:nvPicPr>
              <p:blipFill>
                <a:blip r:embed="rId58"/>
                <a:stretch>
                  <a:fillRect/>
                </a:stretch>
              </p:blipFill>
              <p:spPr>
                <a:xfrm>
                  <a:off x="9390680" y="1656067"/>
                  <a:ext cx="468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BAC3FB5C-F58F-4586-8980-0A19AC1FEFCC}"/>
                    </a:ext>
                  </a:extLst>
                </p14:cNvPr>
                <p14:cNvContentPartPr/>
                <p14:nvPr/>
              </p14:nvContentPartPr>
              <p14:xfrm>
                <a:off x="9847880" y="1573267"/>
                <a:ext cx="332640" cy="190440"/>
              </p14:xfrm>
            </p:contentPart>
          </mc:Choice>
          <mc:Fallback>
            <p:pic>
              <p:nvPicPr>
                <p:cNvPr id="33" name="Freihand 32">
                  <a:extLst>
                    <a:ext uri="{FF2B5EF4-FFF2-40B4-BE49-F238E27FC236}">
                      <a16:creationId xmlns:a16="http://schemas.microsoft.com/office/drawing/2014/main" id="{BAC3FB5C-F58F-4586-8980-0A19AC1FEFCC}"/>
                    </a:ext>
                  </a:extLst>
                </p:cNvPr>
                <p:cNvPicPr/>
                <p:nvPr/>
              </p:nvPicPr>
              <p:blipFill>
                <a:blip r:embed="rId60"/>
                <a:stretch>
                  <a:fillRect/>
                </a:stretch>
              </p:blipFill>
              <p:spPr>
                <a:xfrm>
                  <a:off x="9843560" y="1568947"/>
                  <a:ext cx="341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3D725DA1-39B9-46A3-B937-6CADC9389408}"/>
                    </a:ext>
                  </a:extLst>
                </p14:cNvPr>
                <p14:cNvContentPartPr/>
                <p14:nvPr/>
              </p14:nvContentPartPr>
              <p14:xfrm>
                <a:off x="10443320" y="1626187"/>
                <a:ext cx="233280" cy="119160"/>
              </p14:xfrm>
            </p:contentPart>
          </mc:Choice>
          <mc:Fallback>
            <p:pic>
              <p:nvPicPr>
                <p:cNvPr id="34" name="Freihand 33">
                  <a:extLst>
                    <a:ext uri="{FF2B5EF4-FFF2-40B4-BE49-F238E27FC236}">
                      <a16:creationId xmlns:a16="http://schemas.microsoft.com/office/drawing/2014/main" id="{3D725DA1-39B9-46A3-B937-6CADC9389408}"/>
                    </a:ext>
                  </a:extLst>
                </p:cNvPr>
                <p:cNvPicPr/>
                <p:nvPr/>
              </p:nvPicPr>
              <p:blipFill>
                <a:blip r:embed="rId62"/>
                <a:stretch>
                  <a:fillRect/>
                </a:stretch>
              </p:blipFill>
              <p:spPr>
                <a:xfrm>
                  <a:off x="10439000" y="1621867"/>
                  <a:ext cx="241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106F5678-3177-408B-9C4B-7666C7CC9BD2}"/>
                    </a:ext>
                  </a:extLst>
                </p14:cNvPr>
                <p14:cNvContentPartPr/>
                <p14:nvPr/>
              </p14:nvContentPartPr>
              <p14:xfrm>
                <a:off x="10683440" y="1533307"/>
                <a:ext cx="360" cy="360"/>
              </p14:xfrm>
            </p:contentPart>
          </mc:Choice>
          <mc:Fallback>
            <p:pic>
              <p:nvPicPr>
                <p:cNvPr id="35" name="Freihand 34">
                  <a:extLst>
                    <a:ext uri="{FF2B5EF4-FFF2-40B4-BE49-F238E27FC236}">
                      <a16:creationId xmlns:a16="http://schemas.microsoft.com/office/drawing/2014/main" id="{106F5678-3177-408B-9C4B-7666C7CC9BD2}"/>
                    </a:ext>
                  </a:extLst>
                </p:cNvPr>
                <p:cNvPicPr/>
                <p:nvPr/>
              </p:nvPicPr>
              <p:blipFill>
                <a:blip r:embed="rId23"/>
                <a:stretch>
                  <a:fillRect/>
                </a:stretch>
              </p:blipFill>
              <p:spPr>
                <a:xfrm>
                  <a:off x="10679120" y="152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1F224381-F2C2-4701-A9C2-353119E59F91}"/>
                    </a:ext>
                  </a:extLst>
                </p14:cNvPr>
                <p14:cNvContentPartPr/>
                <p14:nvPr/>
              </p14:nvContentPartPr>
              <p14:xfrm>
                <a:off x="10967840" y="1506307"/>
                <a:ext cx="428400" cy="200520"/>
              </p14:xfrm>
            </p:contentPart>
          </mc:Choice>
          <mc:Fallback>
            <p:pic>
              <p:nvPicPr>
                <p:cNvPr id="39" name="Freihand 38">
                  <a:extLst>
                    <a:ext uri="{FF2B5EF4-FFF2-40B4-BE49-F238E27FC236}">
                      <a16:creationId xmlns:a16="http://schemas.microsoft.com/office/drawing/2014/main" id="{1F224381-F2C2-4701-A9C2-353119E59F91}"/>
                    </a:ext>
                  </a:extLst>
                </p:cNvPr>
                <p:cNvPicPr/>
                <p:nvPr/>
              </p:nvPicPr>
              <p:blipFill>
                <a:blip r:embed="rId65"/>
                <a:stretch>
                  <a:fillRect/>
                </a:stretch>
              </p:blipFill>
              <p:spPr>
                <a:xfrm>
                  <a:off x="10963520" y="1501987"/>
                  <a:ext cx="437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DD089AC1-C391-4DA5-9C61-C77C986A0B47}"/>
                    </a:ext>
                  </a:extLst>
                </p14:cNvPr>
                <p14:cNvContentPartPr/>
                <p14:nvPr/>
              </p14:nvContentPartPr>
              <p14:xfrm>
                <a:off x="8492480" y="2077627"/>
                <a:ext cx="145080" cy="366480"/>
              </p14:xfrm>
            </p:contentPart>
          </mc:Choice>
          <mc:Fallback>
            <p:pic>
              <p:nvPicPr>
                <p:cNvPr id="40" name="Freihand 39">
                  <a:extLst>
                    <a:ext uri="{FF2B5EF4-FFF2-40B4-BE49-F238E27FC236}">
                      <a16:creationId xmlns:a16="http://schemas.microsoft.com/office/drawing/2014/main" id="{DD089AC1-C391-4DA5-9C61-C77C986A0B47}"/>
                    </a:ext>
                  </a:extLst>
                </p:cNvPr>
                <p:cNvPicPr/>
                <p:nvPr/>
              </p:nvPicPr>
              <p:blipFill>
                <a:blip r:embed="rId67"/>
                <a:stretch>
                  <a:fillRect/>
                </a:stretch>
              </p:blipFill>
              <p:spPr>
                <a:xfrm>
                  <a:off x="8488160" y="2073307"/>
                  <a:ext cx="1537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0483A68F-158F-488B-AB28-A4BAF4A17928}"/>
                    </a:ext>
                  </a:extLst>
                </p14:cNvPr>
                <p14:cNvContentPartPr/>
                <p14:nvPr/>
              </p14:nvContentPartPr>
              <p14:xfrm>
                <a:off x="8677880" y="2018227"/>
                <a:ext cx="56520" cy="211680"/>
              </p14:xfrm>
            </p:contentPart>
          </mc:Choice>
          <mc:Fallback>
            <p:pic>
              <p:nvPicPr>
                <p:cNvPr id="41" name="Freihand 40">
                  <a:extLst>
                    <a:ext uri="{FF2B5EF4-FFF2-40B4-BE49-F238E27FC236}">
                      <a16:creationId xmlns:a16="http://schemas.microsoft.com/office/drawing/2014/main" id="{0483A68F-158F-488B-AB28-A4BAF4A17928}"/>
                    </a:ext>
                  </a:extLst>
                </p:cNvPr>
                <p:cNvPicPr/>
                <p:nvPr/>
              </p:nvPicPr>
              <p:blipFill>
                <a:blip r:embed="rId69"/>
                <a:stretch>
                  <a:fillRect/>
                </a:stretch>
              </p:blipFill>
              <p:spPr>
                <a:xfrm>
                  <a:off x="8673560" y="2013907"/>
                  <a:ext cx="65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A1CA0741-098D-4626-89EB-EC61A1ACDC50}"/>
                    </a:ext>
                  </a:extLst>
                </p14:cNvPr>
                <p14:cNvContentPartPr/>
                <p14:nvPr/>
              </p14:nvContentPartPr>
              <p14:xfrm>
                <a:off x="8723960" y="2111467"/>
                <a:ext cx="253440" cy="102240"/>
              </p14:xfrm>
            </p:contentPart>
          </mc:Choice>
          <mc:Fallback>
            <p:pic>
              <p:nvPicPr>
                <p:cNvPr id="42" name="Freihand 41">
                  <a:extLst>
                    <a:ext uri="{FF2B5EF4-FFF2-40B4-BE49-F238E27FC236}">
                      <a16:creationId xmlns:a16="http://schemas.microsoft.com/office/drawing/2014/main" id="{A1CA0741-098D-4626-89EB-EC61A1ACDC50}"/>
                    </a:ext>
                  </a:extLst>
                </p:cNvPr>
                <p:cNvPicPr/>
                <p:nvPr/>
              </p:nvPicPr>
              <p:blipFill>
                <a:blip r:embed="rId71"/>
                <a:stretch>
                  <a:fillRect/>
                </a:stretch>
              </p:blipFill>
              <p:spPr>
                <a:xfrm>
                  <a:off x="8719640" y="2107147"/>
                  <a:ext cx="262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FAF6F208-BE60-467E-96D3-306DF516D1B2}"/>
                    </a:ext>
                  </a:extLst>
                </p14:cNvPr>
                <p14:cNvContentPartPr/>
                <p14:nvPr/>
              </p14:nvContentPartPr>
              <p14:xfrm>
                <a:off x="8951840" y="2005627"/>
                <a:ext cx="3960" cy="1800"/>
              </p14:xfrm>
            </p:contentPart>
          </mc:Choice>
          <mc:Fallback>
            <p:pic>
              <p:nvPicPr>
                <p:cNvPr id="43" name="Freihand 42">
                  <a:extLst>
                    <a:ext uri="{FF2B5EF4-FFF2-40B4-BE49-F238E27FC236}">
                      <a16:creationId xmlns:a16="http://schemas.microsoft.com/office/drawing/2014/main" id="{FAF6F208-BE60-467E-96D3-306DF516D1B2}"/>
                    </a:ext>
                  </a:extLst>
                </p:cNvPr>
                <p:cNvPicPr/>
                <p:nvPr/>
              </p:nvPicPr>
              <p:blipFill>
                <a:blip r:embed="rId73"/>
                <a:stretch>
                  <a:fillRect/>
                </a:stretch>
              </p:blipFill>
              <p:spPr>
                <a:xfrm>
                  <a:off x="8947520" y="2001307"/>
                  <a:ext cx="126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F57A6C50-17A5-4EC7-9B88-C9B917E47768}"/>
                    </a:ext>
                  </a:extLst>
                </p14:cNvPr>
                <p14:cNvContentPartPr/>
                <p14:nvPr/>
              </p14:nvContentPartPr>
              <p14:xfrm>
                <a:off x="8946440" y="1967827"/>
                <a:ext cx="254520" cy="271080"/>
              </p14:xfrm>
            </p:contentPart>
          </mc:Choice>
          <mc:Fallback>
            <p:pic>
              <p:nvPicPr>
                <p:cNvPr id="44" name="Freihand 43">
                  <a:extLst>
                    <a:ext uri="{FF2B5EF4-FFF2-40B4-BE49-F238E27FC236}">
                      <a16:creationId xmlns:a16="http://schemas.microsoft.com/office/drawing/2014/main" id="{F57A6C50-17A5-4EC7-9B88-C9B917E47768}"/>
                    </a:ext>
                  </a:extLst>
                </p:cNvPr>
                <p:cNvPicPr/>
                <p:nvPr/>
              </p:nvPicPr>
              <p:blipFill>
                <a:blip r:embed="rId75"/>
                <a:stretch>
                  <a:fillRect/>
                </a:stretch>
              </p:blipFill>
              <p:spPr>
                <a:xfrm>
                  <a:off x="8942120" y="1963507"/>
                  <a:ext cx="263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8069CCBD-F227-4F81-9FF3-CB2665782315}"/>
                    </a:ext>
                  </a:extLst>
                </p14:cNvPr>
                <p14:cNvContentPartPr/>
                <p14:nvPr/>
              </p14:nvContentPartPr>
              <p14:xfrm>
                <a:off x="9237320" y="2037307"/>
                <a:ext cx="264960" cy="172440"/>
              </p14:xfrm>
            </p:contentPart>
          </mc:Choice>
          <mc:Fallback>
            <p:pic>
              <p:nvPicPr>
                <p:cNvPr id="45" name="Freihand 44">
                  <a:extLst>
                    <a:ext uri="{FF2B5EF4-FFF2-40B4-BE49-F238E27FC236}">
                      <a16:creationId xmlns:a16="http://schemas.microsoft.com/office/drawing/2014/main" id="{8069CCBD-F227-4F81-9FF3-CB2665782315}"/>
                    </a:ext>
                  </a:extLst>
                </p:cNvPr>
                <p:cNvPicPr/>
                <p:nvPr/>
              </p:nvPicPr>
              <p:blipFill>
                <a:blip r:embed="rId77"/>
                <a:stretch>
                  <a:fillRect/>
                </a:stretch>
              </p:blipFill>
              <p:spPr>
                <a:xfrm>
                  <a:off x="9233000" y="2032987"/>
                  <a:ext cx="273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D59872B2-AA60-4ED6-A5EA-1C1C9944B0F0}"/>
                    </a:ext>
                  </a:extLst>
                </p14:cNvPr>
                <p14:cNvContentPartPr/>
                <p14:nvPr/>
              </p14:nvContentPartPr>
              <p14:xfrm>
                <a:off x="8280080" y="2291827"/>
                <a:ext cx="1298160" cy="141840"/>
              </p14:xfrm>
            </p:contentPart>
          </mc:Choice>
          <mc:Fallback>
            <p:pic>
              <p:nvPicPr>
                <p:cNvPr id="46" name="Freihand 45">
                  <a:extLst>
                    <a:ext uri="{FF2B5EF4-FFF2-40B4-BE49-F238E27FC236}">
                      <a16:creationId xmlns:a16="http://schemas.microsoft.com/office/drawing/2014/main" id="{D59872B2-AA60-4ED6-A5EA-1C1C9944B0F0}"/>
                    </a:ext>
                  </a:extLst>
                </p:cNvPr>
                <p:cNvPicPr/>
                <p:nvPr/>
              </p:nvPicPr>
              <p:blipFill>
                <a:blip r:embed="rId79"/>
                <a:stretch>
                  <a:fillRect/>
                </a:stretch>
              </p:blipFill>
              <p:spPr>
                <a:xfrm>
                  <a:off x="8275760" y="2287507"/>
                  <a:ext cx="1306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6B46FC7E-9929-4508-958D-7C18587B6713}"/>
                    </a:ext>
                  </a:extLst>
                </p14:cNvPr>
                <p14:cNvContentPartPr/>
                <p14:nvPr/>
              </p14:nvContentPartPr>
              <p14:xfrm>
                <a:off x="9837800" y="2023267"/>
                <a:ext cx="8280" cy="154800"/>
              </p14:xfrm>
            </p:contentPart>
          </mc:Choice>
          <mc:Fallback>
            <p:pic>
              <p:nvPicPr>
                <p:cNvPr id="47" name="Freihand 46">
                  <a:extLst>
                    <a:ext uri="{FF2B5EF4-FFF2-40B4-BE49-F238E27FC236}">
                      <a16:creationId xmlns:a16="http://schemas.microsoft.com/office/drawing/2014/main" id="{6B46FC7E-9929-4508-958D-7C18587B6713}"/>
                    </a:ext>
                  </a:extLst>
                </p:cNvPr>
                <p:cNvPicPr/>
                <p:nvPr/>
              </p:nvPicPr>
              <p:blipFill>
                <a:blip r:embed="rId81"/>
                <a:stretch>
                  <a:fillRect/>
                </a:stretch>
              </p:blipFill>
              <p:spPr>
                <a:xfrm>
                  <a:off x="9833480" y="2018947"/>
                  <a:ext cx="16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CA5F16B1-0D59-4216-8C9B-A434173D7366}"/>
                    </a:ext>
                  </a:extLst>
                </p14:cNvPr>
                <p14:cNvContentPartPr/>
                <p14:nvPr/>
              </p14:nvContentPartPr>
              <p14:xfrm>
                <a:off x="9816200" y="2019307"/>
                <a:ext cx="178920" cy="10080"/>
              </p14:xfrm>
            </p:contentPart>
          </mc:Choice>
          <mc:Fallback>
            <p:pic>
              <p:nvPicPr>
                <p:cNvPr id="48" name="Freihand 47">
                  <a:extLst>
                    <a:ext uri="{FF2B5EF4-FFF2-40B4-BE49-F238E27FC236}">
                      <a16:creationId xmlns:a16="http://schemas.microsoft.com/office/drawing/2014/main" id="{CA5F16B1-0D59-4216-8C9B-A434173D7366}"/>
                    </a:ext>
                  </a:extLst>
                </p:cNvPr>
                <p:cNvPicPr/>
                <p:nvPr/>
              </p:nvPicPr>
              <p:blipFill>
                <a:blip r:embed="rId83"/>
                <a:stretch>
                  <a:fillRect/>
                </a:stretch>
              </p:blipFill>
              <p:spPr>
                <a:xfrm>
                  <a:off x="9811880" y="2014987"/>
                  <a:ext cx="187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E1302E76-1057-4BA3-82EC-F17FCDEEDC97}"/>
                    </a:ext>
                  </a:extLst>
                </p14:cNvPr>
                <p14:cNvContentPartPr/>
                <p14:nvPr/>
              </p14:nvContentPartPr>
              <p14:xfrm>
                <a:off x="9840320" y="2086627"/>
                <a:ext cx="170640" cy="117000"/>
              </p14:xfrm>
            </p:contentPart>
          </mc:Choice>
          <mc:Fallback>
            <p:pic>
              <p:nvPicPr>
                <p:cNvPr id="49" name="Freihand 48">
                  <a:extLst>
                    <a:ext uri="{FF2B5EF4-FFF2-40B4-BE49-F238E27FC236}">
                      <a16:creationId xmlns:a16="http://schemas.microsoft.com/office/drawing/2014/main" id="{E1302E76-1057-4BA3-82EC-F17FCDEEDC97}"/>
                    </a:ext>
                  </a:extLst>
                </p:cNvPr>
                <p:cNvPicPr/>
                <p:nvPr/>
              </p:nvPicPr>
              <p:blipFill>
                <a:blip r:embed="rId85"/>
                <a:stretch>
                  <a:fillRect/>
                </a:stretch>
              </p:blipFill>
              <p:spPr>
                <a:xfrm>
                  <a:off x="9836000" y="2082307"/>
                  <a:ext cx="179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345497FE-410C-4535-A186-8B0FF9623CEA}"/>
                    </a:ext>
                  </a:extLst>
                </p14:cNvPr>
                <p14:cNvContentPartPr/>
                <p14:nvPr/>
              </p14:nvContentPartPr>
              <p14:xfrm>
                <a:off x="10010240" y="2110027"/>
                <a:ext cx="254520" cy="76680"/>
              </p14:xfrm>
            </p:contentPart>
          </mc:Choice>
          <mc:Fallback>
            <p:pic>
              <p:nvPicPr>
                <p:cNvPr id="50" name="Freihand 49">
                  <a:extLst>
                    <a:ext uri="{FF2B5EF4-FFF2-40B4-BE49-F238E27FC236}">
                      <a16:creationId xmlns:a16="http://schemas.microsoft.com/office/drawing/2014/main" id="{345497FE-410C-4535-A186-8B0FF9623CEA}"/>
                    </a:ext>
                  </a:extLst>
                </p:cNvPr>
                <p:cNvPicPr/>
                <p:nvPr/>
              </p:nvPicPr>
              <p:blipFill>
                <a:blip r:embed="rId87"/>
                <a:stretch>
                  <a:fillRect/>
                </a:stretch>
              </p:blipFill>
              <p:spPr>
                <a:xfrm>
                  <a:off x="10005920" y="2105707"/>
                  <a:ext cx="263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2FBC2BF0-83F2-4526-B5B1-DDEF5B5F2525}"/>
                    </a:ext>
                  </a:extLst>
                </p14:cNvPr>
                <p14:cNvContentPartPr/>
                <p14:nvPr/>
              </p14:nvContentPartPr>
              <p14:xfrm>
                <a:off x="10262600" y="1998787"/>
                <a:ext cx="360" cy="360"/>
              </p14:xfrm>
            </p:contentPart>
          </mc:Choice>
          <mc:Fallback>
            <p:pic>
              <p:nvPicPr>
                <p:cNvPr id="51" name="Freihand 50">
                  <a:extLst>
                    <a:ext uri="{FF2B5EF4-FFF2-40B4-BE49-F238E27FC236}">
                      <a16:creationId xmlns:a16="http://schemas.microsoft.com/office/drawing/2014/main" id="{2FBC2BF0-83F2-4526-B5B1-DDEF5B5F2525}"/>
                    </a:ext>
                  </a:extLst>
                </p:cNvPr>
                <p:cNvPicPr/>
                <p:nvPr/>
              </p:nvPicPr>
              <p:blipFill>
                <a:blip r:embed="rId23"/>
                <a:stretch>
                  <a:fillRect/>
                </a:stretch>
              </p:blipFill>
              <p:spPr>
                <a:xfrm>
                  <a:off x="10258280" y="199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EFA0D37B-45DF-4A5F-9113-C673D5A75571}"/>
                    </a:ext>
                  </a:extLst>
                </p14:cNvPr>
                <p14:cNvContentPartPr/>
                <p14:nvPr/>
              </p14:nvContentPartPr>
              <p14:xfrm>
                <a:off x="10324880" y="1941907"/>
                <a:ext cx="118800" cy="245160"/>
              </p14:xfrm>
            </p:contentPart>
          </mc:Choice>
          <mc:Fallback>
            <p:pic>
              <p:nvPicPr>
                <p:cNvPr id="52" name="Freihand 51">
                  <a:extLst>
                    <a:ext uri="{FF2B5EF4-FFF2-40B4-BE49-F238E27FC236}">
                      <a16:creationId xmlns:a16="http://schemas.microsoft.com/office/drawing/2014/main" id="{EFA0D37B-45DF-4A5F-9113-C673D5A75571}"/>
                    </a:ext>
                  </a:extLst>
                </p:cNvPr>
                <p:cNvPicPr/>
                <p:nvPr/>
              </p:nvPicPr>
              <p:blipFill>
                <a:blip r:embed="rId90"/>
                <a:stretch>
                  <a:fillRect/>
                </a:stretch>
              </p:blipFill>
              <p:spPr>
                <a:xfrm>
                  <a:off x="10320560" y="1937587"/>
                  <a:ext cx="127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E4CF76B5-D068-4B71-B00C-1FF16D5F3C94}"/>
                    </a:ext>
                  </a:extLst>
                </p14:cNvPr>
                <p14:cNvContentPartPr/>
                <p14:nvPr/>
              </p14:nvContentPartPr>
              <p14:xfrm>
                <a:off x="10462760" y="1919947"/>
                <a:ext cx="321840" cy="248040"/>
              </p14:xfrm>
            </p:contentPart>
          </mc:Choice>
          <mc:Fallback>
            <p:pic>
              <p:nvPicPr>
                <p:cNvPr id="53" name="Freihand 52">
                  <a:extLst>
                    <a:ext uri="{FF2B5EF4-FFF2-40B4-BE49-F238E27FC236}">
                      <a16:creationId xmlns:a16="http://schemas.microsoft.com/office/drawing/2014/main" id="{E4CF76B5-D068-4B71-B00C-1FF16D5F3C94}"/>
                    </a:ext>
                  </a:extLst>
                </p:cNvPr>
                <p:cNvPicPr/>
                <p:nvPr/>
              </p:nvPicPr>
              <p:blipFill>
                <a:blip r:embed="rId92"/>
                <a:stretch>
                  <a:fillRect/>
                </a:stretch>
              </p:blipFill>
              <p:spPr>
                <a:xfrm>
                  <a:off x="10458440" y="1915627"/>
                  <a:ext cx="3304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E1AD431A-BB24-4F5C-B19B-E6278D239C00}"/>
                    </a:ext>
                  </a:extLst>
                </p14:cNvPr>
                <p14:cNvContentPartPr/>
                <p14:nvPr/>
              </p14:nvContentPartPr>
              <p14:xfrm>
                <a:off x="10661120" y="1892947"/>
                <a:ext cx="21600" cy="18720"/>
              </p14:xfrm>
            </p:contentPart>
          </mc:Choice>
          <mc:Fallback>
            <p:pic>
              <p:nvPicPr>
                <p:cNvPr id="54" name="Freihand 53">
                  <a:extLst>
                    <a:ext uri="{FF2B5EF4-FFF2-40B4-BE49-F238E27FC236}">
                      <a16:creationId xmlns:a16="http://schemas.microsoft.com/office/drawing/2014/main" id="{E1AD431A-BB24-4F5C-B19B-E6278D239C00}"/>
                    </a:ext>
                  </a:extLst>
                </p:cNvPr>
                <p:cNvPicPr/>
                <p:nvPr/>
              </p:nvPicPr>
              <p:blipFill>
                <a:blip r:embed="rId94"/>
                <a:stretch>
                  <a:fillRect/>
                </a:stretch>
              </p:blipFill>
              <p:spPr>
                <a:xfrm>
                  <a:off x="10656800" y="1888627"/>
                  <a:ext cx="30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B4707984-0158-4059-8894-6C01CAC01924}"/>
                    </a:ext>
                  </a:extLst>
                </p14:cNvPr>
                <p14:cNvContentPartPr/>
                <p14:nvPr/>
              </p14:nvContentPartPr>
              <p14:xfrm>
                <a:off x="10935800" y="1994827"/>
                <a:ext cx="412920" cy="347760"/>
              </p14:xfrm>
            </p:contentPart>
          </mc:Choice>
          <mc:Fallback>
            <p:pic>
              <p:nvPicPr>
                <p:cNvPr id="55" name="Freihand 54">
                  <a:extLst>
                    <a:ext uri="{FF2B5EF4-FFF2-40B4-BE49-F238E27FC236}">
                      <a16:creationId xmlns:a16="http://schemas.microsoft.com/office/drawing/2014/main" id="{B4707984-0158-4059-8894-6C01CAC01924}"/>
                    </a:ext>
                  </a:extLst>
                </p:cNvPr>
                <p:cNvPicPr/>
                <p:nvPr/>
              </p:nvPicPr>
              <p:blipFill>
                <a:blip r:embed="rId96"/>
                <a:stretch>
                  <a:fillRect/>
                </a:stretch>
              </p:blipFill>
              <p:spPr>
                <a:xfrm>
                  <a:off x="10931480" y="1990507"/>
                  <a:ext cx="42156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906287C7-959A-4632-AC58-7767942133CC}"/>
                    </a:ext>
                  </a:extLst>
                </p14:cNvPr>
                <p14:cNvContentPartPr/>
                <p14:nvPr/>
              </p14:nvContentPartPr>
              <p14:xfrm>
                <a:off x="11405600" y="1967827"/>
                <a:ext cx="76320" cy="104760"/>
              </p14:xfrm>
            </p:contentPart>
          </mc:Choice>
          <mc:Fallback>
            <p:pic>
              <p:nvPicPr>
                <p:cNvPr id="56" name="Freihand 55">
                  <a:extLst>
                    <a:ext uri="{FF2B5EF4-FFF2-40B4-BE49-F238E27FC236}">
                      <a16:creationId xmlns:a16="http://schemas.microsoft.com/office/drawing/2014/main" id="{906287C7-959A-4632-AC58-7767942133CC}"/>
                    </a:ext>
                  </a:extLst>
                </p:cNvPr>
                <p:cNvPicPr/>
                <p:nvPr/>
              </p:nvPicPr>
              <p:blipFill>
                <a:blip r:embed="rId98"/>
                <a:stretch>
                  <a:fillRect/>
                </a:stretch>
              </p:blipFill>
              <p:spPr>
                <a:xfrm>
                  <a:off x="11401280" y="1963507"/>
                  <a:ext cx="84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170A80B4-430E-46B3-BC30-C60771534497}"/>
                    </a:ext>
                  </a:extLst>
                </p14:cNvPr>
                <p14:cNvContentPartPr/>
                <p14:nvPr/>
              </p14:nvContentPartPr>
              <p14:xfrm>
                <a:off x="11522960" y="1948747"/>
                <a:ext cx="100080" cy="112680"/>
              </p14:xfrm>
            </p:contentPart>
          </mc:Choice>
          <mc:Fallback>
            <p:pic>
              <p:nvPicPr>
                <p:cNvPr id="57" name="Freihand 56">
                  <a:extLst>
                    <a:ext uri="{FF2B5EF4-FFF2-40B4-BE49-F238E27FC236}">
                      <a16:creationId xmlns:a16="http://schemas.microsoft.com/office/drawing/2014/main" id="{170A80B4-430E-46B3-BC30-C60771534497}"/>
                    </a:ext>
                  </a:extLst>
                </p:cNvPr>
                <p:cNvPicPr/>
                <p:nvPr/>
              </p:nvPicPr>
              <p:blipFill>
                <a:blip r:embed="rId100"/>
                <a:stretch>
                  <a:fillRect/>
                </a:stretch>
              </p:blipFill>
              <p:spPr>
                <a:xfrm>
                  <a:off x="11518640" y="1944427"/>
                  <a:ext cx="108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A832E6B7-AAE5-4AE7-99F4-E1F9843A1335}"/>
                    </a:ext>
                  </a:extLst>
                </p14:cNvPr>
                <p14:cNvContentPartPr/>
                <p14:nvPr/>
              </p14:nvContentPartPr>
              <p14:xfrm>
                <a:off x="11621960" y="1937227"/>
                <a:ext cx="111960" cy="121680"/>
              </p14:xfrm>
            </p:contentPart>
          </mc:Choice>
          <mc:Fallback>
            <p:pic>
              <p:nvPicPr>
                <p:cNvPr id="58" name="Freihand 57">
                  <a:extLst>
                    <a:ext uri="{FF2B5EF4-FFF2-40B4-BE49-F238E27FC236}">
                      <a16:creationId xmlns:a16="http://schemas.microsoft.com/office/drawing/2014/main" id="{A832E6B7-AAE5-4AE7-99F4-E1F9843A1335}"/>
                    </a:ext>
                  </a:extLst>
                </p:cNvPr>
                <p:cNvPicPr/>
                <p:nvPr/>
              </p:nvPicPr>
              <p:blipFill>
                <a:blip r:embed="rId102"/>
                <a:stretch>
                  <a:fillRect/>
                </a:stretch>
              </p:blipFill>
              <p:spPr>
                <a:xfrm>
                  <a:off x="11617640" y="1932907"/>
                  <a:ext cx="120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B5C9F05D-7950-49E1-8AF6-9F24C806E6C1}"/>
                    </a:ext>
                  </a:extLst>
                </p14:cNvPr>
                <p14:cNvContentPartPr/>
                <p14:nvPr/>
              </p14:nvContentPartPr>
              <p14:xfrm>
                <a:off x="11762360" y="1927147"/>
                <a:ext cx="222840" cy="98280"/>
              </p14:xfrm>
            </p:contentPart>
          </mc:Choice>
          <mc:Fallback>
            <p:pic>
              <p:nvPicPr>
                <p:cNvPr id="59" name="Freihand 58">
                  <a:extLst>
                    <a:ext uri="{FF2B5EF4-FFF2-40B4-BE49-F238E27FC236}">
                      <a16:creationId xmlns:a16="http://schemas.microsoft.com/office/drawing/2014/main" id="{B5C9F05D-7950-49E1-8AF6-9F24C806E6C1}"/>
                    </a:ext>
                  </a:extLst>
                </p:cNvPr>
                <p:cNvPicPr/>
                <p:nvPr/>
              </p:nvPicPr>
              <p:blipFill>
                <a:blip r:embed="rId104"/>
                <a:stretch>
                  <a:fillRect/>
                </a:stretch>
              </p:blipFill>
              <p:spPr>
                <a:xfrm>
                  <a:off x="11758040" y="1922827"/>
                  <a:ext cx="231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4D922858-3BF2-47AB-8460-5635C8D2F9D8}"/>
                    </a:ext>
                  </a:extLst>
                </p14:cNvPr>
                <p14:cNvContentPartPr/>
                <p14:nvPr/>
              </p14:nvContentPartPr>
              <p14:xfrm>
                <a:off x="2873240" y="3038467"/>
                <a:ext cx="415440" cy="342720"/>
              </p14:xfrm>
            </p:contentPart>
          </mc:Choice>
          <mc:Fallback>
            <p:pic>
              <p:nvPicPr>
                <p:cNvPr id="65" name="Freihand 64">
                  <a:extLst>
                    <a:ext uri="{FF2B5EF4-FFF2-40B4-BE49-F238E27FC236}">
                      <a16:creationId xmlns:a16="http://schemas.microsoft.com/office/drawing/2014/main" id="{4D922858-3BF2-47AB-8460-5635C8D2F9D8}"/>
                    </a:ext>
                  </a:extLst>
                </p:cNvPr>
                <p:cNvPicPr/>
                <p:nvPr/>
              </p:nvPicPr>
              <p:blipFill>
                <a:blip r:embed="rId106"/>
                <a:stretch>
                  <a:fillRect/>
                </a:stretch>
              </p:blipFill>
              <p:spPr>
                <a:xfrm>
                  <a:off x="2868920" y="3034147"/>
                  <a:ext cx="4240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8C04CAD3-6045-4FDD-979C-98891ABB24C2}"/>
                    </a:ext>
                  </a:extLst>
                </p14:cNvPr>
                <p14:cNvContentPartPr/>
                <p14:nvPr/>
              </p14:nvContentPartPr>
              <p14:xfrm>
                <a:off x="3485600" y="2797987"/>
                <a:ext cx="176040" cy="220320"/>
              </p14:xfrm>
            </p:contentPart>
          </mc:Choice>
          <mc:Fallback>
            <p:pic>
              <p:nvPicPr>
                <p:cNvPr id="66" name="Freihand 65">
                  <a:extLst>
                    <a:ext uri="{FF2B5EF4-FFF2-40B4-BE49-F238E27FC236}">
                      <a16:creationId xmlns:a16="http://schemas.microsoft.com/office/drawing/2014/main" id="{8C04CAD3-6045-4FDD-979C-98891ABB24C2}"/>
                    </a:ext>
                  </a:extLst>
                </p:cNvPr>
                <p:cNvPicPr/>
                <p:nvPr/>
              </p:nvPicPr>
              <p:blipFill>
                <a:blip r:embed="rId108"/>
                <a:stretch>
                  <a:fillRect/>
                </a:stretch>
              </p:blipFill>
              <p:spPr>
                <a:xfrm>
                  <a:off x="3481280" y="2793667"/>
                  <a:ext cx="1846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C909D757-91BE-4F54-B4AA-01934D702369}"/>
                    </a:ext>
                  </a:extLst>
                </p14:cNvPr>
                <p14:cNvContentPartPr/>
                <p14:nvPr/>
              </p14:nvContentPartPr>
              <p14:xfrm>
                <a:off x="3510800" y="2926867"/>
                <a:ext cx="293760" cy="88920"/>
              </p14:xfrm>
            </p:contentPart>
          </mc:Choice>
          <mc:Fallback>
            <p:pic>
              <p:nvPicPr>
                <p:cNvPr id="67" name="Freihand 66">
                  <a:extLst>
                    <a:ext uri="{FF2B5EF4-FFF2-40B4-BE49-F238E27FC236}">
                      <a16:creationId xmlns:a16="http://schemas.microsoft.com/office/drawing/2014/main" id="{C909D757-91BE-4F54-B4AA-01934D702369}"/>
                    </a:ext>
                  </a:extLst>
                </p:cNvPr>
                <p:cNvPicPr/>
                <p:nvPr/>
              </p:nvPicPr>
              <p:blipFill>
                <a:blip r:embed="rId110"/>
                <a:stretch>
                  <a:fillRect/>
                </a:stretch>
              </p:blipFill>
              <p:spPr>
                <a:xfrm>
                  <a:off x="3506480" y="2922547"/>
                  <a:ext cx="302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361A8DBD-54AF-4CFA-BF6C-DCE5919861B0}"/>
                    </a:ext>
                  </a:extLst>
                </p14:cNvPr>
                <p14:cNvContentPartPr/>
                <p14:nvPr/>
              </p14:nvContentPartPr>
              <p14:xfrm>
                <a:off x="3937760" y="2811307"/>
                <a:ext cx="25560" cy="121680"/>
              </p14:xfrm>
            </p:contentPart>
          </mc:Choice>
          <mc:Fallback>
            <p:pic>
              <p:nvPicPr>
                <p:cNvPr id="68" name="Freihand 67">
                  <a:extLst>
                    <a:ext uri="{FF2B5EF4-FFF2-40B4-BE49-F238E27FC236}">
                      <a16:creationId xmlns:a16="http://schemas.microsoft.com/office/drawing/2014/main" id="{361A8DBD-54AF-4CFA-BF6C-DCE5919861B0}"/>
                    </a:ext>
                  </a:extLst>
                </p:cNvPr>
                <p:cNvPicPr/>
                <p:nvPr/>
              </p:nvPicPr>
              <p:blipFill>
                <a:blip r:embed="rId112"/>
                <a:stretch>
                  <a:fillRect/>
                </a:stretch>
              </p:blipFill>
              <p:spPr>
                <a:xfrm>
                  <a:off x="3933440" y="2806987"/>
                  <a:ext cx="34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A1F45F7F-3FE7-4C4B-B004-7FD7EC387F6F}"/>
                    </a:ext>
                  </a:extLst>
                </p14:cNvPr>
                <p14:cNvContentPartPr/>
                <p14:nvPr/>
              </p14:nvContentPartPr>
              <p14:xfrm>
                <a:off x="3883760" y="2753347"/>
                <a:ext cx="255960" cy="244800"/>
              </p14:xfrm>
            </p:contentPart>
          </mc:Choice>
          <mc:Fallback>
            <p:pic>
              <p:nvPicPr>
                <p:cNvPr id="69" name="Freihand 68">
                  <a:extLst>
                    <a:ext uri="{FF2B5EF4-FFF2-40B4-BE49-F238E27FC236}">
                      <a16:creationId xmlns:a16="http://schemas.microsoft.com/office/drawing/2014/main" id="{A1F45F7F-3FE7-4C4B-B004-7FD7EC387F6F}"/>
                    </a:ext>
                  </a:extLst>
                </p:cNvPr>
                <p:cNvPicPr/>
                <p:nvPr/>
              </p:nvPicPr>
              <p:blipFill>
                <a:blip r:embed="rId114"/>
                <a:stretch>
                  <a:fillRect/>
                </a:stretch>
              </p:blipFill>
              <p:spPr>
                <a:xfrm>
                  <a:off x="3879440" y="2749027"/>
                  <a:ext cx="2646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2D2C69D4-513F-44C0-8793-47285B393ADB}"/>
                    </a:ext>
                  </a:extLst>
                </p14:cNvPr>
                <p14:cNvContentPartPr/>
                <p14:nvPr/>
              </p14:nvContentPartPr>
              <p14:xfrm>
                <a:off x="4443560" y="2732107"/>
                <a:ext cx="129600" cy="196920"/>
              </p14:xfrm>
            </p:contentPart>
          </mc:Choice>
          <mc:Fallback>
            <p:pic>
              <p:nvPicPr>
                <p:cNvPr id="71" name="Freihand 70">
                  <a:extLst>
                    <a:ext uri="{FF2B5EF4-FFF2-40B4-BE49-F238E27FC236}">
                      <a16:creationId xmlns:a16="http://schemas.microsoft.com/office/drawing/2014/main" id="{2D2C69D4-513F-44C0-8793-47285B393ADB}"/>
                    </a:ext>
                  </a:extLst>
                </p:cNvPr>
                <p:cNvPicPr/>
                <p:nvPr/>
              </p:nvPicPr>
              <p:blipFill>
                <a:blip r:embed="rId116"/>
                <a:stretch>
                  <a:fillRect/>
                </a:stretch>
              </p:blipFill>
              <p:spPr>
                <a:xfrm>
                  <a:off x="4439240" y="2727787"/>
                  <a:ext cx="138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585669E8-380B-4642-AD8A-E9D305CA4AD0}"/>
                    </a:ext>
                  </a:extLst>
                </p14:cNvPr>
                <p14:cNvContentPartPr/>
                <p14:nvPr/>
              </p14:nvContentPartPr>
              <p14:xfrm>
                <a:off x="4511600" y="2850547"/>
                <a:ext cx="69120" cy="65160"/>
              </p14:xfrm>
            </p:contentPart>
          </mc:Choice>
          <mc:Fallback>
            <p:pic>
              <p:nvPicPr>
                <p:cNvPr id="72" name="Freihand 71">
                  <a:extLst>
                    <a:ext uri="{FF2B5EF4-FFF2-40B4-BE49-F238E27FC236}">
                      <a16:creationId xmlns:a16="http://schemas.microsoft.com/office/drawing/2014/main" id="{585669E8-380B-4642-AD8A-E9D305CA4AD0}"/>
                    </a:ext>
                  </a:extLst>
                </p:cNvPr>
                <p:cNvPicPr/>
                <p:nvPr/>
              </p:nvPicPr>
              <p:blipFill>
                <a:blip r:embed="rId118"/>
                <a:stretch>
                  <a:fillRect/>
                </a:stretch>
              </p:blipFill>
              <p:spPr>
                <a:xfrm>
                  <a:off x="4507280" y="2846227"/>
                  <a:ext cx="77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7168FC86-3224-4169-ABBC-97B4350BA763}"/>
                    </a:ext>
                  </a:extLst>
                </p14:cNvPr>
                <p14:cNvContentPartPr/>
                <p14:nvPr/>
              </p14:nvContentPartPr>
              <p14:xfrm>
                <a:off x="4615280" y="2819587"/>
                <a:ext cx="91800" cy="100440"/>
              </p14:xfrm>
            </p:contentPart>
          </mc:Choice>
          <mc:Fallback>
            <p:pic>
              <p:nvPicPr>
                <p:cNvPr id="73" name="Freihand 72">
                  <a:extLst>
                    <a:ext uri="{FF2B5EF4-FFF2-40B4-BE49-F238E27FC236}">
                      <a16:creationId xmlns:a16="http://schemas.microsoft.com/office/drawing/2014/main" id="{7168FC86-3224-4169-ABBC-97B4350BA763}"/>
                    </a:ext>
                  </a:extLst>
                </p:cNvPr>
                <p:cNvPicPr/>
                <p:nvPr/>
              </p:nvPicPr>
              <p:blipFill>
                <a:blip r:embed="rId120"/>
                <a:stretch>
                  <a:fillRect/>
                </a:stretch>
              </p:blipFill>
              <p:spPr>
                <a:xfrm>
                  <a:off x="4610960" y="2815267"/>
                  <a:ext cx="100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8AFB869A-783E-4991-BC3D-59EBBECEC4DD}"/>
                    </a:ext>
                  </a:extLst>
                </p14:cNvPr>
                <p14:cNvContentPartPr/>
                <p14:nvPr/>
              </p14:nvContentPartPr>
              <p14:xfrm>
                <a:off x="4751000" y="2704747"/>
                <a:ext cx="94680" cy="196560"/>
              </p14:xfrm>
            </p:contentPart>
          </mc:Choice>
          <mc:Fallback>
            <p:pic>
              <p:nvPicPr>
                <p:cNvPr id="74" name="Freihand 73">
                  <a:extLst>
                    <a:ext uri="{FF2B5EF4-FFF2-40B4-BE49-F238E27FC236}">
                      <a16:creationId xmlns:a16="http://schemas.microsoft.com/office/drawing/2014/main" id="{8AFB869A-783E-4991-BC3D-59EBBECEC4DD}"/>
                    </a:ext>
                  </a:extLst>
                </p:cNvPr>
                <p:cNvPicPr/>
                <p:nvPr/>
              </p:nvPicPr>
              <p:blipFill>
                <a:blip r:embed="rId122"/>
                <a:stretch>
                  <a:fillRect/>
                </a:stretch>
              </p:blipFill>
              <p:spPr>
                <a:xfrm>
                  <a:off x="4746680" y="2700427"/>
                  <a:ext cx="103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5C71208A-1B18-47D9-ADF0-8CC7FE00DC2C}"/>
                    </a:ext>
                  </a:extLst>
                </p14:cNvPr>
                <p14:cNvContentPartPr/>
                <p14:nvPr/>
              </p14:nvContentPartPr>
              <p14:xfrm>
                <a:off x="4869080" y="2693227"/>
                <a:ext cx="110520" cy="190440"/>
              </p14:xfrm>
            </p:contentPart>
          </mc:Choice>
          <mc:Fallback>
            <p:pic>
              <p:nvPicPr>
                <p:cNvPr id="75" name="Freihand 74">
                  <a:extLst>
                    <a:ext uri="{FF2B5EF4-FFF2-40B4-BE49-F238E27FC236}">
                      <a16:creationId xmlns:a16="http://schemas.microsoft.com/office/drawing/2014/main" id="{5C71208A-1B18-47D9-ADF0-8CC7FE00DC2C}"/>
                    </a:ext>
                  </a:extLst>
                </p:cNvPr>
                <p:cNvPicPr/>
                <p:nvPr/>
              </p:nvPicPr>
              <p:blipFill>
                <a:blip r:embed="rId124"/>
                <a:stretch>
                  <a:fillRect/>
                </a:stretch>
              </p:blipFill>
              <p:spPr>
                <a:xfrm>
                  <a:off x="4864760" y="2688907"/>
                  <a:ext cx="119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9AFE9752-2BE5-4B6C-8720-D60E6F6C83D9}"/>
                    </a:ext>
                  </a:extLst>
                </p14:cNvPr>
                <p14:cNvContentPartPr/>
                <p14:nvPr/>
              </p14:nvContentPartPr>
              <p14:xfrm>
                <a:off x="4972760" y="2800147"/>
                <a:ext cx="134640" cy="127440"/>
              </p14:xfrm>
            </p:contentPart>
          </mc:Choice>
          <mc:Fallback>
            <p:pic>
              <p:nvPicPr>
                <p:cNvPr id="76" name="Freihand 75">
                  <a:extLst>
                    <a:ext uri="{FF2B5EF4-FFF2-40B4-BE49-F238E27FC236}">
                      <a16:creationId xmlns:a16="http://schemas.microsoft.com/office/drawing/2014/main" id="{9AFE9752-2BE5-4B6C-8720-D60E6F6C83D9}"/>
                    </a:ext>
                  </a:extLst>
                </p:cNvPr>
                <p:cNvPicPr/>
                <p:nvPr/>
              </p:nvPicPr>
              <p:blipFill>
                <a:blip r:embed="rId126"/>
                <a:stretch>
                  <a:fillRect/>
                </a:stretch>
              </p:blipFill>
              <p:spPr>
                <a:xfrm>
                  <a:off x="4968440" y="2795827"/>
                  <a:ext cx="143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1FEFA3D3-F731-4204-A5BF-630D18884037}"/>
                    </a:ext>
                  </a:extLst>
                </p14:cNvPr>
                <p14:cNvContentPartPr/>
                <p14:nvPr/>
              </p14:nvContentPartPr>
              <p14:xfrm>
                <a:off x="5119640" y="2704027"/>
                <a:ext cx="50400" cy="193680"/>
              </p14:xfrm>
            </p:contentPart>
          </mc:Choice>
          <mc:Fallback>
            <p:pic>
              <p:nvPicPr>
                <p:cNvPr id="77" name="Freihand 76">
                  <a:extLst>
                    <a:ext uri="{FF2B5EF4-FFF2-40B4-BE49-F238E27FC236}">
                      <a16:creationId xmlns:a16="http://schemas.microsoft.com/office/drawing/2014/main" id="{1FEFA3D3-F731-4204-A5BF-630D18884037}"/>
                    </a:ext>
                  </a:extLst>
                </p:cNvPr>
                <p:cNvPicPr/>
                <p:nvPr/>
              </p:nvPicPr>
              <p:blipFill>
                <a:blip r:embed="rId128"/>
                <a:stretch>
                  <a:fillRect/>
                </a:stretch>
              </p:blipFill>
              <p:spPr>
                <a:xfrm>
                  <a:off x="5115320" y="2699707"/>
                  <a:ext cx="59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34EBD8B2-2452-463C-AB46-81A068B3773A}"/>
                    </a:ext>
                  </a:extLst>
                </p14:cNvPr>
                <p14:cNvContentPartPr/>
                <p14:nvPr/>
              </p14:nvContentPartPr>
              <p14:xfrm>
                <a:off x="5159240" y="2792227"/>
                <a:ext cx="132840" cy="117360"/>
              </p14:xfrm>
            </p:contentPart>
          </mc:Choice>
          <mc:Fallback>
            <p:pic>
              <p:nvPicPr>
                <p:cNvPr id="78" name="Freihand 77">
                  <a:extLst>
                    <a:ext uri="{FF2B5EF4-FFF2-40B4-BE49-F238E27FC236}">
                      <a16:creationId xmlns:a16="http://schemas.microsoft.com/office/drawing/2014/main" id="{34EBD8B2-2452-463C-AB46-81A068B3773A}"/>
                    </a:ext>
                  </a:extLst>
                </p:cNvPr>
                <p:cNvPicPr/>
                <p:nvPr/>
              </p:nvPicPr>
              <p:blipFill>
                <a:blip r:embed="rId130"/>
                <a:stretch>
                  <a:fillRect/>
                </a:stretch>
              </p:blipFill>
              <p:spPr>
                <a:xfrm>
                  <a:off x="5154920" y="2787907"/>
                  <a:ext cx="141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23D17A54-5181-4C18-87DE-E6B66664FDC8}"/>
                    </a:ext>
                  </a:extLst>
                </p14:cNvPr>
                <p14:cNvContentPartPr/>
                <p14:nvPr/>
              </p14:nvContentPartPr>
              <p14:xfrm>
                <a:off x="5274440" y="2703307"/>
                <a:ext cx="228600" cy="205560"/>
              </p14:xfrm>
            </p:contentPart>
          </mc:Choice>
          <mc:Fallback>
            <p:pic>
              <p:nvPicPr>
                <p:cNvPr id="79" name="Freihand 78">
                  <a:extLst>
                    <a:ext uri="{FF2B5EF4-FFF2-40B4-BE49-F238E27FC236}">
                      <a16:creationId xmlns:a16="http://schemas.microsoft.com/office/drawing/2014/main" id="{23D17A54-5181-4C18-87DE-E6B66664FDC8}"/>
                    </a:ext>
                  </a:extLst>
                </p:cNvPr>
                <p:cNvPicPr/>
                <p:nvPr/>
              </p:nvPicPr>
              <p:blipFill>
                <a:blip r:embed="rId132"/>
                <a:stretch>
                  <a:fillRect/>
                </a:stretch>
              </p:blipFill>
              <p:spPr>
                <a:xfrm>
                  <a:off x="5270120" y="2698987"/>
                  <a:ext cx="237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FD3B2EBF-D40B-484E-BB15-418440C917F3}"/>
                    </a:ext>
                  </a:extLst>
                </p14:cNvPr>
                <p14:cNvContentPartPr/>
                <p14:nvPr/>
              </p14:nvContentPartPr>
              <p14:xfrm>
                <a:off x="5359760" y="2819227"/>
                <a:ext cx="106920" cy="103320"/>
              </p14:xfrm>
            </p:contentPart>
          </mc:Choice>
          <mc:Fallback>
            <p:pic>
              <p:nvPicPr>
                <p:cNvPr id="80" name="Freihand 79">
                  <a:extLst>
                    <a:ext uri="{FF2B5EF4-FFF2-40B4-BE49-F238E27FC236}">
                      <a16:creationId xmlns:a16="http://schemas.microsoft.com/office/drawing/2014/main" id="{FD3B2EBF-D40B-484E-BB15-418440C917F3}"/>
                    </a:ext>
                  </a:extLst>
                </p:cNvPr>
                <p:cNvPicPr/>
                <p:nvPr/>
              </p:nvPicPr>
              <p:blipFill>
                <a:blip r:embed="rId134"/>
                <a:stretch>
                  <a:fillRect/>
                </a:stretch>
              </p:blipFill>
              <p:spPr>
                <a:xfrm>
                  <a:off x="5355440" y="2814907"/>
                  <a:ext cx="11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D6ABD4A7-F790-40D0-9EA0-C5C3EF4B46DB}"/>
                    </a:ext>
                  </a:extLst>
                </p14:cNvPr>
                <p14:cNvContentPartPr/>
                <p14:nvPr/>
              </p14:nvContentPartPr>
              <p14:xfrm>
                <a:off x="5507720" y="2815627"/>
                <a:ext cx="105480" cy="108720"/>
              </p14:xfrm>
            </p:contentPart>
          </mc:Choice>
          <mc:Fallback>
            <p:pic>
              <p:nvPicPr>
                <p:cNvPr id="82" name="Freihand 81">
                  <a:extLst>
                    <a:ext uri="{FF2B5EF4-FFF2-40B4-BE49-F238E27FC236}">
                      <a16:creationId xmlns:a16="http://schemas.microsoft.com/office/drawing/2014/main" id="{D6ABD4A7-F790-40D0-9EA0-C5C3EF4B46DB}"/>
                    </a:ext>
                  </a:extLst>
                </p:cNvPr>
                <p:cNvPicPr/>
                <p:nvPr/>
              </p:nvPicPr>
              <p:blipFill>
                <a:blip r:embed="rId136"/>
                <a:stretch>
                  <a:fillRect/>
                </a:stretch>
              </p:blipFill>
              <p:spPr>
                <a:xfrm>
                  <a:off x="5503400" y="2811307"/>
                  <a:ext cx="114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A1DEB6F0-1B60-4BDA-9C2F-54BA96F5C87E}"/>
                    </a:ext>
                  </a:extLst>
                </p14:cNvPr>
                <p14:cNvContentPartPr/>
                <p14:nvPr/>
              </p14:nvContentPartPr>
              <p14:xfrm>
                <a:off x="5611040" y="2756587"/>
                <a:ext cx="57600" cy="26280"/>
              </p14:xfrm>
            </p:contentPart>
          </mc:Choice>
          <mc:Fallback>
            <p:pic>
              <p:nvPicPr>
                <p:cNvPr id="83" name="Freihand 82">
                  <a:extLst>
                    <a:ext uri="{FF2B5EF4-FFF2-40B4-BE49-F238E27FC236}">
                      <a16:creationId xmlns:a16="http://schemas.microsoft.com/office/drawing/2014/main" id="{A1DEB6F0-1B60-4BDA-9C2F-54BA96F5C87E}"/>
                    </a:ext>
                  </a:extLst>
                </p:cNvPr>
                <p:cNvPicPr/>
                <p:nvPr/>
              </p:nvPicPr>
              <p:blipFill>
                <a:blip r:embed="rId138"/>
                <a:stretch>
                  <a:fillRect/>
                </a:stretch>
              </p:blipFill>
              <p:spPr>
                <a:xfrm>
                  <a:off x="5606720" y="2752267"/>
                  <a:ext cx="66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55E03607-79E3-4FA3-8AEA-99480122E26A}"/>
                    </a:ext>
                  </a:extLst>
                </p14:cNvPr>
                <p14:cNvContentPartPr/>
                <p14:nvPr/>
              </p14:nvContentPartPr>
              <p14:xfrm>
                <a:off x="5644880" y="2784307"/>
                <a:ext cx="113040" cy="97560"/>
              </p14:xfrm>
            </p:contentPart>
          </mc:Choice>
          <mc:Fallback>
            <p:pic>
              <p:nvPicPr>
                <p:cNvPr id="84" name="Freihand 83">
                  <a:extLst>
                    <a:ext uri="{FF2B5EF4-FFF2-40B4-BE49-F238E27FC236}">
                      <a16:creationId xmlns:a16="http://schemas.microsoft.com/office/drawing/2014/main" id="{55E03607-79E3-4FA3-8AEA-99480122E26A}"/>
                    </a:ext>
                  </a:extLst>
                </p:cNvPr>
                <p:cNvPicPr/>
                <p:nvPr/>
              </p:nvPicPr>
              <p:blipFill>
                <a:blip r:embed="rId140"/>
                <a:stretch>
                  <a:fillRect/>
                </a:stretch>
              </p:blipFill>
              <p:spPr>
                <a:xfrm>
                  <a:off x="5640560" y="2779987"/>
                  <a:ext cx="121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E289579A-06CB-4008-AF77-A43A4CD1046A}"/>
                    </a:ext>
                  </a:extLst>
                </p14:cNvPr>
                <p14:cNvContentPartPr/>
                <p14:nvPr/>
              </p14:nvContentPartPr>
              <p14:xfrm>
                <a:off x="5778440" y="2683507"/>
                <a:ext cx="293400" cy="188280"/>
              </p14:xfrm>
            </p:contentPart>
          </mc:Choice>
          <mc:Fallback>
            <p:pic>
              <p:nvPicPr>
                <p:cNvPr id="85" name="Freihand 84">
                  <a:extLst>
                    <a:ext uri="{FF2B5EF4-FFF2-40B4-BE49-F238E27FC236}">
                      <a16:creationId xmlns:a16="http://schemas.microsoft.com/office/drawing/2014/main" id="{E289579A-06CB-4008-AF77-A43A4CD1046A}"/>
                    </a:ext>
                  </a:extLst>
                </p:cNvPr>
                <p:cNvPicPr/>
                <p:nvPr/>
              </p:nvPicPr>
              <p:blipFill>
                <a:blip r:embed="rId142"/>
                <a:stretch>
                  <a:fillRect/>
                </a:stretch>
              </p:blipFill>
              <p:spPr>
                <a:xfrm>
                  <a:off x="5774120" y="2679187"/>
                  <a:ext cx="302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7B40CD96-C69D-4542-8D27-3D0049156EBD}"/>
                    </a:ext>
                  </a:extLst>
                </p14:cNvPr>
                <p14:cNvContentPartPr/>
                <p14:nvPr/>
              </p14:nvContentPartPr>
              <p14:xfrm>
                <a:off x="6271640" y="2672707"/>
                <a:ext cx="186120" cy="179640"/>
              </p14:xfrm>
            </p:contentPart>
          </mc:Choice>
          <mc:Fallback>
            <p:pic>
              <p:nvPicPr>
                <p:cNvPr id="86" name="Freihand 85">
                  <a:extLst>
                    <a:ext uri="{FF2B5EF4-FFF2-40B4-BE49-F238E27FC236}">
                      <a16:creationId xmlns:a16="http://schemas.microsoft.com/office/drawing/2014/main" id="{7B40CD96-C69D-4542-8D27-3D0049156EBD}"/>
                    </a:ext>
                  </a:extLst>
                </p:cNvPr>
                <p:cNvPicPr/>
                <p:nvPr/>
              </p:nvPicPr>
              <p:blipFill>
                <a:blip r:embed="rId144"/>
                <a:stretch>
                  <a:fillRect/>
                </a:stretch>
              </p:blipFill>
              <p:spPr>
                <a:xfrm>
                  <a:off x="6267320" y="2668387"/>
                  <a:ext cx="194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185F7203-4CAD-4BDF-8FDD-63D0D900F45B}"/>
                    </a:ext>
                  </a:extLst>
                </p14:cNvPr>
                <p14:cNvContentPartPr/>
                <p14:nvPr/>
              </p14:nvContentPartPr>
              <p14:xfrm>
                <a:off x="6264800" y="2747227"/>
                <a:ext cx="138600" cy="6120"/>
              </p14:xfrm>
            </p:contentPart>
          </mc:Choice>
          <mc:Fallback>
            <p:pic>
              <p:nvPicPr>
                <p:cNvPr id="87" name="Freihand 86">
                  <a:extLst>
                    <a:ext uri="{FF2B5EF4-FFF2-40B4-BE49-F238E27FC236}">
                      <a16:creationId xmlns:a16="http://schemas.microsoft.com/office/drawing/2014/main" id="{185F7203-4CAD-4BDF-8FDD-63D0D900F45B}"/>
                    </a:ext>
                  </a:extLst>
                </p:cNvPr>
                <p:cNvPicPr/>
                <p:nvPr/>
              </p:nvPicPr>
              <p:blipFill>
                <a:blip r:embed="rId146"/>
                <a:stretch>
                  <a:fillRect/>
                </a:stretch>
              </p:blipFill>
              <p:spPr>
                <a:xfrm>
                  <a:off x="6260480" y="2742907"/>
                  <a:ext cx="147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7E4F712C-BAD9-459E-923D-C86BBDF3571D}"/>
                    </a:ext>
                  </a:extLst>
                </p14:cNvPr>
                <p14:cNvContentPartPr/>
                <p14:nvPr/>
              </p14:nvContentPartPr>
              <p14:xfrm>
                <a:off x="6454520" y="2662627"/>
                <a:ext cx="332640" cy="146880"/>
              </p14:xfrm>
            </p:contentPart>
          </mc:Choice>
          <mc:Fallback>
            <p:pic>
              <p:nvPicPr>
                <p:cNvPr id="88" name="Freihand 87">
                  <a:extLst>
                    <a:ext uri="{FF2B5EF4-FFF2-40B4-BE49-F238E27FC236}">
                      <a16:creationId xmlns:a16="http://schemas.microsoft.com/office/drawing/2014/main" id="{7E4F712C-BAD9-459E-923D-C86BBDF3571D}"/>
                    </a:ext>
                  </a:extLst>
                </p:cNvPr>
                <p:cNvPicPr/>
                <p:nvPr/>
              </p:nvPicPr>
              <p:blipFill>
                <a:blip r:embed="rId148"/>
                <a:stretch>
                  <a:fillRect/>
                </a:stretch>
              </p:blipFill>
              <p:spPr>
                <a:xfrm>
                  <a:off x="6450200" y="2658307"/>
                  <a:ext cx="341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63E85C5A-E709-4003-B2B8-6CEA218696EF}"/>
                    </a:ext>
                  </a:extLst>
                </p14:cNvPr>
                <p14:cNvContentPartPr/>
                <p14:nvPr/>
              </p14:nvContentPartPr>
              <p14:xfrm>
                <a:off x="6760880" y="2706187"/>
                <a:ext cx="87840" cy="106920"/>
              </p14:xfrm>
            </p:contentPart>
          </mc:Choice>
          <mc:Fallback>
            <p:pic>
              <p:nvPicPr>
                <p:cNvPr id="89" name="Freihand 88">
                  <a:extLst>
                    <a:ext uri="{FF2B5EF4-FFF2-40B4-BE49-F238E27FC236}">
                      <a16:creationId xmlns:a16="http://schemas.microsoft.com/office/drawing/2014/main" id="{63E85C5A-E709-4003-B2B8-6CEA218696EF}"/>
                    </a:ext>
                  </a:extLst>
                </p:cNvPr>
                <p:cNvPicPr/>
                <p:nvPr/>
              </p:nvPicPr>
              <p:blipFill>
                <a:blip r:embed="rId150"/>
                <a:stretch>
                  <a:fillRect/>
                </a:stretch>
              </p:blipFill>
              <p:spPr>
                <a:xfrm>
                  <a:off x="6756560" y="2701867"/>
                  <a:ext cx="96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48844C19-7B71-47FD-A836-9EB20A0068EB}"/>
                    </a:ext>
                  </a:extLst>
                </p14:cNvPr>
                <p14:cNvContentPartPr/>
                <p14:nvPr/>
              </p14:nvContentPartPr>
              <p14:xfrm>
                <a:off x="6876080" y="2705467"/>
                <a:ext cx="321840" cy="69480"/>
              </p14:xfrm>
            </p:contentPart>
          </mc:Choice>
          <mc:Fallback>
            <p:pic>
              <p:nvPicPr>
                <p:cNvPr id="90" name="Freihand 89">
                  <a:extLst>
                    <a:ext uri="{FF2B5EF4-FFF2-40B4-BE49-F238E27FC236}">
                      <a16:creationId xmlns:a16="http://schemas.microsoft.com/office/drawing/2014/main" id="{48844C19-7B71-47FD-A836-9EB20A0068EB}"/>
                    </a:ext>
                  </a:extLst>
                </p:cNvPr>
                <p:cNvPicPr/>
                <p:nvPr/>
              </p:nvPicPr>
              <p:blipFill>
                <a:blip r:embed="rId152"/>
                <a:stretch>
                  <a:fillRect/>
                </a:stretch>
              </p:blipFill>
              <p:spPr>
                <a:xfrm>
                  <a:off x="6871760" y="2701147"/>
                  <a:ext cx="330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57FAE989-C089-4D60-8FBF-217A79471E37}"/>
                    </a:ext>
                  </a:extLst>
                </p14:cNvPr>
                <p14:cNvContentPartPr/>
                <p14:nvPr/>
              </p14:nvContentPartPr>
              <p14:xfrm>
                <a:off x="5099480" y="2993467"/>
                <a:ext cx="147960" cy="122040"/>
              </p14:xfrm>
            </p:contentPart>
          </mc:Choice>
          <mc:Fallback>
            <p:pic>
              <p:nvPicPr>
                <p:cNvPr id="92" name="Freihand 91">
                  <a:extLst>
                    <a:ext uri="{FF2B5EF4-FFF2-40B4-BE49-F238E27FC236}">
                      <a16:creationId xmlns:a16="http://schemas.microsoft.com/office/drawing/2014/main" id="{57FAE989-C089-4D60-8FBF-217A79471E37}"/>
                    </a:ext>
                  </a:extLst>
                </p:cNvPr>
                <p:cNvPicPr/>
                <p:nvPr/>
              </p:nvPicPr>
              <p:blipFill>
                <a:blip r:embed="rId154"/>
                <a:stretch>
                  <a:fillRect/>
                </a:stretch>
              </p:blipFill>
              <p:spPr>
                <a:xfrm>
                  <a:off x="5095160" y="2989147"/>
                  <a:ext cx="156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4ED4DCBB-79DA-4522-B314-AF60BC97D1C0}"/>
                    </a:ext>
                  </a:extLst>
                </p14:cNvPr>
                <p14:cNvContentPartPr/>
                <p14:nvPr/>
              </p14:nvContentPartPr>
              <p14:xfrm>
                <a:off x="6318080" y="2900587"/>
                <a:ext cx="93600" cy="156600"/>
              </p14:xfrm>
            </p:contentPart>
          </mc:Choice>
          <mc:Fallback>
            <p:pic>
              <p:nvPicPr>
                <p:cNvPr id="94" name="Freihand 93">
                  <a:extLst>
                    <a:ext uri="{FF2B5EF4-FFF2-40B4-BE49-F238E27FC236}">
                      <a16:creationId xmlns:a16="http://schemas.microsoft.com/office/drawing/2014/main" id="{4ED4DCBB-79DA-4522-B314-AF60BC97D1C0}"/>
                    </a:ext>
                  </a:extLst>
                </p:cNvPr>
                <p:cNvPicPr/>
                <p:nvPr/>
              </p:nvPicPr>
              <p:blipFill>
                <a:blip r:embed="rId156"/>
                <a:stretch>
                  <a:fillRect/>
                </a:stretch>
              </p:blipFill>
              <p:spPr>
                <a:xfrm>
                  <a:off x="6313760" y="2896267"/>
                  <a:ext cx="102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E438C19E-962A-4CC6-8E5D-203E831B8156}"/>
                    </a:ext>
                  </a:extLst>
                </p14:cNvPr>
                <p14:cNvContentPartPr/>
                <p14:nvPr/>
              </p14:nvContentPartPr>
              <p14:xfrm>
                <a:off x="6460640" y="3027667"/>
                <a:ext cx="360" cy="360"/>
              </p14:xfrm>
            </p:contentPart>
          </mc:Choice>
          <mc:Fallback>
            <p:pic>
              <p:nvPicPr>
                <p:cNvPr id="96" name="Freihand 95">
                  <a:extLst>
                    <a:ext uri="{FF2B5EF4-FFF2-40B4-BE49-F238E27FC236}">
                      <a16:creationId xmlns:a16="http://schemas.microsoft.com/office/drawing/2014/main" id="{E438C19E-962A-4CC6-8E5D-203E831B8156}"/>
                    </a:ext>
                  </a:extLst>
                </p:cNvPr>
                <p:cNvPicPr/>
                <p:nvPr/>
              </p:nvPicPr>
              <p:blipFill>
                <a:blip r:embed="rId23"/>
                <a:stretch>
                  <a:fillRect/>
                </a:stretch>
              </p:blipFill>
              <p:spPr>
                <a:xfrm>
                  <a:off x="6456320" y="3023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3161B81D-8BCA-4C7A-91F2-DDB491221841}"/>
                    </a:ext>
                  </a:extLst>
                </p14:cNvPr>
                <p14:cNvContentPartPr/>
                <p14:nvPr/>
              </p14:nvContentPartPr>
              <p14:xfrm>
                <a:off x="6437240" y="2989867"/>
                <a:ext cx="76680" cy="80640"/>
              </p14:xfrm>
            </p:contentPart>
          </mc:Choice>
          <mc:Fallback>
            <p:pic>
              <p:nvPicPr>
                <p:cNvPr id="97" name="Freihand 96">
                  <a:extLst>
                    <a:ext uri="{FF2B5EF4-FFF2-40B4-BE49-F238E27FC236}">
                      <a16:creationId xmlns:a16="http://schemas.microsoft.com/office/drawing/2014/main" id="{3161B81D-8BCA-4C7A-91F2-DDB491221841}"/>
                    </a:ext>
                  </a:extLst>
                </p:cNvPr>
                <p:cNvPicPr/>
                <p:nvPr/>
              </p:nvPicPr>
              <p:blipFill>
                <a:blip r:embed="rId159"/>
                <a:stretch>
                  <a:fillRect/>
                </a:stretch>
              </p:blipFill>
              <p:spPr>
                <a:xfrm>
                  <a:off x="6432920" y="2985547"/>
                  <a:ext cx="85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A4C873A1-29E0-43ED-A71D-831949BC7713}"/>
                    </a:ext>
                  </a:extLst>
                </p14:cNvPr>
                <p14:cNvContentPartPr/>
                <p14:nvPr/>
              </p14:nvContentPartPr>
              <p14:xfrm>
                <a:off x="6552080" y="2891227"/>
                <a:ext cx="291240" cy="181440"/>
              </p14:xfrm>
            </p:contentPart>
          </mc:Choice>
          <mc:Fallback>
            <p:pic>
              <p:nvPicPr>
                <p:cNvPr id="98" name="Freihand 97">
                  <a:extLst>
                    <a:ext uri="{FF2B5EF4-FFF2-40B4-BE49-F238E27FC236}">
                      <a16:creationId xmlns:a16="http://schemas.microsoft.com/office/drawing/2014/main" id="{A4C873A1-29E0-43ED-A71D-831949BC7713}"/>
                    </a:ext>
                  </a:extLst>
                </p:cNvPr>
                <p:cNvPicPr/>
                <p:nvPr/>
              </p:nvPicPr>
              <p:blipFill>
                <a:blip r:embed="rId161"/>
                <a:stretch>
                  <a:fillRect/>
                </a:stretch>
              </p:blipFill>
              <p:spPr>
                <a:xfrm>
                  <a:off x="6547760" y="2886907"/>
                  <a:ext cx="29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1595E877-0F76-41B4-8ABD-2AE812CBE198}"/>
                    </a:ext>
                  </a:extLst>
                </p14:cNvPr>
                <p14:cNvContentPartPr/>
                <p14:nvPr/>
              </p14:nvContentPartPr>
              <p14:xfrm>
                <a:off x="6898760" y="2959627"/>
                <a:ext cx="113760" cy="91440"/>
              </p14:xfrm>
            </p:contentPart>
          </mc:Choice>
          <mc:Fallback>
            <p:pic>
              <p:nvPicPr>
                <p:cNvPr id="99" name="Freihand 98">
                  <a:extLst>
                    <a:ext uri="{FF2B5EF4-FFF2-40B4-BE49-F238E27FC236}">
                      <a16:creationId xmlns:a16="http://schemas.microsoft.com/office/drawing/2014/main" id="{1595E877-0F76-41B4-8ABD-2AE812CBE198}"/>
                    </a:ext>
                  </a:extLst>
                </p:cNvPr>
                <p:cNvPicPr/>
                <p:nvPr/>
              </p:nvPicPr>
              <p:blipFill>
                <a:blip r:embed="rId163"/>
                <a:stretch>
                  <a:fillRect/>
                </a:stretch>
              </p:blipFill>
              <p:spPr>
                <a:xfrm>
                  <a:off x="6894440" y="2955307"/>
                  <a:ext cx="122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08A8C0C1-1479-467C-8FF8-930DAE084782}"/>
                    </a:ext>
                  </a:extLst>
                </p14:cNvPr>
                <p14:cNvContentPartPr/>
                <p14:nvPr/>
              </p14:nvContentPartPr>
              <p14:xfrm>
                <a:off x="7049240" y="2887627"/>
                <a:ext cx="307080" cy="127800"/>
              </p14:xfrm>
            </p:contentPart>
          </mc:Choice>
          <mc:Fallback>
            <p:pic>
              <p:nvPicPr>
                <p:cNvPr id="100" name="Freihand 99">
                  <a:extLst>
                    <a:ext uri="{FF2B5EF4-FFF2-40B4-BE49-F238E27FC236}">
                      <a16:creationId xmlns:a16="http://schemas.microsoft.com/office/drawing/2014/main" id="{08A8C0C1-1479-467C-8FF8-930DAE084782}"/>
                    </a:ext>
                  </a:extLst>
                </p:cNvPr>
                <p:cNvPicPr/>
                <p:nvPr/>
              </p:nvPicPr>
              <p:blipFill>
                <a:blip r:embed="rId165"/>
                <a:stretch>
                  <a:fillRect/>
                </a:stretch>
              </p:blipFill>
              <p:spPr>
                <a:xfrm>
                  <a:off x="7044920" y="2883307"/>
                  <a:ext cx="315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A6D9A043-856E-4600-BE55-60B43DDEE9F3}"/>
                    </a:ext>
                  </a:extLst>
                </p14:cNvPr>
                <p14:cNvContentPartPr/>
                <p14:nvPr/>
              </p14:nvContentPartPr>
              <p14:xfrm>
                <a:off x="7391960" y="2920387"/>
                <a:ext cx="262800" cy="89640"/>
              </p14:xfrm>
            </p:contentPart>
          </mc:Choice>
          <mc:Fallback>
            <p:pic>
              <p:nvPicPr>
                <p:cNvPr id="101" name="Freihand 100">
                  <a:extLst>
                    <a:ext uri="{FF2B5EF4-FFF2-40B4-BE49-F238E27FC236}">
                      <a16:creationId xmlns:a16="http://schemas.microsoft.com/office/drawing/2014/main" id="{A6D9A043-856E-4600-BE55-60B43DDEE9F3}"/>
                    </a:ext>
                  </a:extLst>
                </p:cNvPr>
                <p:cNvPicPr/>
                <p:nvPr/>
              </p:nvPicPr>
              <p:blipFill>
                <a:blip r:embed="rId167"/>
                <a:stretch>
                  <a:fillRect/>
                </a:stretch>
              </p:blipFill>
              <p:spPr>
                <a:xfrm>
                  <a:off x="7387640" y="2916067"/>
                  <a:ext cx="271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CF9A1545-CBDB-4AB9-B5F1-D426903942EE}"/>
                    </a:ext>
                  </a:extLst>
                </p14:cNvPr>
                <p14:cNvContentPartPr/>
                <p14:nvPr/>
              </p14:nvContentPartPr>
              <p14:xfrm>
                <a:off x="7680680" y="2795467"/>
                <a:ext cx="120600" cy="202680"/>
              </p14:xfrm>
            </p:contentPart>
          </mc:Choice>
          <mc:Fallback>
            <p:pic>
              <p:nvPicPr>
                <p:cNvPr id="102" name="Freihand 101">
                  <a:extLst>
                    <a:ext uri="{FF2B5EF4-FFF2-40B4-BE49-F238E27FC236}">
                      <a16:creationId xmlns:a16="http://schemas.microsoft.com/office/drawing/2014/main" id="{CF9A1545-CBDB-4AB9-B5F1-D426903942EE}"/>
                    </a:ext>
                  </a:extLst>
                </p:cNvPr>
                <p:cNvPicPr/>
                <p:nvPr/>
              </p:nvPicPr>
              <p:blipFill>
                <a:blip r:embed="rId169"/>
                <a:stretch>
                  <a:fillRect/>
                </a:stretch>
              </p:blipFill>
              <p:spPr>
                <a:xfrm>
                  <a:off x="7676360" y="2791147"/>
                  <a:ext cx="1292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B52169C7-0BEE-4090-BC96-4B40DE4E7890}"/>
                    </a:ext>
                  </a:extLst>
                </p14:cNvPr>
                <p14:cNvContentPartPr/>
                <p14:nvPr/>
              </p14:nvContentPartPr>
              <p14:xfrm>
                <a:off x="7759520" y="2880427"/>
                <a:ext cx="103320" cy="109080"/>
              </p14:xfrm>
            </p:contentPart>
          </mc:Choice>
          <mc:Fallback>
            <p:pic>
              <p:nvPicPr>
                <p:cNvPr id="103" name="Freihand 102">
                  <a:extLst>
                    <a:ext uri="{FF2B5EF4-FFF2-40B4-BE49-F238E27FC236}">
                      <a16:creationId xmlns:a16="http://schemas.microsoft.com/office/drawing/2014/main" id="{B52169C7-0BEE-4090-BC96-4B40DE4E7890}"/>
                    </a:ext>
                  </a:extLst>
                </p:cNvPr>
                <p:cNvPicPr/>
                <p:nvPr/>
              </p:nvPicPr>
              <p:blipFill>
                <a:blip r:embed="rId171"/>
                <a:stretch>
                  <a:fillRect/>
                </a:stretch>
              </p:blipFill>
              <p:spPr>
                <a:xfrm>
                  <a:off x="7755200" y="2876107"/>
                  <a:ext cx="111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307185E0-0944-4E63-83EF-B59F526A0F01}"/>
                    </a:ext>
                  </a:extLst>
                </p14:cNvPr>
                <p14:cNvContentPartPr/>
                <p14:nvPr/>
              </p14:nvContentPartPr>
              <p14:xfrm>
                <a:off x="7877960" y="2761267"/>
                <a:ext cx="300600" cy="215640"/>
              </p14:xfrm>
            </p:contentPart>
          </mc:Choice>
          <mc:Fallback>
            <p:pic>
              <p:nvPicPr>
                <p:cNvPr id="104" name="Freihand 103">
                  <a:extLst>
                    <a:ext uri="{FF2B5EF4-FFF2-40B4-BE49-F238E27FC236}">
                      <a16:creationId xmlns:a16="http://schemas.microsoft.com/office/drawing/2014/main" id="{307185E0-0944-4E63-83EF-B59F526A0F01}"/>
                    </a:ext>
                  </a:extLst>
                </p:cNvPr>
                <p:cNvPicPr/>
                <p:nvPr/>
              </p:nvPicPr>
              <p:blipFill>
                <a:blip r:embed="rId173"/>
                <a:stretch>
                  <a:fillRect/>
                </a:stretch>
              </p:blipFill>
              <p:spPr>
                <a:xfrm>
                  <a:off x="7873640" y="2756947"/>
                  <a:ext cx="309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92439A24-2466-4496-A060-10214AF7A401}"/>
                    </a:ext>
                  </a:extLst>
                </p14:cNvPr>
                <p14:cNvContentPartPr/>
                <p14:nvPr/>
              </p14:nvContentPartPr>
              <p14:xfrm>
                <a:off x="5131520" y="3248707"/>
                <a:ext cx="86040" cy="44280"/>
              </p14:xfrm>
            </p:contentPart>
          </mc:Choice>
          <mc:Fallback>
            <p:pic>
              <p:nvPicPr>
                <p:cNvPr id="106" name="Freihand 105">
                  <a:extLst>
                    <a:ext uri="{FF2B5EF4-FFF2-40B4-BE49-F238E27FC236}">
                      <a16:creationId xmlns:a16="http://schemas.microsoft.com/office/drawing/2014/main" id="{92439A24-2466-4496-A060-10214AF7A401}"/>
                    </a:ext>
                  </a:extLst>
                </p:cNvPr>
                <p:cNvPicPr/>
                <p:nvPr/>
              </p:nvPicPr>
              <p:blipFill>
                <a:blip r:embed="rId175"/>
                <a:stretch>
                  <a:fillRect/>
                </a:stretch>
              </p:blipFill>
              <p:spPr>
                <a:xfrm>
                  <a:off x="5127200" y="3244387"/>
                  <a:ext cx="94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FA3F4237-BBCF-4DEE-935E-696A5CA8CC0A}"/>
                    </a:ext>
                  </a:extLst>
                </p14:cNvPr>
                <p14:cNvContentPartPr/>
                <p14:nvPr/>
              </p14:nvContentPartPr>
              <p14:xfrm>
                <a:off x="6419600" y="3088867"/>
                <a:ext cx="120240" cy="197640"/>
              </p14:xfrm>
            </p:contentPart>
          </mc:Choice>
          <mc:Fallback>
            <p:pic>
              <p:nvPicPr>
                <p:cNvPr id="107" name="Freihand 106">
                  <a:extLst>
                    <a:ext uri="{FF2B5EF4-FFF2-40B4-BE49-F238E27FC236}">
                      <a16:creationId xmlns:a16="http://schemas.microsoft.com/office/drawing/2014/main" id="{FA3F4237-BBCF-4DEE-935E-696A5CA8CC0A}"/>
                    </a:ext>
                  </a:extLst>
                </p:cNvPr>
                <p:cNvPicPr/>
                <p:nvPr/>
              </p:nvPicPr>
              <p:blipFill>
                <a:blip r:embed="rId177"/>
                <a:stretch>
                  <a:fillRect/>
                </a:stretch>
              </p:blipFill>
              <p:spPr>
                <a:xfrm>
                  <a:off x="6415280" y="3084547"/>
                  <a:ext cx="128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EC3E8C43-E89A-44C9-B4D3-66E96CD9E884}"/>
                    </a:ext>
                  </a:extLst>
                </p14:cNvPr>
                <p14:cNvContentPartPr/>
                <p14:nvPr/>
              </p14:nvContentPartPr>
              <p14:xfrm>
                <a:off x="6606080" y="3209107"/>
                <a:ext cx="14400" cy="90360"/>
              </p14:xfrm>
            </p:contentPart>
          </mc:Choice>
          <mc:Fallback>
            <p:pic>
              <p:nvPicPr>
                <p:cNvPr id="108" name="Freihand 107">
                  <a:extLst>
                    <a:ext uri="{FF2B5EF4-FFF2-40B4-BE49-F238E27FC236}">
                      <a16:creationId xmlns:a16="http://schemas.microsoft.com/office/drawing/2014/main" id="{EC3E8C43-E89A-44C9-B4D3-66E96CD9E884}"/>
                    </a:ext>
                  </a:extLst>
                </p:cNvPr>
                <p:cNvPicPr/>
                <p:nvPr/>
              </p:nvPicPr>
              <p:blipFill>
                <a:blip r:embed="rId179"/>
                <a:stretch>
                  <a:fillRect/>
                </a:stretch>
              </p:blipFill>
              <p:spPr>
                <a:xfrm>
                  <a:off x="6601760" y="3204787"/>
                  <a:ext cx="23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CEA8BE14-0110-4B95-943C-A8C88A151C4F}"/>
                    </a:ext>
                  </a:extLst>
                </p14:cNvPr>
                <p14:cNvContentPartPr/>
                <p14:nvPr/>
              </p14:nvContentPartPr>
              <p14:xfrm>
                <a:off x="6664400" y="3185347"/>
                <a:ext cx="110160" cy="104400"/>
              </p14:xfrm>
            </p:contentPart>
          </mc:Choice>
          <mc:Fallback>
            <p:pic>
              <p:nvPicPr>
                <p:cNvPr id="109" name="Freihand 108">
                  <a:extLst>
                    <a:ext uri="{FF2B5EF4-FFF2-40B4-BE49-F238E27FC236}">
                      <a16:creationId xmlns:a16="http://schemas.microsoft.com/office/drawing/2014/main" id="{CEA8BE14-0110-4B95-943C-A8C88A151C4F}"/>
                    </a:ext>
                  </a:extLst>
                </p:cNvPr>
                <p:cNvPicPr/>
                <p:nvPr/>
              </p:nvPicPr>
              <p:blipFill>
                <a:blip r:embed="rId181"/>
                <a:stretch>
                  <a:fillRect/>
                </a:stretch>
              </p:blipFill>
              <p:spPr>
                <a:xfrm>
                  <a:off x="6660080" y="3181027"/>
                  <a:ext cx="118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84101381-83F8-47D7-B4EA-6F17AEB5584B}"/>
                    </a:ext>
                  </a:extLst>
                </p14:cNvPr>
                <p14:cNvContentPartPr/>
                <p14:nvPr/>
              </p14:nvContentPartPr>
              <p14:xfrm>
                <a:off x="6777080" y="3097147"/>
                <a:ext cx="178560" cy="186120"/>
              </p14:xfrm>
            </p:contentPart>
          </mc:Choice>
          <mc:Fallback>
            <p:pic>
              <p:nvPicPr>
                <p:cNvPr id="110" name="Freihand 109">
                  <a:extLst>
                    <a:ext uri="{FF2B5EF4-FFF2-40B4-BE49-F238E27FC236}">
                      <a16:creationId xmlns:a16="http://schemas.microsoft.com/office/drawing/2014/main" id="{84101381-83F8-47D7-B4EA-6F17AEB5584B}"/>
                    </a:ext>
                  </a:extLst>
                </p:cNvPr>
                <p:cNvPicPr/>
                <p:nvPr/>
              </p:nvPicPr>
              <p:blipFill>
                <a:blip r:embed="rId183"/>
                <a:stretch>
                  <a:fillRect/>
                </a:stretch>
              </p:blipFill>
              <p:spPr>
                <a:xfrm>
                  <a:off x="6772760" y="3092827"/>
                  <a:ext cx="187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984209DC-AD39-41C8-874F-4A6479918830}"/>
                    </a:ext>
                  </a:extLst>
                </p14:cNvPr>
                <p14:cNvContentPartPr/>
                <p14:nvPr/>
              </p14:nvContentPartPr>
              <p14:xfrm>
                <a:off x="6668720" y="3087067"/>
                <a:ext cx="24480" cy="3600"/>
              </p14:xfrm>
            </p:contentPart>
          </mc:Choice>
          <mc:Fallback>
            <p:pic>
              <p:nvPicPr>
                <p:cNvPr id="111" name="Freihand 110">
                  <a:extLst>
                    <a:ext uri="{FF2B5EF4-FFF2-40B4-BE49-F238E27FC236}">
                      <a16:creationId xmlns:a16="http://schemas.microsoft.com/office/drawing/2014/main" id="{984209DC-AD39-41C8-874F-4A6479918830}"/>
                    </a:ext>
                  </a:extLst>
                </p:cNvPr>
                <p:cNvPicPr/>
                <p:nvPr/>
              </p:nvPicPr>
              <p:blipFill>
                <a:blip r:embed="rId185"/>
                <a:stretch>
                  <a:fillRect/>
                </a:stretch>
              </p:blipFill>
              <p:spPr>
                <a:xfrm>
                  <a:off x="6664400" y="3082747"/>
                  <a:ext cx="33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CE77A95C-3A3F-4599-93C7-28FBFB41D1CF}"/>
                    </a:ext>
                  </a:extLst>
                </p14:cNvPr>
                <p14:cNvContentPartPr/>
                <p14:nvPr/>
              </p14:nvContentPartPr>
              <p14:xfrm>
                <a:off x="3349880" y="2410627"/>
                <a:ext cx="5256360" cy="1144440"/>
              </p14:xfrm>
            </p:contentPart>
          </mc:Choice>
          <mc:Fallback>
            <p:pic>
              <p:nvPicPr>
                <p:cNvPr id="113" name="Freihand 112">
                  <a:extLst>
                    <a:ext uri="{FF2B5EF4-FFF2-40B4-BE49-F238E27FC236}">
                      <a16:creationId xmlns:a16="http://schemas.microsoft.com/office/drawing/2014/main" id="{CE77A95C-3A3F-4599-93C7-28FBFB41D1CF}"/>
                    </a:ext>
                  </a:extLst>
                </p:cNvPr>
                <p:cNvPicPr/>
                <p:nvPr/>
              </p:nvPicPr>
              <p:blipFill>
                <a:blip r:embed="rId187"/>
                <a:stretch>
                  <a:fillRect/>
                </a:stretch>
              </p:blipFill>
              <p:spPr>
                <a:xfrm>
                  <a:off x="3345560" y="2406307"/>
                  <a:ext cx="5265000" cy="1153080"/>
                </a:xfrm>
                <a:prstGeom prst="rect">
                  <a:avLst/>
                </a:prstGeom>
              </p:spPr>
            </p:pic>
          </mc:Fallback>
        </mc:AlternateContent>
      </p:grpSp>
    </p:spTree>
    <p:extLst>
      <p:ext uri="{BB962C8B-B14F-4D97-AF65-F5344CB8AC3E}">
        <p14:creationId xmlns:p14="http://schemas.microsoft.com/office/powerpoint/2010/main" val="19722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BDC205F-CEAD-4B8C-8EBF-E4BE6480CCBB}"/>
              </a:ext>
            </a:extLst>
          </p:cNvPr>
          <p:cNvGrpSpPr/>
          <p:nvPr/>
        </p:nvGrpSpPr>
        <p:grpSpPr>
          <a:xfrm>
            <a:off x="9536120" y="658507"/>
            <a:ext cx="203400" cy="222840"/>
            <a:chOff x="9536120" y="658507"/>
            <a:chExt cx="203400" cy="22284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7FA318E0-75CD-46D0-83F0-645FB4D5CBFF}"/>
                    </a:ext>
                  </a:extLst>
                </p14:cNvPr>
                <p14:cNvContentPartPr/>
                <p14:nvPr/>
              </p14:nvContentPartPr>
              <p14:xfrm>
                <a:off x="9536120" y="658507"/>
                <a:ext cx="203400" cy="222840"/>
              </p14:xfrm>
            </p:contentPart>
          </mc:Choice>
          <mc:Fallback>
            <p:pic>
              <p:nvPicPr>
                <p:cNvPr id="2" name="Freihand 1">
                  <a:extLst>
                    <a:ext uri="{FF2B5EF4-FFF2-40B4-BE49-F238E27FC236}">
                      <a16:creationId xmlns:a16="http://schemas.microsoft.com/office/drawing/2014/main" id="{7FA318E0-75CD-46D0-83F0-645FB4D5CBFF}"/>
                    </a:ext>
                  </a:extLst>
                </p:cNvPr>
                <p:cNvPicPr/>
                <p:nvPr/>
              </p:nvPicPr>
              <p:blipFill>
                <a:blip r:embed="rId3"/>
                <a:stretch>
                  <a:fillRect/>
                </a:stretch>
              </p:blipFill>
              <p:spPr>
                <a:xfrm>
                  <a:off x="9531800" y="654187"/>
                  <a:ext cx="212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6D71C84D-C5DB-4EB9-B21F-E673A7247B51}"/>
                    </a:ext>
                  </a:extLst>
                </p14:cNvPr>
                <p14:cNvContentPartPr/>
                <p14:nvPr/>
              </p14:nvContentPartPr>
              <p14:xfrm>
                <a:off x="9657080" y="780907"/>
                <a:ext cx="74880" cy="38520"/>
              </p14:xfrm>
            </p:contentPart>
          </mc:Choice>
          <mc:Fallback>
            <p:pic>
              <p:nvPicPr>
                <p:cNvPr id="4" name="Freihand 3">
                  <a:extLst>
                    <a:ext uri="{FF2B5EF4-FFF2-40B4-BE49-F238E27FC236}">
                      <a16:creationId xmlns:a16="http://schemas.microsoft.com/office/drawing/2014/main" id="{6D71C84D-C5DB-4EB9-B21F-E673A7247B51}"/>
                    </a:ext>
                  </a:extLst>
                </p:cNvPr>
                <p:cNvPicPr/>
                <p:nvPr/>
              </p:nvPicPr>
              <p:blipFill>
                <a:blip r:embed="rId5"/>
                <a:stretch>
                  <a:fillRect/>
                </a:stretch>
              </p:blipFill>
              <p:spPr>
                <a:xfrm>
                  <a:off x="9652760" y="776587"/>
                  <a:ext cx="83520" cy="47160"/>
                </a:xfrm>
                <a:prstGeom prst="rect">
                  <a:avLst/>
                </a:prstGeom>
              </p:spPr>
            </p:pic>
          </mc:Fallback>
        </mc:AlternateContent>
      </p:grpSp>
      <p:grpSp>
        <p:nvGrpSpPr>
          <p:cNvPr id="12" name="Gruppieren 11">
            <a:extLst>
              <a:ext uri="{FF2B5EF4-FFF2-40B4-BE49-F238E27FC236}">
                <a16:creationId xmlns:a16="http://schemas.microsoft.com/office/drawing/2014/main" id="{D40EA253-0209-4766-960C-D2D20FBD60D4}"/>
              </a:ext>
            </a:extLst>
          </p:cNvPr>
          <p:cNvGrpSpPr/>
          <p:nvPr/>
        </p:nvGrpSpPr>
        <p:grpSpPr>
          <a:xfrm>
            <a:off x="10338200" y="621787"/>
            <a:ext cx="178560" cy="207720"/>
            <a:chOff x="10338200" y="621787"/>
            <a:chExt cx="178560" cy="20772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DE7FB3E-7FF2-4C90-BA6B-38CBB6F3DE5A}"/>
                    </a:ext>
                  </a:extLst>
                </p14:cNvPr>
                <p14:cNvContentPartPr/>
                <p14:nvPr/>
              </p14:nvContentPartPr>
              <p14:xfrm>
                <a:off x="10429280" y="671467"/>
                <a:ext cx="8640" cy="115920"/>
              </p14:xfrm>
            </p:contentPart>
          </mc:Choice>
          <mc:Fallback>
            <p:pic>
              <p:nvPicPr>
                <p:cNvPr id="5" name="Freihand 4">
                  <a:extLst>
                    <a:ext uri="{FF2B5EF4-FFF2-40B4-BE49-F238E27FC236}">
                      <a16:creationId xmlns:a16="http://schemas.microsoft.com/office/drawing/2014/main" id="{0DE7FB3E-7FF2-4C90-BA6B-38CBB6F3DE5A}"/>
                    </a:ext>
                  </a:extLst>
                </p:cNvPr>
                <p:cNvPicPr/>
                <p:nvPr/>
              </p:nvPicPr>
              <p:blipFill>
                <a:blip r:embed="rId7"/>
                <a:stretch>
                  <a:fillRect/>
                </a:stretch>
              </p:blipFill>
              <p:spPr>
                <a:xfrm>
                  <a:off x="10424960" y="667147"/>
                  <a:ext cx="17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AAA7FD78-499D-4511-8795-E513A8C4108C}"/>
                    </a:ext>
                  </a:extLst>
                </p14:cNvPr>
                <p14:cNvContentPartPr/>
                <p14:nvPr/>
              </p14:nvContentPartPr>
              <p14:xfrm>
                <a:off x="10338200" y="621787"/>
                <a:ext cx="178560" cy="207720"/>
              </p14:xfrm>
            </p:contentPart>
          </mc:Choice>
          <mc:Fallback>
            <p:pic>
              <p:nvPicPr>
                <p:cNvPr id="6" name="Freihand 5">
                  <a:extLst>
                    <a:ext uri="{FF2B5EF4-FFF2-40B4-BE49-F238E27FC236}">
                      <a16:creationId xmlns:a16="http://schemas.microsoft.com/office/drawing/2014/main" id="{AAA7FD78-499D-4511-8795-E513A8C4108C}"/>
                    </a:ext>
                  </a:extLst>
                </p:cNvPr>
                <p:cNvPicPr/>
                <p:nvPr/>
              </p:nvPicPr>
              <p:blipFill>
                <a:blip r:embed="rId9"/>
                <a:stretch>
                  <a:fillRect/>
                </a:stretch>
              </p:blipFill>
              <p:spPr>
                <a:xfrm>
                  <a:off x="10333880" y="617467"/>
                  <a:ext cx="187200" cy="2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9529CCC-D828-46EF-9A20-8862E8347A80}"/>
                  </a:ext>
                </a:extLst>
              </p14:cNvPr>
              <p14:cNvContentPartPr/>
              <p14:nvPr/>
            </p14:nvContentPartPr>
            <p14:xfrm>
              <a:off x="10999880" y="630067"/>
              <a:ext cx="231120" cy="153360"/>
            </p14:xfrm>
          </p:contentPart>
        </mc:Choice>
        <mc:Fallback>
          <p:pic>
            <p:nvPicPr>
              <p:cNvPr id="7" name="Freihand 6">
                <a:extLst>
                  <a:ext uri="{FF2B5EF4-FFF2-40B4-BE49-F238E27FC236}">
                    <a16:creationId xmlns:a16="http://schemas.microsoft.com/office/drawing/2014/main" id="{39529CCC-D828-46EF-9A20-8862E8347A80}"/>
                  </a:ext>
                </a:extLst>
              </p:cNvPr>
              <p:cNvPicPr/>
              <p:nvPr/>
            </p:nvPicPr>
            <p:blipFill>
              <a:blip r:embed="rId11"/>
              <a:stretch>
                <a:fillRect/>
              </a:stretch>
            </p:blipFill>
            <p:spPr>
              <a:xfrm>
                <a:off x="10995560" y="625747"/>
                <a:ext cx="239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6012331E-CDA4-452F-9534-70E18E5D923A}"/>
                  </a:ext>
                </a:extLst>
              </p14:cNvPr>
              <p14:cNvContentPartPr/>
              <p14:nvPr/>
            </p14:nvContentPartPr>
            <p14:xfrm>
              <a:off x="9386360" y="950467"/>
              <a:ext cx="449280" cy="29880"/>
            </p14:xfrm>
          </p:contentPart>
        </mc:Choice>
        <mc:Fallback>
          <p:pic>
            <p:nvPicPr>
              <p:cNvPr id="15" name="Freihand 14">
                <a:extLst>
                  <a:ext uri="{FF2B5EF4-FFF2-40B4-BE49-F238E27FC236}">
                    <a16:creationId xmlns:a16="http://schemas.microsoft.com/office/drawing/2014/main" id="{6012331E-CDA4-452F-9534-70E18E5D923A}"/>
                  </a:ext>
                </a:extLst>
              </p:cNvPr>
              <p:cNvPicPr/>
              <p:nvPr/>
            </p:nvPicPr>
            <p:blipFill>
              <a:blip r:embed="rId13"/>
              <a:stretch>
                <a:fillRect/>
              </a:stretch>
            </p:blipFill>
            <p:spPr>
              <a:xfrm>
                <a:off x="9382040" y="946147"/>
                <a:ext cx="457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5B466839-E41E-4C16-9DD6-16DBE9602BC7}"/>
                  </a:ext>
                </a:extLst>
              </p14:cNvPr>
              <p14:cNvContentPartPr/>
              <p14:nvPr/>
            </p14:nvContentPartPr>
            <p14:xfrm>
              <a:off x="10297520" y="907267"/>
              <a:ext cx="311040" cy="11520"/>
            </p14:xfrm>
          </p:contentPart>
        </mc:Choice>
        <mc:Fallback>
          <p:pic>
            <p:nvPicPr>
              <p:cNvPr id="16" name="Freihand 15">
                <a:extLst>
                  <a:ext uri="{FF2B5EF4-FFF2-40B4-BE49-F238E27FC236}">
                    <a16:creationId xmlns:a16="http://schemas.microsoft.com/office/drawing/2014/main" id="{5B466839-E41E-4C16-9DD6-16DBE9602BC7}"/>
                  </a:ext>
                </a:extLst>
              </p:cNvPr>
              <p:cNvPicPr/>
              <p:nvPr/>
            </p:nvPicPr>
            <p:blipFill>
              <a:blip r:embed="rId15"/>
              <a:stretch>
                <a:fillRect/>
              </a:stretch>
            </p:blipFill>
            <p:spPr>
              <a:xfrm>
                <a:off x="10293200" y="902947"/>
                <a:ext cx="319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CBE29470-7D83-4CD5-9030-FFC7A8DEA624}"/>
                  </a:ext>
                </a:extLst>
              </p14:cNvPr>
              <p14:cNvContentPartPr/>
              <p14:nvPr/>
            </p14:nvContentPartPr>
            <p14:xfrm>
              <a:off x="10938680" y="900787"/>
              <a:ext cx="396000" cy="29520"/>
            </p14:xfrm>
          </p:contentPart>
        </mc:Choice>
        <mc:Fallback>
          <p:pic>
            <p:nvPicPr>
              <p:cNvPr id="17" name="Freihand 16">
                <a:extLst>
                  <a:ext uri="{FF2B5EF4-FFF2-40B4-BE49-F238E27FC236}">
                    <a16:creationId xmlns:a16="http://schemas.microsoft.com/office/drawing/2014/main" id="{CBE29470-7D83-4CD5-9030-FFC7A8DEA624}"/>
                  </a:ext>
                </a:extLst>
              </p:cNvPr>
              <p:cNvPicPr/>
              <p:nvPr/>
            </p:nvPicPr>
            <p:blipFill>
              <a:blip r:embed="rId17"/>
              <a:stretch>
                <a:fillRect/>
              </a:stretch>
            </p:blipFill>
            <p:spPr>
              <a:xfrm>
                <a:off x="10934360" y="896467"/>
                <a:ext cx="404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4E548E46-A9B8-43FF-9D51-4FF02AD2F52B}"/>
                  </a:ext>
                </a:extLst>
              </p14:cNvPr>
              <p14:cNvContentPartPr/>
              <p14:nvPr/>
            </p14:nvContentPartPr>
            <p14:xfrm>
              <a:off x="9576080" y="1066027"/>
              <a:ext cx="135720" cy="196560"/>
            </p14:xfrm>
          </p:contentPart>
        </mc:Choice>
        <mc:Fallback>
          <p:pic>
            <p:nvPicPr>
              <p:cNvPr id="18" name="Freihand 17">
                <a:extLst>
                  <a:ext uri="{FF2B5EF4-FFF2-40B4-BE49-F238E27FC236}">
                    <a16:creationId xmlns:a16="http://schemas.microsoft.com/office/drawing/2014/main" id="{4E548E46-A9B8-43FF-9D51-4FF02AD2F52B}"/>
                  </a:ext>
                </a:extLst>
              </p:cNvPr>
              <p:cNvPicPr/>
              <p:nvPr/>
            </p:nvPicPr>
            <p:blipFill>
              <a:blip r:embed="rId19"/>
              <a:stretch>
                <a:fillRect/>
              </a:stretch>
            </p:blipFill>
            <p:spPr>
              <a:xfrm>
                <a:off x="9571760" y="1061707"/>
                <a:ext cx="144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9839721B-3435-4B22-A1EB-35DA4E91BAE1}"/>
                  </a:ext>
                </a:extLst>
              </p14:cNvPr>
              <p14:cNvContentPartPr/>
              <p14:nvPr/>
            </p14:nvContentPartPr>
            <p14:xfrm>
              <a:off x="9564560" y="1462027"/>
              <a:ext cx="120240" cy="116280"/>
            </p14:xfrm>
          </p:contentPart>
        </mc:Choice>
        <mc:Fallback>
          <p:pic>
            <p:nvPicPr>
              <p:cNvPr id="19" name="Freihand 18">
                <a:extLst>
                  <a:ext uri="{FF2B5EF4-FFF2-40B4-BE49-F238E27FC236}">
                    <a16:creationId xmlns:a16="http://schemas.microsoft.com/office/drawing/2014/main" id="{9839721B-3435-4B22-A1EB-35DA4E91BAE1}"/>
                  </a:ext>
                </a:extLst>
              </p:cNvPr>
              <p:cNvPicPr/>
              <p:nvPr/>
            </p:nvPicPr>
            <p:blipFill>
              <a:blip r:embed="rId21"/>
              <a:stretch>
                <a:fillRect/>
              </a:stretch>
            </p:blipFill>
            <p:spPr>
              <a:xfrm>
                <a:off x="9560240" y="1457707"/>
                <a:ext cx="128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2D1D0782-613E-4896-975E-2AE2F0103779}"/>
                  </a:ext>
                </a:extLst>
              </p14:cNvPr>
              <p14:cNvContentPartPr/>
              <p14:nvPr/>
            </p14:nvContentPartPr>
            <p14:xfrm>
              <a:off x="9490760" y="1744987"/>
              <a:ext cx="191880" cy="186480"/>
            </p14:xfrm>
          </p:contentPart>
        </mc:Choice>
        <mc:Fallback>
          <p:pic>
            <p:nvPicPr>
              <p:cNvPr id="20" name="Freihand 19">
                <a:extLst>
                  <a:ext uri="{FF2B5EF4-FFF2-40B4-BE49-F238E27FC236}">
                    <a16:creationId xmlns:a16="http://schemas.microsoft.com/office/drawing/2014/main" id="{2D1D0782-613E-4896-975E-2AE2F0103779}"/>
                  </a:ext>
                </a:extLst>
              </p:cNvPr>
              <p:cNvPicPr/>
              <p:nvPr/>
            </p:nvPicPr>
            <p:blipFill>
              <a:blip r:embed="rId23"/>
              <a:stretch>
                <a:fillRect/>
              </a:stretch>
            </p:blipFill>
            <p:spPr>
              <a:xfrm>
                <a:off x="9486440" y="1740667"/>
                <a:ext cx="200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9EE242EE-0A4D-4B10-8A3D-3414EB37D8FB}"/>
                  </a:ext>
                </a:extLst>
              </p14:cNvPr>
              <p14:cNvContentPartPr/>
              <p14:nvPr/>
            </p14:nvContentPartPr>
            <p14:xfrm>
              <a:off x="10308680" y="1054147"/>
              <a:ext cx="140400" cy="210240"/>
            </p14:xfrm>
          </p:contentPart>
        </mc:Choice>
        <mc:Fallback>
          <p:pic>
            <p:nvPicPr>
              <p:cNvPr id="21" name="Freihand 20">
                <a:extLst>
                  <a:ext uri="{FF2B5EF4-FFF2-40B4-BE49-F238E27FC236}">
                    <a16:creationId xmlns:a16="http://schemas.microsoft.com/office/drawing/2014/main" id="{9EE242EE-0A4D-4B10-8A3D-3414EB37D8FB}"/>
                  </a:ext>
                </a:extLst>
              </p:cNvPr>
              <p:cNvPicPr/>
              <p:nvPr/>
            </p:nvPicPr>
            <p:blipFill>
              <a:blip r:embed="rId25"/>
              <a:stretch>
                <a:fillRect/>
              </a:stretch>
            </p:blipFill>
            <p:spPr>
              <a:xfrm>
                <a:off x="10304360" y="1049827"/>
                <a:ext cx="149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303072EE-BA1D-4D6F-8090-597E166BB5DE}"/>
                  </a:ext>
                </a:extLst>
              </p14:cNvPr>
              <p14:cNvContentPartPr/>
              <p14:nvPr/>
            </p14:nvContentPartPr>
            <p14:xfrm>
              <a:off x="10242080" y="1401547"/>
              <a:ext cx="162720" cy="145440"/>
            </p14:xfrm>
          </p:contentPart>
        </mc:Choice>
        <mc:Fallback>
          <p:pic>
            <p:nvPicPr>
              <p:cNvPr id="22" name="Freihand 21">
                <a:extLst>
                  <a:ext uri="{FF2B5EF4-FFF2-40B4-BE49-F238E27FC236}">
                    <a16:creationId xmlns:a16="http://schemas.microsoft.com/office/drawing/2014/main" id="{303072EE-BA1D-4D6F-8090-597E166BB5DE}"/>
                  </a:ext>
                </a:extLst>
              </p:cNvPr>
              <p:cNvPicPr/>
              <p:nvPr/>
            </p:nvPicPr>
            <p:blipFill>
              <a:blip r:embed="rId27"/>
              <a:stretch>
                <a:fillRect/>
              </a:stretch>
            </p:blipFill>
            <p:spPr>
              <a:xfrm>
                <a:off x="10237760" y="1397227"/>
                <a:ext cx="171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48B29348-84CF-4C3F-99AF-EB4184D462AF}"/>
                  </a:ext>
                </a:extLst>
              </p14:cNvPr>
              <p14:cNvContentPartPr/>
              <p14:nvPr/>
            </p14:nvContentPartPr>
            <p14:xfrm>
              <a:off x="10258640" y="1755787"/>
              <a:ext cx="207360" cy="169200"/>
            </p14:xfrm>
          </p:contentPart>
        </mc:Choice>
        <mc:Fallback>
          <p:pic>
            <p:nvPicPr>
              <p:cNvPr id="23" name="Freihand 22">
                <a:extLst>
                  <a:ext uri="{FF2B5EF4-FFF2-40B4-BE49-F238E27FC236}">
                    <a16:creationId xmlns:a16="http://schemas.microsoft.com/office/drawing/2014/main" id="{48B29348-84CF-4C3F-99AF-EB4184D462AF}"/>
                  </a:ext>
                </a:extLst>
              </p:cNvPr>
              <p:cNvPicPr/>
              <p:nvPr/>
            </p:nvPicPr>
            <p:blipFill>
              <a:blip r:embed="rId29"/>
              <a:stretch>
                <a:fillRect/>
              </a:stretch>
            </p:blipFill>
            <p:spPr>
              <a:xfrm>
                <a:off x="10254320" y="1751467"/>
                <a:ext cx="216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5D208CE7-D03D-4B40-9D39-4F2D24FDFEC1}"/>
                  </a:ext>
                </a:extLst>
              </p14:cNvPr>
              <p14:cNvContentPartPr/>
              <p14:nvPr/>
            </p14:nvContentPartPr>
            <p14:xfrm>
              <a:off x="7606160" y="3617347"/>
              <a:ext cx="1036440" cy="174600"/>
            </p14:xfrm>
          </p:contentPart>
        </mc:Choice>
        <mc:Fallback>
          <p:pic>
            <p:nvPicPr>
              <p:cNvPr id="28" name="Freihand 27">
                <a:extLst>
                  <a:ext uri="{FF2B5EF4-FFF2-40B4-BE49-F238E27FC236}">
                    <a16:creationId xmlns:a16="http://schemas.microsoft.com/office/drawing/2014/main" id="{5D208CE7-D03D-4B40-9D39-4F2D24FDFEC1}"/>
                  </a:ext>
                </a:extLst>
              </p:cNvPr>
              <p:cNvPicPr/>
              <p:nvPr/>
            </p:nvPicPr>
            <p:blipFill>
              <a:blip r:embed="rId31"/>
              <a:stretch>
                <a:fillRect/>
              </a:stretch>
            </p:blipFill>
            <p:spPr>
              <a:xfrm>
                <a:off x="7601840" y="3613027"/>
                <a:ext cx="1045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4A0986CC-02B8-4806-8C9A-5C11205ADCFF}"/>
                  </a:ext>
                </a:extLst>
              </p14:cNvPr>
              <p14:cNvContentPartPr/>
              <p14:nvPr/>
            </p14:nvContentPartPr>
            <p14:xfrm>
              <a:off x="674360" y="5069227"/>
              <a:ext cx="6446880" cy="133920"/>
            </p14:xfrm>
          </p:contentPart>
        </mc:Choice>
        <mc:Fallback>
          <p:pic>
            <p:nvPicPr>
              <p:cNvPr id="29" name="Freihand 28">
                <a:extLst>
                  <a:ext uri="{FF2B5EF4-FFF2-40B4-BE49-F238E27FC236}">
                    <a16:creationId xmlns:a16="http://schemas.microsoft.com/office/drawing/2014/main" id="{4A0986CC-02B8-4806-8C9A-5C11205ADCFF}"/>
                  </a:ext>
                </a:extLst>
              </p:cNvPr>
              <p:cNvPicPr/>
              <p:nvPr/>
            </p:nvPicPr>
            <p:blipFill>
              <a:blip r:embed="rId33"/>
              <a:stretch>
                <a:fillRect/>
              </a:stretch>
            </p:blipFill>
            <p:spPr>
              <a:xfrm>
                <a:off x="670040" y="5064907"/>
                <a:ext cx="6455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Freihand 37">
                <a:extLst>
                  <a:ext uri="{FF2B5EF4-FFF2-40B4-BE49-F238E27FC236}">
                    <a16:creationId xmlns:a16="http://schemas.microsoft.com/office/drawing/2014/main" id="{7ACA813E-086C-465D-A15A-0A685E6F213D}"/>
                  </a:ext>
                </a:extLst>
              </p14:cNvPr>
              <p14:cNvContentPartPr/>
              <p14:nvPr/>
            </p14:nvContentPartPr>
            <p14:xfrm>
              <a:off x="9498320" y="1616107"/>
              <a:ext cx="257400" cy="44280"/>
            </p14:xfrm>
          </p:contentPart>
        </mc:Choice>
        <mc:Fallback>
          <p:pic>
            <p:nvPicPr>
              <p:cNvPr id="38" name="Freihand 37">
                <a:extLst>
                  <a:ext uri="{FF2B5EF4-FFF2-40B4-BE49-F238E27FC236}">
                    <a16:creationId xmlns:a16="http://schemas.microsoft.com/office/drawing/2014/main" id="{7ACA813E-086C-465D-A15A-0A685E6F213D}"/>
                  </a:ext>
                </a:extLst>
              </p:cNvPr>
              <p:cNvPicPr/>
              <p:nvPr/>
            </p:nvPicPr>
            <p:blipFill>
              <a:blip r:embed="rId35"/>
              <a:stretch>
                <a:fillRect/>
              </a:stretch>
            </p:blipFill>
            <p:spPr>
              <a:xfrm>
                <a:off x="9494000" y="1611787"/>
                <a:ext cx="266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 name="Freihand 38">
                <a:extLst>
                  <a:ext uri="{FF2B5EF4-FFF2-40B4-BE49-F238E27FC236}">
                    <a16:creationId xmlns:a16="http://schemas.microsoft.com/office/drawing/2014/main" id="{D1E2BD11-7808-4CC4-BF93-5EA27E458119}"/>
                  </a:ext>
                </a:extLst>
              </p14:cNvPr>
              <p14:cNvContentPartPr/>
              <p14:nvPr/>
            </p14:nvContentPartPr>
            <p14:xfrm>
              <a:off x="10250000" y="1622587"/>
              <a:ext cx="211320" cy="19800"/>
            </p14:xfrm>
          </p:contentPart>
        </mc:Choice>
        <mc:Fallback>
          <p:pic>
            <p:nvPicPr>
              <p:cNvPr id="39" name="Freihand 38">
                <a:extLst>
                  <a:ext uri="{FF2B5EF4-FFF2-40B4-BE49-F238E27FC236}">
                    <a16:creationId xmlns:a16="http://schemas.microsoft.com/office/drawing/2014/main" id="{D1E2BD11-7808-4CC4-BF93-5EA27E458119}"/>
                  </a:ext>
                </a:extLst>
              </p:cNvPr>
              <p:cNvPicPr/>
              <p:nvPr/>
            </p:nvPicPr>
            <p:blipFill>
              <a:blip r:embed="rId37"/>
              <a:stretch>
                <a:fillRect/>
              </a:stretch>
            </p:blipFill>
            <p:spPr>
              <a:xfrm>
                <a:off x="10245680" y="1618267"/>
                <a:ext cx="219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Freihand 39">
                <a:extLst>
                  <a:ext uri="{FF2B5EF4-FFF2-40B4-BE49-F238E27FC236}">
                    <a16:creationId xmlns:a16="http://schemas.microsoft.com/office/drawing/2014/main" id="{4D3A033A-6010-40A5-AEDF-0149F1556C60}"/>
                  </a:ext>
                </a:extLst>
              </p14:cNvPr>
              <p14:cNvContentPartPr/>
              <p14:nvPr/>
            </p14:nvContentPartPr>
            <p14:xfrm>
              <a:off x="7829000" y="3794467"/>
              <a:ext cx="981360" cy="66960"/>
            </p14:xfrm>
          </p:contentPart>
        </mc:Choice>
        <mc:Fallback>
          <p:pic>
            <p:nvPicPr>
              <p:cNvPr id="40" name="Freihand 39">
                <a:extLst>
                  <a:ext uri="{FF2B5EF4-FFF2-40B4-BE49-F238E27FC236}">
                    <a16:creationId xmlns:a16="http://schemas.microsoft.com/office/drawing/2014/main" id="{4D3A033A-6010-40A5-AEDF-0149F1556C60}"/>
                  </a:ext>
                </a:extLst>
              </p:cNvPr>
              <p:cNvPicPr/>
              <p:nvPr/>
            </p:nvPicPr>
            <p:blipFill>
              <a:blip r:embed="rId39"/>
              <a:stretch>
                <a:fillRect/>
              </a:stretch>
            </p:blipFill>
            <p:spPr>
              <a:xfrm>
                <a:off x="7824680" y="3790147"/>
                <a:ext cx="990000" cy="75600"/>
              </a:xfrm>
              <a:prstGeom prst="rect">
                <a:avLst/>
              </a:prstGeom>
            </p:spPr>
          </p:pic>
        </mc:Fallback>
      </mc:AlternateContent>
      <p:grpSp>
        <p:nvGrpSpPr>
          <p:cNvPr id="87" name="Gruppieren 86">
            <a:extLst>
              <a:ext uri="{FF2B5EF4-FFF2-40B4-BE49-F238E27FC236}">
                <a16:creationId xmlns:a16="http://schemas.microsoft.com/office/drawing/2014/main" id="{AC35763D-810D-47BF-B095-14D8FA713BD7}"/>
              </a:ext>
            </a:extLst>
          </p:cNvPr>
          <p:cNvGrpSpPr/>
          <p:nvPr/>
        </p:nvGrpSpPr>
        <p:grpSpPr>
          <a:xfrm>
            <a:off x="9123560" y="2153227"/>
            <a:ext cx="2882520" cy="1501560"/>
            <a:chOff x="9123560" y="2153227"/>
            <a:chExt cx="2882520" cy="1501560"/>
          </a:xfrm>
        </p:grpSpPr>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A52E3047-1E0E-49B4-B646-DB215AD6266D}"/>
                    </a:ext>
                  </a:extLst>
                </p14:cNvPr>
                <p14:cNvContentPartPr/>
                <p14:nvPr/>
              </p14:nvContentPartPr>
              <p14:xfrm>
                <a:off x="9123560" y="2182027"/>
                <a:ext cx="101880" cy="149040"/>
              </p14:xfrm>
            </p:contentPart>
          </mc:Choice>
          <mc:Fallback>
            <p:pic>
              <p:nvPicPr>
                <p:cNvPr id="24" name="Freihand 23">
                  <a:extLst>
                    <a:ext uri="{FF2B5EF4-FFF2-40B4-BE49-F238E27FC236}">
                      <a16:creationId xmlns:a16="http://schemas.microsoft.com/office/drawing/2014/main" id="{A52E3047-1E0E-49B4-B646-DB215AD6266D}"/>
                    </a:ext>
                  </a:extLst>
                </p:cNvPr>
                <p:cNvPicPr/>
                <p:nvPr/>
              </p:nvPicPr>
              <p:blipFill>
                <a:blip r:embed="rId41"/>
                <a:stretch>
                  <a:fillRect/>
                </a:stretch>
              </p:blipFill>
              <p:spPr>
                <a:xfrm>
                  <a:off x="9119240" y="2177707"/>
                  <a:ext cx="110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C91E5119-AC93-4DEE-ACDE-EF2D512A16EF}"/>
                    </a:ext>
                  </a:extLst>
                </p14:cNvPr>
                <p14:cNvContentPartPr/>
                <p14:nvPr/>
              </p14:nvContentPartPr>
              <p14:xfrm>
                <a:off x="9248840" y="2153227"/>
                <a:ext cx="137520" cy="187560"/>
              </p14:xfrm>
            </p:contentPart>
          </mc:Choice>
          <mc:Fallback>
            <p:pic>
              <p:nvPicPr>
                <p:cNvPr id="25" name="Freihand 24">
                  <a:extLst>
                    <a:ext uri="{FF2B5EF4-FFF2-40B4-BE49-F238E27FC236}">
                      <a16:creationId xmlns:a16="http://schemas.microsoft.com/office/drawing/2014/main" id="{C91E5119-AC93-4DEE-ACDE-EF2D512A16EF}"/>
                    </a:ext>
                  </a:extLst>
                </p:cNvPr>
                <p:cNvPicPr/>
                <p:nvPr/>
              </p:nvPicPr>
              <p:blipFill>
                <a:blip r:embed="rId43"/>
                <a:stretch>
                  <a:fillRect/>
                </a:stretch>
              </p:blipFill>
              <p:spPr>
                <a:xfrm>
                  <a:off x="9244520" y="2148907"/>
                  <a:ext cx="146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2736ED32-5BEE-44E7-8E37-4B6E05991A29}"/>
                    </a:ext>
                  </a:extLst>
                </p14:cNvPr>
                <p14:cNvContentPartPr/>
                <p14:nvPr/>
              </p14:nvContentPartPr>
              <p14:xfrm>
                <a:off x="9320120" y="2272747"/>
                <a:ext cx="63360" cy="57240"/>
              </p14:xfrm>
            </p:contentPart>
          </mc:Choice>
          <mc:Fallback>
            <p:pic>
              <p:nvPicPr>
                <p:cNvPr id="26" name="Freihand 25">
                  <a:extLst>
                    <a:ext uri="{FF2B5EF4-FFF2-40B4-BE49-F238E27FC236}">
                      <a16:creationId xmlns:a16="http://schemas.microsoft.com/office/drawing/2014/main" id="{2736ED32-5BEE-44E7-8E37-4B6E05991A29}"/>
                    </a:ext>
                  </a:extLst>
                </p:cNvPr>
                <p:cNvPicPr/>
                <p:nvPr/>
              </p:nvPicPr>
              <p:blipFill>
                <a:blip r:embed="rId45"/>
                <a:stretch>
                  <a:fillRect/>
                </a:stretch>
              </p:blipFill>
              <p:spPr>
                <a:xfrm>
                  <a:off x="9315800" y="2268427"/>
                  <a:ext cx="72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2518FEDA-B9D3-4DE1-84A0-987CEC0E1598}"/>
                    </a:ext>
                  </a:extLst>
                </p14:cNvPr>
                <p14:cNvContentPartPr/>
                <p14:nvPr/>
              </p14:nvContentPartPr>
              <p14:xfrm>
                <a:off x="9412280" y="2258707"/>
                <a:ext cx="97200" cy="18000"/>
              </p14:xfrm>
            </p:contentPart>
          </mc:Choice>
          <mc:Fallback>
            <p:pic>
              <p:nvPicPr>
                <p:cNvPr id="30" name="Freihand 29">
                  <a:extLst>
                    <a:ext uri="{FF2B5EF4-FFF2-40B4-BE49-F238E27FC236}">
                      <a16:creationId xmlns:a16="http://schemas.microsoft.com/office/drawing/2014/main" id="{2518FEDA-B9D3-4DE1-84A0-987CEC0E1598}"/>
                    </a:ext>
                  </a:extLst>
                </p:cNvPr>
                <p:cNvPicPr/>
                <p:nvPr/>
              </p:nvPicPr>
              <p:blipFill>
                <a:blip r:embed="rId47"/>
                <a:stretch>
                  <a:fillRect/>
                </a:stretch>
              </p:blipFill>
              <p:spPr>
                <a:xfrm>
                  <a:off x="9407960" y="2254387"/>
                  <a:ext cx="105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1DF29FB9-7E97-4FF1-B524-6F96EF6BB380}"/>
                    </a:ext>
                  </a:extLst>
                </p14:cNvPr>
                <p14:cNvContentPartPr/>
                <p14:nvPr/>
              </p14:nvContentPartPr>
              <p14:xfrm>
                <a:off x="9414440" y="2307307"/>
                <a:ext cx="74880" cy="6840"/>
              </p14:xfrm>
            </p:contentPart>
          </mc:Choice>
          <mc:Fallback>
            <p:pic>
              <p:nvPicPr>
                <p:cNvPr id="31" name="Freihand 30">
                  <a:extLst>
                    <a:ext uri="{FF2B5EF4-FFF2-40B4-BE49-F238E27FC236}">
                      <a16:creationId xmlns:a16="http://schemas.microsoft.com/office/drawing/2014/main" id="{1DF29FB9-7E97-4FF1-B524-6F96EF6BB380}"/>
                    </a:ext>
                  </a:extLst>
                </p:cNvPr>
                <p:cNvPicPr/>
                <p:nvPr/>
              </p:nvPicPr>
              <p:blipFill>
                <a:blip r:embed="rId49"/>
                <a:stretch>
                  <a:fillRect/>
                </a:stretch>
              </p:blipFill>
              <p:spPr>
                <a:xfrm>
                  <a:off x="9410120" y="2302987"/>
                  <a:ext cx="83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1E0A2000-80AB-4078-8DC3-F0A79EDE214D}"/>
                    </a:ext>
                  </a:extLst>
                </p14:cNvPr>
                <p14:cNvContentPartPr/>
                <p14:nvPr/>
              </p14:nvContentPartPr>
              <p14:xfrm>
                <a:off x="9576080" y="2192467"/>
                <a:ext cx="20520" cy="111240"/>
              </p14:xfrm>
            </p:contentPart>
          </mc:Choice>
          <mc:Fallback>
            <p:pic>
              <p:nvPicPr>
                <p:cNvPr id="32" name="Freihand 31">
                  <a:extLst>
                    <a:ext uri="{FF2B5EF4-FFF2-40B4-BE49-F238E27FC236}">
                      <a16:creationId xmlns:a16="http://schemas.microsoft.com/office/drawing/2014/main" id="{1E0A2000-80AB-4078-8DC3-F0A79EDE214D}"/>
                    </a:ext>
                  </a:extLst>
                </p:cNvPr>
                <p:cNvPicPr/>
                <p:nvPr/>
              </p:nvPicPr>
              <p:blipFill>
                <a:blip r:embed="rId51"/>
                <a:stretch>
                  <a:fillRect/>
                </a:stretch>
              </p:blipFill>
              <p:spPr>
                <a:xfrm>
                  <a:off x="9571760" y="2188147"/>
                  <a:ext cx="29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565E40F4-8E59-4F0A-B63D-25529F46463E}"/>
                    </a:ext>
                  </a:extLst>
                </p14:cNvPr>
                <p14:cNvContentPartPr/>
                <p14:nvPr/>
              </p14:nvContentPartPr>
              <p14:xfrm>
                <a:off x="9601640" y="2180227"/>
                <a:ext cx="160920" cy="160560"/>
              </p14:xfrm>
            </p:contentPart>
          </mc:Choice>
          <mc:Fallback>
            <p:pic>
              <p:nvPicPr>
                <p:cNvPr id="33" name="Freihand 32">
                  <a:extLst>
                    <a:ext uri="{FF2B5EF4-FFF2-40B4-BE49-F238E27FC236}">
                      <a16:creationId xmlns:a16="http://schemas.microsoft.com/office/drawing/2014/main" id="{565E40F4-8E59-4F0A-B63D-25529F46463E}"/>
                    </a:ext>
                  </a:extLst>
                </p:cNvPr>
                <p:cNvPicPr/>
                <p:nvPr/>
              </p:nvPicPr>
              <p:blipFill>
                <a:blip r:embed="rId53"/>
                <a:stretch>
                  <a:fillRect/>
                </a:stretch>
              </p:blipFill>
              <p:spPr>
                <a:xfrm>
                  <a:off x="9597320" y="2175907"/>
                  <a:ext cx="169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052818F-5E50-458E-8845-D9711F6A54F1}"/>
                    </a:ext>
                  </a:extLst>
                </p14:cNvPr>
                <p14:cNvContentPartPr/>
                <p14:nvPr/>
              </p14:nvContentPartPr>
              <p14:xfrm>
                <a:off x="9753920" y="2169427"/>
                <a:ext cx="95400" cy="109080"/>
              </p14:xfrm>
            </p:contentPart>
          </mc:Choice>
          <mc:Fallback>
            <p:pic>
              <p:nvPicPr>
                <p:cNvPr id="34" name="Freihand 33">
                  <a:extLst>
                    <a:ext uri="{FF2B5EF4-FFF2-40B4-BE49-F238E27FC236}">
                      <a16:creationId xmlns:a16="http://schemas.microsoft.com/office/drawing/2014/main" id="{7052818F-5E50-458E-8845-D9711F6A54F1}"/>
                    </a:ext>
                  </a:extLst>
                </p:cNvPr>
                <p:cNvPicPr/>
                <p:nvPr/>
              </p:nvPicPr>
              <p:blipFill>
                <a:blip r:embed="rId55"/>
                <a:stretch>
                  <a:fillRect/>
                </a:stretch>
              </p:blipFill>
              <p:spPr>
                <a:xfrm>
                  <a:off x="9749600" y="2165107"/>
                  <a:ext cx="104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E463100-4FA8-4059-8CEE-E93824730820}"/>
                    </a:ext>
                  </a:extLst>
                </p14:cNvPr>
                <p14:cNvContentPartPr/>
                <p14:nvPr/>
              </p14:nvContentPartPr>
              <p14:xfrm>
                <a:off x="9831320" y="2180227"/>
                <a:ext cx="126360" cy="99000"/>
              </p14:xfrm>
            </p:contentPart>
          </mc:Choice>
          <mc:Fallback>
            <p:pic>
              <p:nvPicPr>
                <p:cNvPr id="35" name="Freihand 34">
                  <a:extLst>
                    <a:ext uri="{FF2B5EF4-FFF2-40B4-BE49-F238E27FC236}">
                      <a16:creationId xmlns:a16="http://schemas.microsoft.com/office/drawing/2014/main" id="{AE463100-4FA8-4059-8CEE-E93824730820}"/>
                    </a:ext>
                  </a:extLst>
                </p:cNvPr>
                <p:cNvPicPr/>
                <p:nvPr/>
              </p:nvPicPr>
              <p:blipFill>
                <a:blip r:embed="rId57"/>
                <a:stretch>
                  <a:fillRect/>
                </a:stretch>
              </p:blipFill>
              <p:spPr>
                <a:xfrm>
                  <a:off x="9827000" y="2175907"/>
                  <a:ext cx="135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E5691A80-2164-41FA-8C40-63EDAC840254}"/>
                    </a:ext>
                  </a:extLst>
                </p14:cNvPr>
                <p14:cNvContentPartPr/>
                <p14:nvPr/>
              </p14:nvContentPartPr>
              <p14:xfrm>
                <a:off x="9827000" y="2242147"/>
                <a:ext cx="141120" cy="29520"/>
              </p14:xfrm>
            </p:contentPart>
          </mc:Choice>
          <mc:Fallback>
            <p:pic>
              <p:nvPicPr>
                <p:cNvPr id="36" name="Freihand 35">
                  <a:extLst>
                    <a:ext uri="{FF2B5EF4-FFF2-40B4-BE49-F238E27FC236}">
                      <a16:creationId xmlns:a16="http://schemas.microsoft.com/office/drawing/2014/main" id="{E5691A80-2164-41FA-8C40-63EDAC840254}"/>
                    </a:ext>
                  </a:extLst>
                </p:cNvPr>
                <p:cNvPicPr/>
                <p:nvPr/>
              </p:nvPicPr>
              <p:blipFill>
                <a:blip r:embed="rId59"/>
                <a:stretch>
                  <a:fillRect/>
                </a:stretch>
              </p:blipFill>
              <p:spPr>
                <a:xfrm>
                  <a:off x="9822680" y="2237827"/>
                  <a:ext cx="149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1D343E89-DC37-40B5-8F38-22C85C4BE6C7}"/>
                    </a:ext>
                  </a:extLst>
                </p14:cNvPr>
                <p14:cNvContentPartPr/>
                <p14:nvPr/>
              </p14:nvContentPartPr>
              <p14:xfrm>
                <a:off x="10047320" y="2392987"/>
                <a:ext cx="65880" cy="134280"/>
              </p14:xfrm>
            </p:contentPart>
          </mc:Choice>
          <mc:Fallback>
            <p:pic>
              <p:nvPicPr>
                <p:cNvPr id="41" name="Freihand 40">
                  <a:extLst>
                    <a:ext uri="{FF2B5EF4-FFF2-40B4-BE49-F238E27FC236}">
                      <a16:creationId xmlns:a16="http://schemas.microsoft.com/office/drawing/2014/main" id="{1D343E89-DC37-40B5-8F38-22C85C4BE6C7}"/>
                    </a:ext>
                  </a:extLst>
                </p:cNvPr>
                <p:cNvPicPr/>
                <p:nvPr/>
              </p:nvPicPr>
              <p:blipFill>
                <a:blip r:embed="rId61"/>
                <a:stretch>
                  <a:fillRect/>
                </a:stretch>
              </p:blipFill>
              <p:spPr>
                <a:xfrm>
                  <a:off x="10043000" y="2388667"/>
                  <a:ext cx="74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F6D76080-37A0-407D-B3B8-61226EB2384B}"/>
                    </a:ext>
                  </a:extLst>
                </p14:cNvPr>
                <p14:cNvContentPartPr/>
                <p14:nvPr/>
              </p14:nvContentPartPr>
              <p14:xfrm>
                <a:off x="10141280" y="2365627"/>
                <a:ext cx="125280" cy="164160"/>
              </p14:xfrm>
            </p:contentPart>
          </mc:Choice>
          <mc:Fallback>
            <p:pic>
              <p:nvPicPr>
                <p:cNvPr id="42" name="Freihand 41">
                  <a:extLst>
                    <a:ext uri="{FF2B5EF4-FFF2-40B4-BE49-F238E27FC236}">
                      <a16:creationId xmlns:a16="http://schemas.microsoft.com/office/drawing/2014/main" id="{F6D76080-37A0-407D-B3B8-61226EB2384B}"/>
                    </a:ext>
                  </a:extLst>
                </p:cNvPr>
                <p:cNvPicPr/>
                <p:nvPr/>
              </p:nvPicPr>
              <p:blipFill>
                <a:blip r:embed="rId63"/>
                <a:stretch>
                  <a:fillRect/>
                </a:stretch>
              </p:blipFill>
              <p:spPr>
                <a:xfrm>
                  <a:off x="10136960" y="2361307"/>
                  <a:ext cx="133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2BC77B4C-D92F-4570-9786-DA4C1022B019}"/>
                    </a:ext>
                  </a:extLst>
                </p14:cNvPr>
                <p14:cNvContentPartPr/>
                <p14:nvPr/>
              </p14:nvContentPartPr>
              <p14:xfrm>
                <a:off x="10221200" y="2466067"/>
                <a:ext cx="60480" cy="44640"/>
              </p14:xfrm>
            </p:contentPart>
          </mc:Choice>
          <mc:Fallback>
            <p:pic>
              <p:nvPicPr>
                <p:cNvPr id="43" name="Freihand 42">
                  <a:extLst>
                    <a:ext uri="{FF2B5EF4-FFF2-40B4-BE49-F238E27FC236}">
                      <a16:creationId xmlns:a16="http://schemas.microsoft.com/office/drawing/2014/main" id="{2BC77B4C-D92F-4570-9786-DA4C1022B019}"/>
                    </a:ext>
                  </a:extLst>
                </p:cNvPr>
                <p:cNvPicPr/>
                <p:nvPr/>
              </p:nvPicPr>
              <p:blipFill>
                <a:blip r:embed="rId65"/>
                <a:stretch>
                  <a:fillRect/>
                </a:stretch>
              </p:blipFill>
              <p:spPr>
                <a:xfrm>
                  <a:off x="10216880" y="2461747"/>
                  <a:ext cx="69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444A73A7-C55B-41E9-A911-FA45E99E9DE1}"/>
                    </a:ext>
                  </a:extLst>
                </p14:cNvPr>
                <p14:cNvContentPartPr/>
                <p14:nvPr/>
              </p14:nvContentPartPr>
              <p14:xfrm>
                <a:off x="10336760" y="2418907"/>
                <a:ext cx="198720" cy="116280"/>
              </p14:xfrm>
            </p:contentPart>
          </mc:Choice>
          <mc:Fallback>
            <p:pic>
              <p:nvPicPr>
                <p:cNvPr id="44" name="Freihand 43">
                  <a:extLst>
                    <a:ext uri="{FF2B5EF4-FFF2-40B4-BE49-F238E27FC236}">
                      <a16:creationId xmlns:a16="http://schemas.microsoft.com/office/drawing/2014/main" id="{444A73A7-C55B-41E9-A911-FA45E99E9DE1}"/>
                    </a:ext>
                  </a:extLst>
                </p:cNvPr>
                <p:cNvPicPr/>
                <p:nvPr/>
              </p:nvPicPr>
              <p:blipFill>
                <a:blip r:embed="rId67"/>
                <a:stretch>
                  <a:fillRect/>
                </a:stretch>
              </p:blipFill>
              <p:spPr>
                <a:xfrm>
                  <a:off x="10332440" y="2414587"/>
                  <a:ext cx="207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40AF79C7-3D9D-4F33-A17F-E3373F89C853}"/>
                    </a:ext>
                  </a:extLst>
                </p14:cNvPr>
                <p14:cNvContentPartPr/>
                <p14:nvPr/>
              </p14:nvContentPartPr>
              <p14:xfrm>
                <a:off x="10626560" y="2365987"/>
                <a:ext cx="32400" cy="141120"/>
              </p14:xfrm>
            </p:contentPart>
          </mc:Choice>
          <mc:Fallback>
            <p:pic>
              <p:nvPicPr>
                <p:cNvPr id="45" name="Freihand 44">
                  <a:extLst>
                    <a:ext uri="{FF2B5EF4-FFF2-40B4-BE49-F238E27FC236}">
                      <a16:creationId xmlns:a16="http://schemas.microsoft.com/office/drawing/2014/main" id="{40AF79C7-3D9D-4F33-A17F-E3373F89C853}"/>
                    </a:ext>
                  </a:extLst>
                </p:cNvPr>
                <p:cNvPicPr/>
                <p:nvPr/>
              </p:nvPicPr>
              <p:blipFill>
                <a:blip r:embed="rId69"/>
                <a:stretch>
                  <a:fillRect/>
                </a:stretch>
              </p:blipFill>
              <p:spPr>
                <a:xfrm>
                  <a:off x="10622240" y="2361667"/>
                  <a:ext cx="41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A7B05D15-7D25-4F3A-813F-97708FE4B6DB}"/>
                    </a:ext>
                  </a:extLst>
                </p14:cNvPr>
                <p14:cNvContentPartPr/>
                <p14:nvPr/>
              </p14:nvContentPartPr>
              <p14:xfrm>
                <a:off x="10698200" y="2363107"/>
                <a:ext cx="95400" cy="160200"/>
              </p14:xfrm>
            </p:contentPart>
          </mc:Choice>
          <mc:Fallback>
            <p:pic>
              <p:nvPicPr>
                <p:cNvPr id="46" name="Freihand 45">
                  <a:extLst>
                    <a:ext uri="{FF2B5EF4-FFF2-40B4-BE49-F238E27FC236}">
                      <a16:creationId xmlns:a16="http://schemas.microsoft.com/office/drawing/2014/main" id="{A7B05D15-7D25-4F3A-813F-97708FE4B6DB}"/>
                    </a:ext>
                  </a:extLst>
                </p:cNvPr>
                <p:cNvPicPr/>
                <p:nvPr/>
              </p:nvPicPr>
              <p:blipFill>
                <a:blip r:embed="rId71"/>
                <a:stretch>
                  <a:fillRect/>
                </a:stretch>
              </p:blipFill>
              <p:spPr>
                <a:xfrm>
                  <a:off x="10693880" y="2358787"/>
                  <a:ext cx="104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C924F1FB-E9F7-4071-A987-111C26E70ED2}"/>
                    </a:ext>
                  </a:extLst>
                </p14:cNvPr>
                <p14:cNvContentPartPr/>
                <p14:nvPr/>
              </p14:nvContentPartPr>
              <p14:xfrm>
                <a:off x="10742120" y="2351947"/>
                <a:ext cx="110160" cy="20520"/>
              </p14:xfrm>
            </p:contentPart>
          </mc:Choice>
          <mc:Fallback>
            <p:pic>
              <p:nvPicPr>
                <p:cNvPr id="47" name="Freihand 46">
                  <a:extLst>
                    <a:ext uri="{FF2B5EF4-FFF2-40B4-BE49-F238E27FC236}">
                      <a16:creationId xmlns:a16="http://schemas.microsoft.com/office/drawing/2014/main" id="{C924F1FB-E9F7-4071-A987-111C26E70ED2}"/>
                    </a:ext>
                  </a:extLst>
                </p:cNvPr>
                <p:cNvPicPr/>
                <p:nvPr/>
              </p:nvPicPr>
              <p:blipFill>
                <a:blip r:embed="rId73"/>
                <a:stretch>
                  <a:fillRect/>
                </a:stretch>
              </p:blipFill>
              <p:spPr>
                <a:xfrm>
                  <a:off x="10737800" y="2347627"/>
                  <a:ext cx="118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FF0DB5E2-CC49-4A82-BD15-7AB2306E0A91}"/>
                    </a:ext>
                  </a:extLst>
                </p14:cNvPr>
                <p14:cNvContentPartPr/>
                <p14:nvPr/>
              </p14:nvContentPartPr>
              <p14:xfrm>
                <a:off x="10842200" y="2341867"/>
                <a:ext cx="124920" cy="163800"/>
              </p14:xfrm>
            </p:contentPart>
          </mc:Choice>
          <mc:Fallback>
            <p:pic>
              <p:nvPicPr>
                <p:cNvPr id="48" name="Freihand 47">
                  <a:extLst>
                    <a:ext uri="{FF2B5EF4-FFF2-40B4-BE49-F238E27FC236}">
                      <a16:creationId xmlns:a16="http://schemas.microsoft.com/office/drawing/2014/main" id="{FF0DB5E2-CC49-4A82-BD15-7AB2306E0A91}"/>
                    </a:ext>
                  </a:extLst>
                </p:cNvPr>
                <p:cNvPicPr/>
                <p:nvPr/>
              </p:nvPicPr>
              <p:blipFill>
                <a:blip r:embed="rId75"/>
                <a:stretch>
                  <a:fillRect/>
                </a:stretch>
              </p:blipFill>
              <p:spPr>
                <a:xfrm>
                  <a:off x="10837880" y="2337547"/>
                  <a:ext cx="133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E0B4E94C-AC9B-4171-96E1-54C59E374DC3}"/>
                    </a:ext>
                  </a:extLst>
                </p14:cNvPr>
                <p14:cNvContentPartPr/>
                <p14:nvPr/>
              </p14:nvContentPartPr>
              <p14:xfrm>
                <a:off x="11004200" y="2346907"/>
                <a:ext cx="170280" cy="118440"/>
              </p14:xfrm>
            </p:contentPart>
          </mc:Choice>
          <mc:Fallback>
            <p:pic>
              <p:nvPicPr>
                <p:cNvPr id="49" name="Freihand 48">
                  <a:extLst>
                    <a:ext uri="{FF2B5EF4-FFF2-40B4-BE49-F238E27FC236}">
                      <a16:creationId xmlns:a16="http://schemas.microsoft.com/office/drawing/2014/main" id="{E0B4E94C-AC9B-4171-96E1-54C59E374DC3}"/>
                    </a:ext>
                  </a:extLst>
                </p:cNvPr>
                <p:cNvPicPr/>
                <p:nvPr/>
              </p:nvPicPr>
              <p:blipFill>
                <a:blip r:embed="rId77"/>
                <a:stretch>
                  <a:fillRect/>
                </a:stretch>
              </p:blipFill>
              <p:spPr>
                <a:xfrm>
                  <a:off x="10999880" y="2342587"/>
                  <a:ext cx="178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58F0B576-F8B6-46AE-BC25-644F36752024}"/>
                    </a:ext>
                  </a:extLst>
                </p14:cNvPr>
                <p14:cNvContentPartPr/>
                <p14:nvPr/>
              </p14:nvContentPartPr>
              <p14:xfrm>
                <a:off x="11003120" y="2407027"/>
                <a:ext cx="179640" cy="33480"/>
              </p14:xfrm>
            </p:contentPart>
          </mc:Choice>
          <mc:Fallback>
            <p:pic>
              <p:nvPicPr>
                <p:cNvPr id="50" name="Freihand 49">
                  <a:extLst>
                    <a:ext uri="{FF2B5EF4-FFF2-40B4-BE49-F238E27FC236}">
                      <a16:creationId xmlns:a16="http://schemas.microsoft.com/office/drawing/2014/main" id="{58F0B576-F8B6-46AE-BC25-644F36752024}"/>
                    </a:ext>
                  </a:extLst>
                </p:cNvPr>
                <p:cNvPicPr/>
                <p:nvPr/>
              </p:nvPicPr>
              <p:blipFill>
                <a:blip r:embed="rId79"/>
                <a:stretch>
                  <a:fillRect/>
                </a:stretch>
              </p:blipFill>
              <p:spPr>
                <a:xfrm>
                  <a:off x="10998800" y="2402707"/>
                  <a:ext cx="188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CC3D3CCA-4E84-42E3-A3C4-385584BAF369}"/>
                    </a:ext>
                  </a:extLst>
                </p14:cNvPr>
                <p14:cNvContentPartPr/>
                <p14:nvPr/>
              </p14:nvContentPartPr>
              <p14:xfrm>
                <a:off x="10362320" y="2715547"/>
                <a:ext cx="148320" cy="8640"/>
              </p14:xfrm>
            </p:contentPart>
          </mc:Choice>
          <mc:Fallback>
            <p:pic>
              <p:nvPicPr>
                <p:cNvPr id="52" name="Freihand 51">
                  <a:extLst>
                    <a:ext uri="{FF2B5EF4-FFF2-40B4-BE49-F238E27FC236}">
                      <a16:creationId xmlns:a16="http://schemas.microsoft.com/office/drawing/2014/main" id="{CC3D3CCA-4E84-42E3-A3C4-385584BAF369}"/>
                    </a:ext>
                  </a:extLst>
                </p:cNvPr>
                <p:cNvPicPr/>
                <p:nvPr/>
              </p:nvPicPr>
              <p:blipFill>
                <a:blip r:embed="rId81"/>
                <a:stretch>
                  <a:fillRect/>
                </a:stretch>
              </p:blipFill>
              <p:spPr>
                <a:xfrm>
                  <a:off x="10358000" y="2711227"/>
                  <a:ext cx="156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E7218D9F-4088-4A7D-AD88-6C6972C89FE2}"/>
                    </a:ext>
                  </a:extLst>
                </p14:cNvPr>
                <p14:cNvContentPartPr/>
                <p14:nvPr/>
              </p14:nvContentPartPr>
              <p14:xfrm>
                <a:off x="10374920" y="2769547"/>
                <a:ext cx="136080" cy="14400"/>
              </p14:xfrm>
            </p:contentPart>
          </mc:Choice>
          <mc:Fallback>
            <p:pic>
              <p:nvPicPr>
                <p:cNvPr id="53" name="Freihand 52">
                  <a:extLst>
                    <a:ext uri="{FF2B5EF4-FFF2-40B4-BE49-F238E27FC236}">
                      <a16:creationId xmlns:a16="http://schemas.microsoft.com/office/drawing/2014/main" id="{E7218D9F-4088-4A7D-AD88-6C6972C89FE2}"/>
                    </a:ext>
                  </a:extLst>
                </p:cNvPr>
                <p:cNvPicPr/>
                <p:nvPr/>
              </p:nvPicPr>
              <p:blipFill>
                <a:blip r:embed="rId83"/>
                <a:stretch>
                  <a:fillRect/>
                </a:stretch>
              </p:blipFill>
              <p:spPr>
                <a:xfrm>
                  <a:off x="10370600" y="2765227"/>
                  <a:ext cx="144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527042E5-4041-40D2-8E13-3072FBC7E56B}"/>
                    </a:ext>
                  </a:extLst>
                </p14:cNvPr>
                <p14:cNvContentPartPr/>
                <p14:nvPr/>
              </p14:nvContentPartPr>
              <p14:xfrm>
                <a:off x="10619000" y="2627707"/>
                <a:ext cx="267840" cy="132120"/>
              </p14:xfrm>
            </p:contentPart>
          </mc:Choice>
          <mc:Fallback>
            <p:pic>
              <p:nvPicPr>
                <p:cNvPr id="55" name="Freihand 54">
                  <a:extLst>
                    <a:ext uri="{FF2B5EF4-FFF2-40B4-BE49-F238E27FC236}">
                      <a16:creationId xmlns:a16="http://schemas.microsoft.com/office/drawing/2014/main" id="{527042E5-4041-40D2-8E13-3072FBC7E56B}"/>
                    </a:ext>
                  </a:extLst>
                </p:cNvPr>
                <p:cNvPicPr/>
                <p:nvPr/>
              </p:nvPicPr>
              <p:blipFill>
                <a:blip r:embed="rId85"/>
                <a:stretch>
                  <a:fillRect/>
                </a:stretch>
              </p:blipFill>
              <p:spPr>
                <a:xfrm>
                  <a:off x="10614680" y="2623387"/>
                  <a:ext cx="276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A9F4AC37-FDBB-4301-BFBB-BFD2C3132D03}"/>
                    </a:ext>
                  </a:extLst>
                </p14:cNvPr>
                <p14:cNvContentPartPr/>
                <p14:nvPr/>
              </p14:nvContentPartPr>
              <p14:xfrm>
                <a:off x="10838960" y="2605387"/>
                <a:ext cx="360" cy="360"/>
              </p14:xfrm>
            </p:contentPart>
          </mc:Choice>
          <mc:Fallback>
            <p:pic>
              <p:nvPicPr>
                <p:cNvPr id="56" name="Freihand 55">
                  <a:extLst>
                    <a:ext uri="{FF2B5EF4-FFF2-40B4-BE49-F238E27FC236}">
                      <a16:creationId xmlns:a16="http://schemas.microsoft.com/office/drawing/2014/main" id="{A9F4AC37-FDBB-4301-BFBB-BFD2C3132D03}"/>
                    </a:ext>
                  </a:extLst>
                </p:cNvPr>
                <p:cNvPicPr/>
                <p:nvPr/>
              </p:nvPicPr>
              <p:blipFill>
                <a:blip r:embed="rId87"/>
                <a:stretch>
                  <a:fillRect/>
                </a:stretch>
              </p:blipFill>
              <p:spPr>
                <a:xfrm>
                  <a:off x="10834640" y="260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A19C7357-2D37-4CE1-B24C-73B755012A0B}"/>
                    </a:ext>
                  </a:extLst>
                </p14:cNvPr>
                <p14:cNvContentPartPr/>
                <p14:nvPr/>
              </p14:nvContentPartPr>
              <p14:xfrm>
                <a:off x="11022920" y="2653987"/>
                <a:ext cx="244440" cy="80640"/>
              </p14:xfrm>
            </p:contentPart>
          </mc:Choice>
          <mc:Fallback>
            <p:pic>
              <p:nvPicPr>
                <p:cNvPr id="57" name="Freihand 56">
                  <a:extLst>
                    <a:ext uri="{FF2B5EF4-FFF2-40B4-BE49-F238E27FC236}">
                      <a16:creationId xmlns:a16="http://schemas.microsoft.com/office/drawing/2014/main" id="{A19C7357-2D37-4CE1-B24C-73B755012A0B}"/>
                    </a:ext>
                  </a:extLst>
                </p:cNvPr>
                <p:cNvPicPr/>
                <p:nvPr/>
              </p:nvPicPr>
              <p:blipFill>
                <a:blip r:embed="rId89"/>
                <a:stretch>
                  <a:fillRect/>
                </a:stretch>
              </p:blipFill>
              <p:spPr>
                <a:xfrm>
                  <a:off x="11018600" y="2649667"/>
                  <a:ext cx="253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BA9D2F62-B538-4532-A953-E1CE4A00E895}"/>
                    </a:ext>
                  </a:extLst>
                </p14:cNvPr>
                <p14:cNvContentPartPr/>
                <p14:nvPr/>
              </p14:nvContentPartPr>
              <p14:xfrm>
                <a:off x="11264480" y="2565427"/>
                <a:ext cx="100080" cy="170280"/>
              </p14:xfrm>
            </p:contentPart>
          </mc:Choice>
          <mc:Fallback>
            <p:pic>
              <p:nvPicPr>
                <p:cNvPr id="58" name="Freihand 57">
                  <a:extLst>
                    <a:ext uri="{FF2B5EF4-FFF2-40B4-BE49-F238E27FC236}">
                      <a16:creationId xmlns:a16="http://schemas.microsoft.com/office/drawing/2014/main" id="{BA9D2F62-B538-4532-A953-E1CE4A00E895}"/>
                    </a:ext>
                  </a:extLst>
                </p:cNvPr>
                <p:cNvPicPr/>
                <p:nvPr/>
              </p:nvPicPr>
              <p:blipFill>
                <a:blip r:embed="rId91"/>
                <a:stretch>
                  <a:fillRect/>
                </a:stretch>
              </p:blipFill>
              <p:spPr>
                <a:xfrm>
                  <a:off x="11260160" y="2561107"/>
                  <a:ext cx="108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9ED63ECB-A980-4755-AE02-5502B29850EF}"/>
                    </a:ext>
                  </a:extLst>
                </p14:cNvPr>
                <p14:cNvContentPartPr/>
                <p14:nvPr/>
              </p14:nvContentPartPr>
              <p14:xfrm>
                <a:off x="11350520" y="2642467"/>
                <a:ext cx="104400" cy="226800"/>
              </p14:xfrm>
            </p:contentPart>
          </mc:Choice>
          <mc:Fallback>
            <p:pic>
              <p:nvPicPr>
                <p:cNvPr id="59" name="Freihand 58">
                  <a:extLst>
                    <a:ext uri="{FF2B5EF4-FFF2-40B4-BE49-F238E27FC236}">
                      <a16:creationId xmlns:a16="http://schemas.microsoft.com/office/drawing/2014/main" id="{9ED63ECB-A980-4755-AE02-5502B29850EF}"/>
                    </a:ext>
                  </a:extLst>
                </p:cNvPr>
                <p:cNvPicPr/>
                <p:nvPr/>
              </p:nvPicPr>
              <p:blipFill>
                <a:blip r:embed="rId93"/>
                <a:stretch>
                  <a:fillRect/>
                </a:stretch>
              </p:blipFill>
              <p:spPr>
                <a:xfrm>
                  <a:off x="11346200" y="2638147"/>
                  <a:ext cx="1130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F51D82A5-0171-4EC1-8727-7B15242DF45C}"/>
                    </a:ext>
                  </a:extLst>
                </p14:cNvPr>
                <p14:cNvContentPartPr/>
                <p14:nvPr/>
              </p14:nvContentPartPr>
              <p14:xfrm>
                <a:off x="11477240" y="2644627"/>
                <a:ext cx="223560" cy="57240"/>
              </p14:xfrm>
            </p:contentPart>
          </mc:Choice>
          <mc:Fallback>
            <p:pic>
              <p:nvPicPr>
                <p:cNvPr id="60" name="Freihand 59">
                  <a:extLst>
                    <a:ext uri="{FF2B5EF4-FFF2-40B4-BE49-F238E27FC236}">
                      <a16:creationId xmlns:a16="http://schemas.microsoft.com/office/drawing/2014/main" id="{F51D82A5-0171-4EC1-8727-7B15242DF45C}"/>
                    </a:ext>
                  </a:extLst>
                </p:cNvPr>
                <p:cNvPicPr/>
                <p:nvPr/>
              </p:nvPicPr>
              <p:blipFill>
                <a:blip r:embed="rId95"/>
                <a:stretch>
                  <a:fillRect/>
                </a:stretch>
              </p:blipFill>
              <p:spPr>
                <a:xfrm>
                  <a:off x="11472920" y="2640307"/>
                  <a:ext cx="232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EEC20750-DCEC-4DA8-B92A-C7E4AA3E6777}"/>
                    </a:ext>
                  </a:extLst>
                </p14:cNvPr>
                <p14:cNvContentPartPr/>
                <p14:nvPr/>
              </p14:nvContentPartPr>
              <p14:xfrm>
                <a:off x="11653280" y="2624467"/>
                <a:ext cx="339840" cy="194400"/>
              </p14:xfrm>
            </p:contentPart>
          </mc:Choice>
          <mc:Fallback>
            <p:pic>
              <p:nvPicPr>
                <p:cNvPr id="61" name="Freihand 60">
                  <a:extLst>
                    <a:ext uri="{FF2B5EF4-FFF2-40B4-BE49-F238E27FC236}">
                      <a16:creationId xmlns:a16="http://schemas.microsoft.com/office/drawing/2014/main" id="{EEC20750-DCEC-4DA8-B92A-C7E4AA3E6777}"/>
                    </a:ext>
                  </a:extLst>
                </p:cNvPr>
                <p:cNvPicPr/>
                <p:nvPr/>
              </p:nvPicPr>
              <p:blipFill>
                <a:blip r:embed="rId97"/>
                <a:stretch>
                  <a:fillRect/>
                </a:stretch>
              </p:blipFill>
              <p:spPr>
                <a:xfrm>
                  <a:off x="11648960" y="2620147"/>
                  <a:ext cx="348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01695458-51F6-4D98-B0DC-3A4A9036BC4E}"/>
                    </a:ext>
                  </a:extLst>
                </p14:cNvPr>
                <p14:cNvContentPartPr/>
                <p14:nvPr/>
              </p14:nvContentPartPr>
              <p14:xfrm>
                <a:off x="10664000" y="2974747"/>
                <a:ext cx="15120" cy="111600"/>
              </p14:xfrm>
            </p:contentPart>
          </mc:Choice>
          <mc:Fallback>
            <p:pic>
              <p:nvPicPr>
                <p:cNvPr id="62" name="Freihand 61">
                  <a:extLst>
                    <a:ext uri="{FF2B5EF4-FFF2-40B4-BE49-F238E27FC236}">
                      <a16:creationId xmlns:a16="http://schemas.microsoft.com/office/drawing/2014/main" id="{01695458-51F6-4D98-B0DC-3A4A9036BC4E}"/>
                    </a:ext>
                  </a:extLst>
                </p:cNvPr>
                <p:cNvPicPr/>
                <p:nvPr/>
              </p:nvPicPr>
              <p:blipFill>
                <a:blip r:embed="rId99"/>
                <a:stretch>
                  <a:fillRect/>
                </a:stretch>
              </p:blipFill>
              <p:spPr>
                <a:xfrm>
                  <a:off x="10659680" y="2970427"/>
                  <a:ext cx="23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62DC9BC4-3575-4A1C-A595-ED30D4CF1193}"/>
                    </a:ext>
                  </a:extLst>
                </p14:cNvPr>
                <p14:cNvContentPartPr/>
                <p14:nvPr/>
              </p14:nvContentPartPr>
              <p14:xfrm>
                <a:off x="10585520" y="2925067"/>
                <a:ext cx="181800" cy="29520"/>
              </p14:xfrm>
            </p:contentPart>
          </mc:Choice>
          <mc:Fallback>
            <p:pic>
              <p:nvPicPr>
                <p:cNvPr id="63" name="Freihand 62">
                  <a:extLst>
                    <a:ext uri="{FF2B5EF4-FFF2-40B4-BE49-F238E27FC236}">
                      <a16:creationId xmlns:a16="http://schemas.microsoft.com/office/drawing/2014/main" id="{62DC9BC4-3575-4A1C-A595-ED30D4CF1193}"/>
                    </a:ext>
                  </a:extLst>
                </p:cNvPr>
                <p:cNvPicPr/>
                <p:nvPr/>
              </p:nvPicPr>
              <p:blipFill>
                <a:blip r:embed="rId101"/>
                <a:stretch>
                  <a:fillRect/>
                </a:stretch>
              </p:blipFill>
              <p:spPr>
                <a:xfrm>
                  <a:off x="10581200" y="2920747"/>
                  <a:ext cx="190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3AEF5767-3296-40F9-903C-2A2C126395E6}"/>
                    </a:ext>
                  </a:extLst>
                </p14:cNvPr>
                <p14:cNvContentPartPr/>
                <p14:nvPr/>
              </p14:nvContentPartPr>
              <p14:xfrm>
                <a:off x="10604960" y="2989507"/>
                <a:ext cx="143280" cy="30960"/>
              </p14:xfrm>
            </p:contentPart>
          </mc:Choice>
          <mc:Fallback>
            <p:pic>
              <p:nvPicPr>
                <p:cNvPr id="64" name="Freihand 63">
                  <a:extLst>
                    <a:ext uri="{FF2B5EF4-FFF2-40B4-BE49-F238E27FC236}">
                      <a16:creationId xmlns:a16="http://schemas.microsoft.com/office/drawing/2014/main" id="{3AEF5767-3296-40F9-903C-2A2C126395E6}"/>
                    </a:ext>
                  </a:extLst>
                </p:cNvPr>
                <p:cNvPicPr/>
                <p:nvPr/>
              </p:nvPicPr>
              <p:blipFill>
                <a:blip r:embed="rId103"/>
                <a:stretch>
                  <a:fillRect/>
                </a:stretch>
              </p:blipFill>
              <p:spPr>
                <a:xfrm>
                  <a:off x="10600640" y="2985187"/>
                  <a:ext cx="151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66BED658-55AE-4C18-91E7-C41515FAA2A7}"/>
                    </a:ext>
                  </a:extLst>
                </p14:cNvPr>
                <p14:cNvContentPartPr/>
                <p14:nvPr/>
              </p14:nvContentPartPr>
              <p14:xfrm>
                <a:off x="10776680" y="2980147"/>
                <a:ext cx="285480" cy="96840"/>
              </p14:xfrm>
            </p:contentPart>
          </mc:Choice>
          <mc:Fallback>
            <p:pic>
              <p:nvPicPr>
                <p:cNvPr id="65" name="Freihand 64">
                  <a:extLst>
                    <a:ext uri="{FF2B5EF4-FFF2-40B4-BE49-F238E27FC236}">
                      <a16:creationId xmlns:a16="http://schemas.microsoft.com/office/drawing/2014/main" id="{66BED658-55AE-4C18-91E7-C41515FAA2A7}"/>
                    </a:ext>
                  </a:extLst>
                </p:cNvPr>
                <p:cNvPicPr/>
                <p:nvPr/>
              </p:nvPicPr>
              <p:blipFill>
                <a:blip r:embed="rId105"/>
                <a:stretch>
                  <a:fillRect/>
                </a:stretch>
              </p:blipFill>
              <p:spPr>
                <a:xfrm>
                  <a:off x="10772360" y="2975827"/>
                  <a:ext cx="294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1EB533AF-3484-4A18-884E-E1C5EBB38EA1}"/>
                    </a:ext>
                  </a:extLst>
                </p14:cNvPr>
                <p14:cNvContentPartPr/>
                <p14:nvPr/>
              </p14:nvContentPartPr>
              <p14:xfrm>
                <a:off x="11092400" y="2947747"/>
                <a:ext cx="181440" cy="115920"/>
              </p14:xfrm>
            </p:contentPart>
          </mc:Choice>
          <mc:Fallback>
            <p:pic>
              <p:nvPicPr>
                <p:cNvPr id="66" name="Freihand 65">
                  <a:extLst>
                    <a:ext uri="{FF2B5EF4-FFF2-40B4-BE49-F238E27FC236}">
                      <a16:creationId xmlns:a16="http://schemas.microsoft.com/office/drawing/2014/main" id="{1EB533AF-3484-4A18-884E-E1C5EBB38EA1}"/>
                    </a:ext>
                  </a:extLst>
                </p:cNvPr>
                <p:cNvPicPr/>
                <p:nvPr/>
              </p:nvPicPr>
              <p:blipFill>
                <a:blip r:embed="rId107"/>
                <a:stretch>
                  <a:fillRect/>
                </a:stretch>
              </p:blipFill>
              <p:spPr>
                <a:xfrm>
                  <a:off x="11088080" y="2943427"/>
                  <a:ext cx="190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015C02D9-7965-4167-AA7E-47D3DCB4F6CC}"/>
                    </a:ext>
                  </a:extLst>
                </p14:cNvPr>
                <p14:cNvContentPartPr/>
                <p14:nvPr/>
              </p14:nvContentPartPr>
              <p14:xfrm>
                <a:off x="11447360" y="2927587"/>
                <a:ext cx="123840" cy="129600"/>
              </p14:xfrm>
            </p:contentPart>
          </mc:Choice>
          <mc:Fallback>
            <p:pic>
              <p:nvPicPr>
                <p:cNvPr id="67" name="Freihand 66">
                  <a:extLst>
                    <a:ext uri="{FF2B5EF4-FFF2-40B4-BE49-F238E27FC236}">
                      <a16:creationId xmlns:a16="http://schemas.microsoft.com/office/drawing/2014/main" id="{015C02D9-7965-4167-AA7E-47D3DCB4F6CC}"/>
                    </a:ext>
                  </a:extLst>
                </p:cNvPr>
                <p:cNvPicPr/>
                <p:nvPr/>
              </p:nvPicPr>
              <p:blipFill>
                <a:blip r:embed="rId109"/>
                <a:stretch>
                  <a:fillRect/>
                </a:stretch>
              </p:blipFill>
              <p:spPr>
                <a:xfrm>
                  <a:off x="11443040" y="2923267"/>
                  <a:ext cx="132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C6BEFE72-8FAC-4499-8709-FA84F679F3CF}"/>
                    </a:ext>
                  </a:extLst>
                </p14:cNvPr>
                <p14:cNvContentPartPr/>
                <p14:nvPr/>
              </p14:nvContentPartPr>
              <p14:xfrm>
                <a:off x="11587040" y="2970067"/>
                <a:ext cx="116640" cy="66240"/>
              </p14:xfrm>
            </p:contentPart>
          </mc:Choice>
          <mc:Fallback>
            <p:pic>
              <p:nvPicPr>
                <p:cNvPr id="68" name="Freihand 67">
                  <a:extLst>
                    <a:ext uri="{FF2B5EF4-FFF2-40B4-BE49-F238E27FC236}">
                      <a16:creationId xmlns:a16="http://schemas.microsoft.com/office/drawing/2014/main" id="{C6BEFE72-8FAC-4499-8709-FA84F679F3CF}"/>
                    </a:ext>
                  </a:extLst>
                </p:cNvPr>
                <p:cNvPicPr/>
                <p:nvPr/>
              </p:nvPicPr>
              <p:blipFill>
                <a:blip r:embed="rId111"/>
                <a:stretch>
                  <a:fillRect/>
                </a:stretch>
              </p:blipFill>
              <p:spPr>
                <a:xfrm>
                  <a:off x="11582720" y="2965747"/>
                  <a:ext cx="125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C67F1685-5BF8-4D28-9557-57EF1E795456}"/>
                    </a:ext>
                  </a:extLst>
                </p14:cNvPr>
                <p14:cNvContentPartPr/>
                <p14:nvPr/>
              </p14:nvContentPartPr>
              <p14:xfrm>
                <a:off x="11708720" y="2952787"/>
                <a:ext cx="126000" cy="94680"/>
              </p14:xfrm>
            </p:contentPart>
          </mc:Choice>
          <mc:Fallback>
            <p:pic>
              <p:nvPicPr>
                <p:cNvPr id="69" name="Freihand 68">
                  <a:extLst>
                    <a:ext uri="{FF2B5EF4-FFF2-40B4-BE49-F238E27FC236}">
                      <a16:creationId xmlns:a16="http://schemas.microsoft.com/office/drawing/2014/main" id="{C67F1685-5BF8-4D28-9557-57EF1E795456}"/>
                    </a:ext>
                  </a:extLst>
                </p:cNvPr>
                <p:cNvPicPr/>
                <p:nvPr/>
              </p:nvPicPr>
              <p:blipFill>
                <a:blip r:embed="rId113"/>
                <a:stretch>
                  <a:fillRect/>
                </a:stretch>
              </p:blipFill>
              <p:spPr>
                <a:xfrm>
                  <a:off x="11704400" y="2948467"/>
                  <a:ext cx="134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DCB1C2B0-FC4B-4B6C-8B7B-63C7B92669BC}"/>
                    </a:ext>
                  </a:extLst>
                </p14:cNvPr>
                <p14:cNvContentPartPr/>
                <p14:nvPr/>
              </p14:nvContentPartPr>
              <p14:xfrm>
                <a:off x="10638080" y="3232867"/>
                <a:ext cx="33480" cy="155880"/>
              </p14:xfrm>
            </p:contentPart>
          </mc:Choice>
          <mc:Fallback>
            <p:pic>
              <p:nvPicPr>
                <p:cNvPr id="70" name="Freihand 69">
                  <a:extLst>
                    <a:ext uri="{FF2B5EF4-FFF2-40B4-BE49-F238E27FC236}">
                      <a16:creationId xmlns:a16="http://schemas.microsoft.com/office/drawing/2014/main" id="{DCB1C2B0-FC4B-4B6C-8B7B-63C7B92669BC}"/>
                    </a:ext>
                  </a:extLst>
                </p:cNvPr>
                <p:cNvPicPr/>
                <p:nvPr/>
              </p:nvPicPr>
              <p:blipFill>
                <a:blip r:embed="rId115"/>
                <a:stretch>
                  <a:fillRect/>
                </a:stretch>
              </p:blipFill>
              <p:spPr>
                <a:xfrm>
                  <a:off x="10633760" y="3228547"/>
                  <a:ext cx="42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2D89209E-55E2-48BD-9024-FEE155D7FD8C}"/>
                    </a:ext>
                  </a:extLst>
                </p14:cNvPr>
                <p14:cNvContentPartPr/>
                <p14:nvPr/>
              </p14:nvContentPartPr>
              <p14:xfrm>
                <a:off x="10567880" y="3202627"/>
                <a:ext cx="192960" cy="92160"/>
              </p14:xfrm>
            </p:contentPart>
          </mc:Choice>
          <mc:Fallback>
            <p:pic>
              <p:nvPicPr>
                <p:cNvPr id="71" name="Freihand 70">
                  <a:extLst>
                    <a:ext uri="{FF2B5EF4-FFF2-40B4-BE49-F238E27FC236}">
                      <a16:creationId xmlns:a16="http://schemas.microsoft.com/office/drawing/2014/main" id="{2D89209E-55E2-48BD-9024-FEE155D7FD8C}"/>
                    </a:ext>
                  </a:extLst>
                </p:cNvPr>
                <p:cNvPicPr/>
                <p:nvPr/>
              </p:nvPicPr>
              <p:blipFill>
                <a:blip r:embed="rId117"/>
                <a:stretch>
                  <a:fillRect/>
                </a:stretch>
              </p:blipFill>
              <p:spPr>
                <a:xfrm>
                  <a:off x="10563560" y="3198307"/>
                  <a:ext cx="201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97037A9C-EEBF-4460-B381-0E85B0364EC1}"/>
                    </a:ext>
                  </a:extLst>
                </p14:cNvPr>
                <p14:cNvContentPartPr/>
                <p14:nvPr/>
              </p14:nvContentPartPr>
              <p14:xfrm>
                <a:off x="10714760" y="3278947"/>
                <a:ext cx="212040" cy="88200"/>
              </p14:xfrm>
            </p:contentPart>
          </mc:Choice>
          <mc:Fallback>
            <p:pic>
              <p:nvPicPr>
                <p:cNvPr id="72" name="Freihand 71">
                  <a:extLst>
                    <a:ext uri="{FF2B5EF4-FFF2-40B4-BE49-F238E27FC236}">
                      <a16:creationId xmlns:a16="http://schemas.microsoft.com/office/drawing/2014/main" id="{97037A9C-EEBF-4460-B381-0E85B0364EC1}"/>
                    </a:ext>
                  </a:extLst>
                </p:cNvPr>
                <p:cNvPicPr/>
                <p:nvPr/>
              </p:nvPicPr>
              <p:blipFill>
                <a:blip r:embed="rId119"/>
                <a:stretch>
                  <a:fillRect/>
                </a:stretch>
              </p:blipFill>
              <p:spPr>
                <a:xfrm>
                  <a:off x="10710440" y="3274627"/>
                  <a:ext cx="220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9E541CB7-D2E1-41B1-B88F-703EEF15FD7A}"/>
                    </a:ext>
                  </a:extLst>
                </p14:cNvPr>
                <p14:cNvContentPartPr/>
                <p14:nvPr/>
              </p14:nvContentPartPr>
              <p14:xfrm>
                <a:off x="10905920" y="3218107"/>
                <a:ext cx="180720" cy="239760"/>
              </p14:xfrm>
            </p:contentPart>
          </mc:Choice>
          <mc:Fallback>
            <p:pic>
              <p:nvPicPr>
                <p:cNvPr id="73" name="Freihand 72">
                  <a:extLst>
                    <a:ext uri="{FF2B5EF4-FFF2-40B4-BE49-F238E27FC236}">
                      <a16:creationId xmlns:a16="http://schemas.microsoft.com/office/drawing/2014/main" id="{9E541CB7-D2E1-41B1-B88F-703EEF15FD7A}"/>
                    </a:ext>
                  </a:extLst>
                </p:cNvPr>
                <p:cNvPicPr/>
                <p:nvPr/>
              </p:nvPicPr>
              <p:blipFill>
                <a:blip r:embed="rId121"/>
                <a:stretch>
                  <a:fillRect/>
                </a:stretch>
              </p:blipFill>
              <p:spPr>
                <a:xfrm>
                  <a:off x="10901600" y="3213787"/>
                  <a:ext cx="1893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C51AE348-1C69-479A-8FE8-E95A69A8B5CE}"/>
                    </a:ext>
                  </a:extLst>
                </p14:cNvPr>
                <p14:cNvContentPartPr/>
                <p14:nvPr/>
              </p14:nvContentPartPr>
              <p14:xfrm>
                <a:off x="11125160" y="3184987"/>
                <a:ext cx="91440" cy="174240"/>
              </p14:xfrm>
            </p:contentPart>
          </mc:Choice>
          <mc:Fallback>
            <p:pic>
              <p:nvPicPr>
                <p:cNvPr id="74" name="Freihand 73">
                  <a:extLst>
                    <a:ext uri="{FF2B5EF4-FFF2-40B4-BE49-F238E27FC236}">
                      <a16:creationId xmlns:a16="http://schemas.microsoft.com/office/drawing/2014/main" id="{C51AE348-1C69-479A-8FE8-E95A69A8B5CE}"/>
                    </a:ext>
                  </a:extLst>
                </p:cNvPr>
                <p:cNvPicPr/>
                <p:nvPr/>
              </p:nvPicPr>
              <p:blipFill>
                <a:blip r:embed="rId123"/>
                <a:stretch>
                  <a:fillRect/>
                </a:stretch>
              </p:blipFill>
              <p:spPr>
                <a:xfrm>
                  <a:off x="11120840" y="3180667"/>
                  <a:ext cx="100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B983E2B4-2A37-460D-89A4-CBC81FA1CF55}"/>
                    </a:ext>
                  </a:extLst>
                </p14:cNvPr>
                <p14:cNvContentPartPr/>
                <p14:nvPr/>
              </p14:nvContentPartPr>
              <p14:xfrm>
                <a:off x="11221640" y="3278227"/>
                <a:ext cx="158040" cy="82080"/>
              </p14:xfrm>
            </p:contentPart>
          </mc:Choice>
          <mc:Fallback>
            <p:pic>
              <p:nvPicPr>
                <p:cNvPr id="75" name="Freihand 74">
                  <a:extLst>
                    <a:ext uri="{FF2B5EF4-FFF2-40B4-BE49-F238E27FC236}">
                      <a16:creationId xmlns:a16="http://schemas.microsoft.com/office/drawing/2014/main" id="{B983E2B4-2A37-460D-89A4-CBC81FA1CF55}"/>
                    </a:ext>
                  </a:extLst>
                </p:cNvPr>
                <p:cNvPicPr/>
                <p:nvPr/>
              </p:nvPicPr>
              <p:blipFill>
                <a:blip r:embed="rId125"/>
                <a:stretch>
                  <a:fillRect/>
                </a:stretch>
              </p:blipFill>
              <p:spPr>
                <a:xfrm>
                  <a:off x="11216960" y="3273907"/>
                  <a:ext cx="166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F5C54ADF-1AD7-4586-A34D-6ECE9973FE38}"/>
                    </a:ext>
                  </a:extLst>
                </p14:cNvPr>
                <p14:cNvContentPartPr/>
                <p14:nvPr/>
              </p14:nvContentPartPr>
              <p14:xfrm>
                <a:off x="11386160" y="3196147"/>
                <a:ext cx="110520" cy="151560"/>
              </p14:xfrm>
            </p:contentPart>
          </mc:Choice>
          <mc:Fallback>
            <p:pic>
              <p:nvPicPr>
                <p:cNvPr id="76" name="Freihand 75">
                  <a:extLst>
                    <a:ext uri="{FF2B5EF4-FFF2-40B4-BE49-F238E27FC236}">
                      <a16:creationId xmlns:a16="http://schemas.microsoft.com/office/drawing/2014/main" id="{F5C54ADF-1AD7-4586-A34D-6ECE9973FE38}"/>
                    </a:ext>
                  </a:extLst>
                </p:cNvPr>
                <p:cNvPicPr/>
                <p:nvPr/>
              </p:nvPicPr>
              <p:blipFill>
                <a:blip r:embed="rId127"/>
                <a:stretch>
                  <a:fillRect/>
                </a:stretch>
              </p:blipFill>
              <p:spPr>
                <a:xfrm>
                  <a:off x="11381840" y="3191827"/>
                  <a:ext cx="119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026E7555-E565-42D4-AE21-9AB4046029C6}"/>
                    </a:ext>
                  </a:extLst>
                </p14:cNvPr>
                <p14:cNvContentPartPr/>
                <p14:nvPr/>
              </p14:nvContentPartPr>
              <p14:xfrm>
                <a:off x="11537360" y="3237907"/>
                <a:ext cx="119160" cy="109440"/>
              </p14:xfrm>
            </p:contentPart>
          </mc:Choice>
          <mc:Fallback>
            <p:pic>
              <p:nvPicPr>
                <p:cNvPr id="77" name="Freihand 76">
                  <a:extLst>
                    <a:ext uri="{FF2B5EF4-FFF2-40B4-BE49-F238E27FC236}">
                      <a16:creationId xmlns:a16="http://schemas.microsoft.com/office/drawing/2014/main" id="{026E7555-E565-42D4-AE21-9AB4046029C6}"/>
                    </a:ext>
                  </a:extLst>
                </p:cNvPr>
                <p:cNvPicPr/>
                <p:nvPr/>
              </p:nvPicPr>
              <p:blipFill>
                <a:blip r:embed="rId129"/>
                <a:stretch>
                  <a:fillRect/>
                </a:stretch>
              </p:blipFill>
              <p:spPr>
                <a:xfrm>
                  <a:off x="11533040" y="3233587"/>
                  <a:ext cx="127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7A9DB9C0-A186-4189-9E6E-88FA801501B6}"/>
                    </a:ext>
                  </a:extLst>
                </p14:cNvPr>
                <p14:cNvContentPartPr/>
                <p14:nvPr/>
              </p14:nvContentPartPr>
              <p14:xfrm>
                <a:off x="11610800" y="3230347"/>
                <a:ext cx="145800" cy="203760"/>
              </p14:xfrm>
            </p:contentPart>
          </mc:Choice>
          <mc:Fallback>
            <p:pic>
              <p:nvPicPr>
                <p:cNvPr id="78" name="Freihand 77">
                  <a:extLst>
                    <a:ext uri="{FF2B5EF4-FFF2-40B4-BE49-F238E27FC236}">
                      <a16:creationId xmlns:a16="http://schemas.microsoft.com/office/drawing/2014/main" id="{7A9DB9C0-A186-4189-9E6E-88FA801501B6}"/>
                    </a:ext>
                  </a:extLst>
                </p:cNvPr>
                <p:cNvPicPr/>
                <p:nvPr/>
              </p:nvPicPr>
              <p:blipFill>
                <a:blip r:embed="rId131"/>
                <a:stretch>
                  <a:fillRect/>
                </a:stretch>
              </p:blipFill>
              <p:spPr>
                <a:xfrm>
                  <a:off x="11606480" y="3226027"/>
                  <a:ext cx="154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D6A6C54E-8673-4A10-90B2-587F65666EB8}"/>
                    </a:ext>
                  </a:extLst>
                </p14:cNvPr>
                <p14:cNvContentPartPr/>
                <p14:nvPr/>
              </p14:nvContentPartPr>
              <p14:xfrm>
                <a:off x="11764520" y="3234667"/>
                <a:ext cx="50400" cy="99000"/>
              </p14:xfrm>
            </p:contentPart>
          </mc:Choice>
          <mc:Fallback>
            <p:pic>
              <p:nvPicPr>
                <p:cNvPr id="79" name="Freihand 78">
                  <a:extLst>
                    <a:ext uri="{FF2B5EF4-FFF2-40B4-BE49-F238E27FC236}">
                      <a16:creationId xmlns:a16="http://schemas.microsoft.com/office/drawing/2014/main" id="{D6A6C54E-8673-4A10-90B2-587F65666EB8}"/>
                    </a:ext>
                  </a:extLst>
                </p:cNvPr>
                <p:cNvPicPr/>
                <p:nvPr/>
              </p:nvPicPr>
              <p:blipFill>
                <a:blip r:embed="rId133"/>
                <a:stretch>
                  <a:fillRect/>
                </a:stretch>
              </p:blipFill>
              <p:spPr>
                <a:xfrm>
                  <a:off x="11760200" y="3230347"/>
                  <a:ext cx="59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783F371E-3018-4C1E-B032-544AE10068E6}"/>
                    </a:ext>
                  </a:extLst>
                </p14:cNvPr>
                <p14:cNvContentPartPr/>
                <p14:nvPr/>
              </p14:nvContentPartPr>
              <p14:xfrm>
                <a:off x="11813840" y="3132067"/>
                <a:ext cx="192240" cy="177120"/>
              </p14:xfrm>
            </p:contentPart>
          </mc:Choice>
          <mc:Fallback>
            <p:pic>
              <p:nvPicPr>
                <p:cNvPr id="80" name="Freihand 79">
                  <a:extLst>
                    <a:ext uri="{FF2B5EF4-FFF2-40B4-BE49-F238E27FC236}">
                      <a16:creationId xmlns:a16="http://schemas.microsoft.com/office/drawing/2014/main" id="{783F371E-3018-4C1E-B032-544AE10068E6}"/>
                    </a:ext>
                  </a:extLst>
                </p:cNvPr>
                <p:cNvPicPr/>
                <p:nvPr/>
              </p:nvPicPr>
              <p:blipFill>
                <a:blip r:embed="rId135"/>
                <a:stretch>
                  <a:fillRect/>
                </a:stretch>
              </p:blipFill>
              <p:spPr>
                <a:xfrm>
                  <a:off x="11809520" y="3127747"/>
                  <a:ext cx="200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20716AD8-5912-47C2-B3FA-CB879D236864}"/>
                    </a:ext>
                  </a:extLst>
                </p14:cNvPr>
                <p14:cNvContentPartPr/>
                <p14:nvPr/>
              </p14:nvContentPartPr>
              <p14:xfrm>
                <a:off x="11906360" y="3091027"/>
                <a:ext cx="34920" cy="10080"/>
              </p14:xfrm>
            </p:contentPart>
          </mc:Choice>
          <mc:Fallback>
            <p:pic>
              <p:nvPicPr>
                <p:cNvPr id="81" name="Freihand 80">
                  <a:extLst>
                    <a:ext uri="{FF2B5EF4-FFF2-40B4-BE49-F238E27FC236}">
                      <a16:creationId xmlns:a16="http://schemas.microsoft.com/office/drawing/2014/main" id="{20716AD8-5912-47C2-B3FA-CB879D236864}"/>
                    </a:ext>
                  </a:extLst>
                </p:cNvPr>
                <p:cNvPicPr/>
                <p:nvPr/>
              </p:nvPicPr>
              <p:blipFill>
                <a:blip r:embed="rId137"/>
                <a:stretch>
                  <a:fillRect/>
                </a:stretch>
              </p:blipFill>
              <p:spPr>
                <a:xfrm>
                  <a:off x="11902040" y="3086707"/>
                  <a:ext cx="43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B174EA1D-FC77-43D6-938D-BF5E1BDCBFFC}"/>
                    </a:ext>
                  </a:extLst>
                </p14:cNvPr>
                <p14:cNvContentPartPr/>
                <p14:nvPr/>
              </p14:nvContentPartPr>
              <p14:xfrm>
                <a:off x="10604960" y="3526987"/>
                <a:ext cx="283680" cy="127800"/>
              </p14:xfrm>
            </p:contentPart>
          </mc:Choice>
          <mc:Fallback>
            <p:pic>
              <p:nvPicPr>
                <p:cNvPr id="82" name="Freihand 81">
                  <a:extLst>
                    <a:ext uri="{FF2B5EF4-FFF2-40B4-BE49-F238E27FC236}">
                      <a16:creationId xmlns:a16="http://schemas.microsoft.com/office/drawing/2014/main" id="{B174EA1D-FC77-43D6-938D-BF5E1BDCBFFC}"/>
                    </a:ext>
                  </a:extLst>
                </p:cNvPr>
                <p:cNvPicPr/>
                <p:nvPr/>
              </p:nvPicPr>
              <p:blipFill>
                <a:blip r:embed="rId139"/>
                <a:stretch>
                  <a:fillRect/>
                </a:stretch>
              </p:blipFill>
              <p:spPr>
                <a:xfrm>
                  <a:off x="10600640" y="3522667"/>
                  <a:ext cx="292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B3A52064-6DA1-45D8-BC61-588842E123ED}"/>
                    </a:ext>
                  </a:extLst>
                </p14:cNvPr>
                <p14:cNvContentPartPr/>
                <p14:nvPr/>
              </p14:nvContentPartPr>
              <p14:xfrm>
                <a:off x="10921400" y="3539947"/>
                <a:ext cx="132480" cy="91080"/>
              </p14:xfrm>
            </p:contentPart>
          </mc:Choice>
          <mc:Fallback>
            <p:pic>
              <p:nvPicPr>
                <p:cNvPr id="83" name="Freihand 82">
                  <a:extLst>
                    <a:ext uri="{FF2B5EF4-FFF2-40B4-BE49-F238E27FC236}">
                      <a16:creationId xmlns:a16="http://schemas.microsoft.com/office/drawing/2014/main" id="{B3A52064-6DA1-45D8-BC61-588842E123ED}"/>
                    </a:ext>
                  </a:extLst>
                </p:cNvPr>
                <p:cNvPicPr/>
                <p:nvPr/>
              </p:nvPicPr>
              <p:blipFill>
                <a:blip r:embed="rId141"/>
                <a:stretch>
                  <a:fillRect/>
                </a:stretch>
              </p:blipFill>
              <p:spPr>
                <a:xfrm>
                  <a:off x="10917080" y="3535627"/>
                  <a:ext cx="141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6BBB3609-5CE5-4182-BD7D-ED22FAFBC1A4}"/>
                    </a:ext>
                  </a:extLst>
                </p14:cNvPr>
                <p14:cNvContentPartPr/>
                <p14:nvPr/>
              </p14:nvContentPartPr>
              <p14:xfrm>
                <a:off x="11072960" y="3440227"/>
                <a:ext cx="190440" cy="181080"/>
              </p14:xfrm>
            </p:contentPart>
          </mc:Choice>
          <mc:Fallback>
            <p:pic>
              <p:nvPicPr>
                <p:cNvPr id="84" name="Freihand 83">
                  <a:extLst>
                    <a:ext uri="{FF2B5EF4-FFF2-40B4-BE49-F238E27FC236}">
                      <a16:creationId xmlns:a16="http://schemas.microsoft.com/office/drawing/2014/main" id="{6BBB3609-5CE5-4182-BD7D-ED22FAFBC1A4}"/>
                    </a:ext>
                  </a:extLst>
                </p:cNvPr>
                <p:cNvPicPr/>
                <p:nvPr/>
              </p:nvPicPr>
              <p:blipFill>
                <a:blip r:embed="rId143"/>
                <a:stretch>
                  <a:fillRect/>
                </a:stretch>
              </p:blipFill>
              <p:spPr>
                <a:xfrm>
                  <a:off x="11068640" y="3435907"/>
                  <a:ext cx="199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C48931B0-FF7C-408A-B59A-AA80BFDF6484}"/>
                    </a:ext>
                  </a:extLst>
                </p14:cNvPr>
                <p14:cNvContentPartPr/>
                <p14:nvPr/>
              </p14:nvContentPartPr>
              <p14:xfrm>
                <a:off x="11279960" y="3520147"/>
                <a:ext cx="236160" cy="94680"/>
              </p14:xfrm>
            </p:contentPart>
          </mc:Choice>
          <mc:Fallback>
            <p:pic>
              <p:nvPicPr>
                <p:cNvPr id="85" name="Freihand 84">
                  <a:extLst>
                    <a:ext uri="{FF2B5EF4-FFF2-40B4-BE49-F238E27FC236}">
                      <a16:creationId xmlns:a16="http://schemas.microsoft.com/office/drawing/2014/main" id="{C48931B0-FF7C-408A-B59A-AA80BFDF6484}"/>
                    </a:ext>
                  </a:extLst>
                </p:cNvPr>
                <p:cNvPicPr/>
                <p:nvPr/>
              </p:nvPicPr>
              <p:blipFill>
                <a:blip r:embed="rId145"/>
                <a:stretch>
                  <a:fillRect/>
                </a:stretch>
              </p:blipFill>
              <p:spPr>
                <a:xfrm>
                  <a:off x="11275640" y="3515827"/>
                  <a:ext cx="244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4F9BEC1E-3008-459E-B1A2-2EA8FB331427}"/>
                    </a:ext>
                  </a:extLst>
                </p14:cNvPr>
                <p14:cNvContentPartPr/>
                <p14:nvPr/>
              </p14:nvContentPartPr>
              <p14:xfrm>
                <a:off x="11548880" y="3504667"/>
                <a:ext cx="301680" cy="108000"/>
              </p14:xfrm>
            </p:contentPart>
          </mc:Choice>
          <mc:Fallback>
            <p:pic>
              <p:nvPicPr>
                <p:cNvPr id="86" name="Freihand 85">
                  <a:extLst>
                    <a:ext uri="{FF2B5EF4-FFF2-40B4-BE49-F238E27FC236}">
                      <a16:creationId xmlns:a16="http://schemas.microsoft.com/office/drawing/2014/main" id="{4F9BEC1E-3008-459E-B1A2-2EA8FB331427}"/>
                    </a:ext>
                  </a:extLst>
                </p:cNvPr>
                <p:cNvPicPr/>
                <p:nvPr/>
              </p:nvPicPr>
              <p:blipFill>
                <a:blip r:embed="rId147"/>
                <a:stretch>
                  <a:fillRect/>
                </a:stretch>
              </p:blipFill>
              <p:spPr>
                <a:xfrm>
                  <a:off x="11544560" y="3500347"/>
                  <a:ext cx="310320" cy="116640"/>
                </a:xfrm>
                <a:prstGeom prst="rect">
                  <a:avLst/>
                </a:prstGeom>
              </p:spPr>
            </p:pic>
          </mc:Fallback>
        </mc:AlternateContent>
      </p:grpSp>
      <p:grpSp>
        <p:nvGrpSpPr>
          <p:cNvPr id="137" name="Gruppieren 136">
            <a:extLst>
              <a:ext uri="{FF2B5EF4-FFF2-40B4-BE49-F238E27FC236}">
                <a16:creationId xmlns:a16="http://schemas.microsoft.com/office/drawing/2014/main" id="{626E52E2-1EA1-49F5-B5B0-4A78039064AB}"/>
              </a:ext>
            </a:extLst>
          </p:cNvPr>
          <p:cNvGrpSpPr/>
          <p:nvPr/>
        </p:nvGrpSpPr>
        <p:grpSpPr>
          <a:xfrm>
            <a:off x="9033920" y="3709507"/>
            <a:ext cx="2802960" cy="1106280"/>
            <a:chOff x="9033920" y="3709507"/>
            <a:chExt cx="2802960" cy="1106280"/>
          </a:xfrm>
        </p:grpSpPr>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F2E62222-9C16-4888-AB5C-AACE1D5DE23F}"/>
                    </a:ext>
                  </a:extLst>
                </p14:cNvPr>
                <p14:cNvContentPartPr/>
                <p14:nvPr/>
              </p14:nvContentPartPr>
              <p14:xfrm>
                <a:off x="9033920" y="3881587"/>
                <a:ext cx="284040" cy="27000"/>
              </p14:xfrm>
            </p:contentPart>
          </mc:Choice>
          <mc:Fallback>
            <p:pic>
              <p:nvPicPr>
                <p:cNvPr id="88" name="Freihand 87">
                  <a:extLst>
                    <a:ext uri="{FF2B5EF4-FFF2-40B4-BE49-F238E27FC236}">
                      <a16:creationId xmlns:a16="http://schemas.microsoft.com/office/drawing/2014/main" id="{F2E62222-9C16-4888-AB5C-AACE1D5DE23F}"/>
                    </a:ext>
                  </a:extLst>
                </p:cNvPr>
                <p:cNvPicPr/>
                <p:nvPr/>
              </p:nvPicPr>
              <p:blipFill>
                <a:blip r:embed="rId149"/>
                <a:stretch>
                  <a:fillRect/>
                </a:stretch>
              </p:blipFill>
              <p:spPr>
                <a:xfrm>
                  <a:off x="9029600" y="3877267"/>
                  <a:ext cx="292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12424956-CBC9-495B-80BC-BBF1EA173F43}"/>
                    </a:ext>
                  </a:extLst>
                </p14:cNvPr>
                <p14:cNvContentPartPr/>
                <p14:nvPr/>
              </p14:nvContentPartPr>
              <p14:xfrm>
                <a:off x="9234080" y="3797347"/>
                <a:ext cx="211320" cy="246960"/>
              </p14:xfrm>
            </p:contentPart>
          </mc:Choice>
          <mc:Fallback>
            <p:pic>
              <p:nvPicPr>
                <p:cNvPr id="89" name="Freihand 88">
                  <a:extLst>
                    <a:ext uri="{FF2B5EF4-FFF2-40B4-BE49-F238E27FC236}">
                      <a16:creationId xmlns:a16="http://schemas.microsoft.com/office/drawing/2014/main" id="{12424956-CBC9-495B-80BC-BBF1EA173F43}"/>
                    </a:ext>
                  </a:extLst>
                </p:cNvPr>
                <p:cNvPicPr/>
                <p:nvPr/>
              </p:nvPicPr>
              <p:blipFill>
                <a:blip r:embed="rId151"/>
                <a:stretch>
                  <a:fillRect/>
                </a:stretch>
              </p:blipFill>
              <p:spPr>
                <a:xfrm>
                  <a:off x="9229760" y="3793027"/>
                  <a:ext cx="219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DA3A0EDE-FAFD-4AB0-BA36-CB1092F06FC7}"/>
                    </a:ext>
                  </a:extLst>
                </p14:cNvPr>
                <p14:cNvContentPartPr/>
                <p14:nvPr/>
              </p14:nvContentPartPr>
              <p14:xfrm>
                <a:off x="9576800" y="3799867"/>
                <a:ext cx="135000" cy="117360"/>
              </p14:xfrm>
            </p:contentPart>
          </mc:Choice>
          <mc:Fallback>
            <p:pic>
              <p:nvPicPr>
                <p:cNvPr id="91" name="Freihand 90">
                  <a:extLst>
                    <a:ext uri="{FF2B5EF4-FFF2-40B4-BE49-F238E27FC236}">
                      <a16:creationId xmlns:a16="http://schemas.microsoft.com/office/drawing/2014/main" id="{DA3A0EDE-FAFD-4AB0-BA36-CB1092F06FC7}"/>
                    </a:ext>
                  </a:extLst>
                </p:cNvPr>
                <p:cNvPicPr/>
                <p:nvPr/>
              </p:nvPicPr>
              <p:blipFill>
                <a:blip r:embed="rId153"/>
                <a:stretch>
                  <a:fillRect/>
                </a:stretch>
              </p:blipFill>
              <p:spPr>
                <a:xfrm>
                  <a:off x="9572480" y="3795547"/>
                  <a:ext cx="143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43D521E3-7A90-4E10-8370-37EC3BF5B373}"/>
                    </a:ext>
                  </a:extLst>
                </p14:cNvPr>
                <p14:cNvContentPartPr/>
                <p14:nvPr/>
              </p14:nvContentPartPr>
              <p14:xfrm>
                <a:off x="9742760" y="3840907"/>
                <a:ext cx="132840" cy="226440"/>
              </p14:xfrm>
            </p:contentPart>
          </mc:Choice>
          <mc:Fallback>
            <p:pic>
              <p:nvPicPr>
                <p:cNvPr id="92" name="Freihand 91">
                  <a:extLst>
                    <a:ext uri="{FF2B5EF4-FFF2-40B4-BE49-F238E27FC236}">
                      <a16:creationId xmlns:a16="http://schemas.microsoft.com/office/drawing/2014/main" id="{43D521E3-7A90-4E10-8370-37EC3BF5B373}"/>
                    </a:ext>
                  </a:extLst>
                </p:cNvPr>
                <p:cNvPicPr/>
                <p:nvPr/>
              </p:nvPicPr>
              <p:blipFill>
                <a:blip r:embed="rId155"/>
                <a:stretch>
                  <a:fillRect/>
                </a:stretch>
              </p:blipFill>
              <p:spPr>
                <a:xfrm>
                  <a:off x="9738440" y="3836587"/>
                  <a:ext cx="141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E850C10D-DD5C-46BD-8F50-1ACB8816581A}"/>
                    </a:ext>
                  </a:extLst>
                </p14:cNvPr>
                <p14:cNvContentPartPr/>
                <p14:nvPr/>
              </p14:nvContentPartPr>
              <p14:xfrm>
                <a:off x="9832040" y="3831907"/>
                <a:ext cx="131760" cy="266400"/>
              </p14:xfrm>
            </p:contentPart>
          </mc:Choice>
          <mc:Fallback>
            <p:pic>
              <p:nvPicPr>
                <p:cNvPr id="93" name="Freihand 92">
                  <a:extLst>
                    <a:ext uri="{FF2B5EF4-FFF2-40B4-BE49-F238E27FC236}">
                      <a16:creationId xmlns:a16="http://schemas.microsoft.com/office/drawing/2014/main" id="{E850C10D-DD5C-46BD-8F50-1ACB8816581A}"/>
                    </a:ext>
                  </a:extLst>
                </p:cNvPr>
                <p:cNvPicPr/>
                <p:nvPr/>
              </p:nvPicPr>
              <p:blipFill>
                <a:blip r:embed="rId157"/>
                <a:stretch>
                  <a:fillRect/>
                </a:stretch>
              </p:blipFill>
              <p:spPr>
                <a:xfrm>
                  <a:off x="9827720" y="3827587"/>
                  <a:ext cx="1404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BB848992-A995-440A-B779-E930F826C4DB}"/>
                    </a:ext>
                  </a:extLst>
                </p14:cNvPr>
                <p14:cNvContentPartPr/>
                <p14:nvPr/>
              </p14:nvContentPartPr>
              <p14:xfrm>
                <a:off x="10530080" y="3791587"/>
                <a:ext cx="360" cy="360"/>
              </p14:xfrm>
            </p:contentPart>
          </mc:Choice>
          <mc:Fallback>
            <p:pic>
              <p:nvPicPr>
                <p:cNvPr id="96" name="Freihand 95">
                  <a:extLst>
                    <a:ext uri="{FF2B5EF4-FFF2-40B4-BE49-F238E27FC236}">
                      <a16:creationId xmlns:a16="http://schemas.microsoft.com/office/drawing/2014/main" id="{BB848992-A995-440A-B779-E930F826C4DB}"/>
                    </a:ext>
                  </a:extLst>
                </p:cNvPr>
                <p:cNvPicPr/>
                <p:nvPr/>
              </p:nvPicPr>
              <p:blipFill>
                <a:blip r:embed="rId87"/>
                <a:stretch>
                  <a:fillRect/>
                </a:stretch>
              </p:blipFill>
              <p:spPr>
                <a:xfrm>
                  <a:off x="10525760" y="3787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5659BC36-8D9E-497B-A59A-405F8F764ADE}"/>
                    </a:ext>
                  </a:extLst>
                </p14:cNvPr>
                <p14:cNvContentPartPr/>
                <p14:nvPr/>
              </p14:nvContentPartPr>
              <p14:xfrm>
                <a:off x="10019600" y="3839827"/>
                <a:ext cx="73440" cy="75240"/>
              </p14:xfrm>
            </p:contentPart>
          </mc:Choice>
          <mc:Fallback>
            <p:pic>
              <p:nvPicPr>
                <p:cNvPr id="98" name="Freihand 97">
                  <a:extLst>
                    <a:ext uri="{FF2B5EF4-FFF2-40B4-BE49-F238E27FC236}">
                      <a16:creationId xmlns:a16="http://schemas.microsoft.com/office/drawing/2014/main" id="{5659BC36-8D9E-497B-A59A-405F8F764ADE}"/>
                    </a:ext>
                  </a:extLst>
                </p:cNvPr>
                <p:cNvPicPr/>
                <p:nvPr/>
              </p:nvPicPr>
              <p:blipFill>
                <a:blip r:embed="rId160"/>
                <a:stretch>
                  <a:fillRect/>
                </a:stretch>
              </p:blipFill>
              <p:spPr>
                <a:xfrm>
                  <a:off x="10015280" y="3835507"/>
                  <a:ext cx="82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B030FE0F-748A-491A-A54C-5BECC60E3B4A}"/>
                    </a:ext>
                  </a:extLst>
                </p14:cNvPr>
                <p14:cNvContentPartPr/>
                <p14:nvPr/>
              </p14:nvContentPartPr>
              <p14:xfrm>
                <a:off x="10111760" y="3822187"/>
                <a:ext cx="127440" cy="87480"/>
              </p14:xfrm>
            </p:contentPart>
          </mc:Choice>
          <mc:Fallback>
            <p:pic>
              <p:nvPicPr>
                <p:cNvPr id="99" name="Freihand 98">
                  <a:extLst>
                    <a:ext uri="{FF2B5EF4-FFF2-40B4-BE49-F238E27FC236}">
                      <a16:creationId xmlns:a16="http://schemas.microsoft.com/office/drawing/2014/main" id="{B030FE0F-748A-491A-A54C-5BECC60E3B4A}"/>
                    </a:ext>
                  </a:extLst>
                </p:cNvPr>
                <p:cNvPicPr/>
                <p:nvPr/>
              </p:nvPicPr>
              <p:blipFill>
                <a:blip r:embed="rId162"/>
                <a:stretch>
                  <a:fillRect/>
                </a:stretch>
              </p:blipFill>
              <p:spPr>
                <a:xfrm>
                  <a:off x="10107440" y="3817867"/>
                  <a:ext cx="136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AFCC4146-E608-43E1-9476-E25026D55FD3}"/>
                    </a:ext>
                  </a:extLst>
                </p14:cNvPr>
                <p14:cNvContentPartPr/>
                <p14:nvPr/>
              </p14:nvContentPartPr>
              <p14:xfrm>
                <a:off x="10245320" y="3714547"/>
                <a:ext cx="352800" cy="203040"/>
              </p14:xfrm>
            </p:contentPart>
          </mc:Choice>
          <mc:Fallback>
            <p:pic>
              <p:nvPicPr>
                <p:cNvPr id="100" name="Freihand 99">
                  <a:extLst>
                    <a:ext uri="{FF2B5EF4-FFF2-40B4-BE49-F238E27FC236}">
                      <a16:creationId xmlns:a16="http://schemas.microsoft.com/office/drawing/2014/main" id="{AFCC4146-E608-43E1-9476-E25026D55FD3}"/>
                    </a:ext>
                  </a:extLst>
                </p:cNvPr>
                <p:cNvPicPr/>
                <p:nvPr/>
              </p:nvPicPr>
              <p:blipFill>
                <a:blip r:embed="rId164"/>
                <a:stretch>
                  <a:fillRect/>
                </a:stretch>
              </p:blipFill>
              <p:spPr>
                <a:xfrm>
                  <a:off x="10241000" y="3710227"/>
                  <a:ext cx="361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9C7C6D51-CD43-43DD-B1D3-39F2BF9294A1}"/>
                    </a:ext>
                  </a:extLst>
                </p14:cNvPr>
                <p14:cNvContentPartPr/>
                <p14:nvPr/>
              </p14:nvContentPartPr>
              <p14:xfrm>
                <a:off x="10622600" y="3731467"/>
                <a:ext cx="60840" cy="157680"/>
              </p14:xfrm>
            </p:contentPart>
          </mc:Choice>
          <mc:Fallback>
            <p:pic>
              <p:nvPicPr>
                <p:cNvPr id="101" name="Freihand 100">
                  <a:extLst>
                    <a:ext uri="{FF2B5EF4-FFF2-40B4-BE49-F238E27FC236}">
                      <a16:creationId xmlns:a16="http://schemas.microsoft.com/office/drawing/2014/main" id="{9C7C6D51-CD43-43DD-B1D3-39F2BF9294A1}"/>
                    </a:ext>
                  </a:extLst>
                </p:cNvPr>
                <p:cNvPicPr/>
                <p:nvPr/>
              </p:nvPicPr>
              <p:blipFill>
                <a:blip r:embed="rId166"/>
                <a:stretch>
                  <a:fillRect/>
                </a:stretch>
              </p:blipFill>
              <p:spPr>
                <a:xfrm>
                  <a:off x="10618280" y="3727147"/>
                  <a:ext cx="69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C7714428-D7C0-4A05-BCEA-5DD3D7E03845}"/>
                    </a:ext>
                  </a:extLst>
                </p14:cNvPr>
                <p14:cNvContentPartPr/>
                <p14:nvPr/>
              </p14:nvContentPartPr>
              <p14:xfrm>
                <a:off x="10590200" y="3767467"/>
                <a:ext cx="54720" cy="15840"/>
              </p14:xfrm>
            </p:contentPart>
          </mc:Choice>
          <mc:Fallback>
            <p:pic>
              <p:nvPicPr>
                <p:cNvPr id="102" name="Freihand 101">
                  <a:extLst>
                    <a:ext uri="{FF2B5EF4-FFF2-40B4-BE49-F238E27FC236}">
                      <a16:creationId xmlns:a16="http://schemas.microsoft.com/office/drawing/2014/main" id="{C7714428-D7C0-4A05-BCEA-5DD3D7E03845}"/>
                    </a:ext>
                  </a:extLst>
                </p:cNvPr>
                <p:cNvPicPr/>
                <p:nvPr/>
              </p:nvPicPr>
              <p:blipFill>
                <a:blip r:embed="rId168"/>
                <a:stretch>
                  <a:fillRect/>
                </a:stretch>
              </p:blipFill>
              <p:spPr>
                <a:xfrm>
                  <a:off x="10585880" y="3763147"/>
                  <a:ext cx="63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7492BEE5-61F4-487C-8697-3E8761F40E40}"/>
                    </a:ext>
                  </a:extLst>
                </p14:cNvPr>
                <p14:cNvContentPartPr/>
                <p14:nvPr/>
              </p14:nvContentPartPr>
              <p14:xfrm>
                <a:off x="10693520" y="3727507"/>
                <a:ext cx="192600" cy="156240"/>
              </p14:xfrm>
            </p:contentPart>
          </mc:Choice>
          <mc:Fallback>
            <p:pic>
              <p:nvPicPr>
                <p:cNvPr id="103" name="Freihand 102">
                  <a:extLst>
                    <a:ext uri="{FF2B5EF4-FFF2-40B4-BE49-F238E27FC236}">
                      <a16:creationId xmlns:a16="http://schemas.microsoft.com/office/drawing/2014/main" id="{7492BEE5-61F4-487C-8697-3E8761F40E40}"/>
                    </a:ext>
                  </a:extLst>
                </p:cNvPr>
                <p:cNvPicPr/>
                <p:nvPr/>
              </p:nvPicPr>
              <p:blipFill>
                <a:blip r:embed="rId170"/>
                <a:stretch>
                  <a:fillRect/>
                </a:stretch>
              </p:blipFill>
              <p:spPr>
                <a:xfrm>
                  <a:off x="10689200" y="3723187"/>
                  <a:ext cx="201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026722F2-1822-404E-8778-64F64247F69B}"/>
                    </a:ext>
                  </a:extLst>
                </p14:cNvPr>
                <p14:cNvContentPartPr/>
                <p14:nvPr/>
              </p14:nvContentPartPr>
              <p14:xfrm>
                <a:off x="10853000" y="3794467"/>
                <a:ext cx="127800" cy="90000"/>
              </p14:xfrm>
            </p:contentPart>
          </mc:Choice>
          <mc:Fallback>
            <p:pic>
              <p:nvPicPr>
                <p:cNvPr id="104" name="Freihand 103">
                  <a:extLst>
                    <a:ext uri="{FF2B5EF4-FFF2-40B4-BE49-F238E27FC236}">
                      <a16:creationId xmlns:a16="http://schemas.microsoft.com/office/drawing/2014/main" id="{026722F2-1822-404E-8778-64F64247F69B}"/>
                    </a:ext>
                  </a:extLst>
                </p:cNvPr>
                <p:cNvPicPr/>
                <p:nvPr/>
              </p:nvPicPr>
              <p:blipFill>
                <a:blip r:embed="rId172"/>
                <a:stretch>
                  <a:fillRect/>
                </a:stretch>
              </p:blipFill>
              <p:spPr>
                <a:xfrm>
                  <a:off x="10848680" y="3790147"/>
                  <a:ext cx="136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1D9347F8-BD15-490C-8306-37B43658BD47}"/>
                    </a:ext>
                  </a:extLst>
                </p14:cNvPr>
                <p14:cNvContentPartPr/>
                <p14:nvPr/>
              </p14:nvContentPartPr>
              <p14:xfrm>
                <a:off x="10755080" y="3729307"/>
                <a:ext cx="81000" cy="15480"/>
              </p14:xfrm>
            </p:contentPart>
          </mc:Choice>
          <mc:Fallback>
            <p:pic>
              <p:nvPicPr>
                <p:cNvPr id="105" name="Freihand 104">
                  <a:extLst>
                    <a:ext uri="{FF2B5EF4-FFF2-40B4-BE49-F238E27FC236}">
                      <a16:creationId xmlns:a16="http://schemas.microsoft.com/office/drawing/2014/main" id="{1D9347F8-BD15-490C-8306-37B43658BD47}"/>
                    </a:ext>
                  </a:extLst>
                </p:cNvPr>
                <p:cNvPicPr/>
                <p:nvPr/>
              </p:nvPicPr>
              <p:blipFill>
                <a:blip r:embed="rId174"/>
                <a:stretch>
                  <a:fillRect/>
                </a:stretch>
              </p:blipFill>
              <p:spPr>
                <a:xfrm>
                  <a:off x="10750760" y="3724987"/>
                  <a:ext cx="89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EE096DE1-134C-44F2-9338-752B50286C13}"/>
                    </a:ext>
                  </a:extLst>
                </p14:cNvPr>
                <p14:cNvContentPartPr/>
                <p14:nvPr/>
              </p14:nvContentPartPr>
              <p14:xfrm>
                <a:off x="11017160" y="3731827"/>
                <a:ext cx="152280" cy="144720"/>
              </p14:xfrm>
            </p:contentPart>
          </mc:Choice>
          <mc:Fallback>
            <p:pic>
              <p:nvPicPr>
                <p:cNvPr id="106" name="Freihand 105">
                  <a:extLst>
                    <a:ext uri="{FF2B5EF4-FFF2-40B4-BE49-F238E27FC236}">
                      <a16:creationId xmlns:a16="http://schemas.microsoft.com/office/drawing/2014/main" id="{EE096DE1-134C-44F2-9338-752B50286C13}"/>
                    </a:ext>
                  </a:extLst>
                </p:cNvPr>
                <p:cNvPicPr/>
                <p:nvPr/>
              </p:nvPicPr>
              <p:blipFill>
                <a:blip r:embed="rId176"/>
                <a:stretch>
                  <a:fillRect/>
                </a:stretch>
              </p:blipFill>
              <p:spPr>
                <a:xfrm>
                  <a:off x="11012840" y="3727507"/>
                  <a:ext cx="160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1D0D4B8B-5E44-494A-9015-432A680518E5}"/>
                    </a:ext>
                  </a:extLst>
                </p14:cNvPr>
                <p14:cNvContentPartPr/>
                <p14:nvPr/>
              </p14:nvContentPartPr>
              <p14:xfrm>
                <a:off x="11073680" y="3840907"/>
                <a:ext cx="97560" cy="30600"/>
              </p14:xfrm>
            </p:contentPart>
          </mc:Choice>
          <mc:Fallback>
            <p:pic>
              <p:nvPicPr>
                <p:cNvPr id="107" name="Freihand 106">
                  <a:extLst>
                    <a:ext uri="{FF2B5EF4-FFF2-40B4-BE49-F238E27FC236}">
                      <a16:creationId xmlns:a16="http://schemas.microsoft.com/office/drawing/2014/main" id="{1D0D4B8B-5E44-494A-9015-432A680518E5}"/>
                    </a:ext>
                  </a:extLst>
                </p:cNvPr>
                <p:cNvPicPr/>
                <p:nvPr/>
              </p:nvPicPr>
              <p:blipFill>
                <a:blip r:embed="rId178"/>
                <a:stretch>
                  <a:fillRect/>
                </a:stretch>
              </p:blipFill>
              <p:spPr>
                <a:xfrm>
                  <a:off x="11069360" y="3836587"/>
                  <a:ext cx="106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09A138B3-57ED-41F6-A8E7-DDD9E663050D}"/>
                    </a:ext>
                  </a:extLst>
                </p14:cNvPr>
                <p14:cNvContentPartPr/>
                <p14:nvPr/>
              </p14:nvContentPartPr>
              <p14:xfrm>
                <a:off x="11152520" y="3809587"/>
                <a:ext cx="111600" cy="94680"/>
              </p14:xfrm>
            </p:contentPart>
          </mc:Choice>
          <mc:Fallback>
            <p:pic>
              <p:nvPicPr>
                <p:cNvPr id="108" name="Freihand 107">
                  <a:extLst>
                    <a:ext uri="{FF2B5EF4-FFF2-40B4-BE49-F238E27FC236}">
                      <a16:creationId xmlns:a16="http://schemas.microsoft.com/office/drawing/2014/main" id="{09A138B3-57ED-41F6-A8E7-DDD9E663050D}"/>
                    </a:ext>
                  </a:extLst>
                </p:cNvPr>
                <p:cNvPicPr/>
                <p:nvPr/>
              </p:nvPicPr>
              <p:blipFill>
                <a:blip r:embed="rId180"/>
                <a:stretch>
                  <a:fillRect/>
                </a:stretch>
              </p:blipFill>
              <p:spPr>
                <a:xfrm>
                  <a:off x="11148200" y="3805267"/>
                  <a:ext cx="120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216B0383-C7D9-4D0E-B982-D66DD112F619}"/>
                    </a:ext>
                  </a:extLst>
                </p14:cNvPr>
                <p14:cNvContentPartPr/>
                <p14:nvPr/>
              </p14:nvContentPartPr>
              <p14:xfrm>
                <a:off x="11280320" y="3804547"/>
                <a:ext cx="98640" cy="98640"/>
              </p14:xfrm>
            </p:contentPart>
          </mc:Choice>
          <mc:Fallback>
            <p:pic>
              <p:nvPicPr>
                <p:cNvPr id="109" name="Freihand 108">
                  <a:extLst>
                    <a:ext uri="{FF2B5EF4-FFF2-40B4-BE49-F238E27FC236}">
                      <a16:creationId xmlns:a16="http://schemas.microsoft.com/office/drawing/2014/main" id="{216B0383-C7D9-4D0E-B982-D66DD112F619}"/>
                    </a:ext>
                  </a:extLst>
                </p:cNvPr>
                <p:cNvPicPr/>
                <p:nvPr/>
              </p:nvPicPr>
              <p:blipFill>
                <a:blip r:embed="rId182"/>
                <a:stretch>
                  <a:fillRect/>
                </a:stretch>
              </p:blipFill>
              <p:spPr>
                <a:xfrm>
                  <a:off x="11276000" y="3800227"/>
                  <a:ext cx="107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6D3655ED-30C2-4186-82CF-10C2D2AEBD88}"/>
                    </a:ext>
                  </a:extLst>
                </p14:cNvPr>
                <p14:cNvContentPartPr/>
                <p14:nvPr/>
              </p14:nvContentPartPr>
              <p14:xfrm>
                <a:off x="11375000" y="3709507"/>
                <a:ext cx="256320" cy="163800"/>
              </p14:xfrm>
            </p:contentPart>
          </mc:Choice>
          <mc:Fallback>
            <p:pic>
              <p:nvPicPr>
                <p:cNvPr id="110" name="Freihand 109">
                  <a:extLst>
                    <a:ext uri="{FF2B5EF4-FFF2-40B4-BE49-F238E27FC236}">
                      <a16:creationId xmlns:a16="http://schemas.microsoft.com/office/drawing/2014/main" id="{6D3655ED-30C2-4186-82CF-10C2D2AEBD88}"/>
                    </a:ext>
                  </a:extLst>
                </p:cNvPr>
                <p:cNvPicPr/>
                <p:nvPr/>
              </p:nvPicPr>
              <p:blipFill>
                <a:blip r:embed="rId184"/>
                <a:stretch>
                  <a:fillRect/>
                </a:stretch>
              </p:blipFill>
              <p:spPr>
                <a:xfrm>
                  <a:off x="11370680" y="3705187"/>
                  <a:ext cx="264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BE70D1B6-22BD-4941-818A-BA933AD77836}"/>
                    </a:ext>
                  </a:extLst>
                </p14:cNvPr>
                <p14:cNvContentPartPr/>
                <p14:nvPr/>
              </p14:nvContentPartPr>
              <p14:xfrm>
                <a:off x="11593160" y="3825427"/>
                <a:ext cx="25200" cy="52200"/>
              </p14:xfrm>
            </p:contentPart>
          </mc:Choice>
          <mc:Fallback>
            <p:pic>
              <p:nvPicPr>
                <p:cNvPr id="112" name="Freihand 111">
                  <a:extLst>
                    <a:ext uri="{FF2B5EF4-FFF2-40B4-BE49-F238E27FC236}">
                      <a16:creationId xmlns:a16="http://schemas.microsoft.com/office/drawing/2014/main" id="{BE70D1B6-22BD-4941-818A-BA933AD77836}"/>
                    </a:ext>
                  </a:extLst>
                </p:cNvPr>
                <p:cNvPicPr/>
                <p:nvPr/>
              </p:nvPicPr>
              <p:blipFill>
                <a:blip r:embed="rId186"/>
                <a:stretch>
                  <a:fillRect/>
                </a:stretch>
              </p:blipFill>
              <p:spPr>
                <a:xfrm>
                  <a:off x="11588840" y="3821107"/>
                  <a:ext cx="33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9E611817-EBC3-4A62-A26E-7974FE3593B3}"/>
                    </a:ext>
                  </a:extLst>
                </p14:cNvPr>
                <p14:cNvContentPartPr/>
                <p14:nvPr/>
              </p14:nvContentPartPr>
              <p14:xfrm>
                <a:off x="9542600" y="4147987"/>
                <a:ext cx="289080" cy="101160"/>
              </p14:xfrm>
            </p:contentPart>
          </mc:Choice>
          <mc:Fallback>
            <p:pic>
              <p:nvPicPr>
                <p:cNvPr id="114" name="Freihand 113">
                  <a:extLst>
                    <a:ext uri="{FF2B5EF4-FFF2-40B4-BE49-F238E27FC236}">
                      <a16:creationId xmlns:a16="http://schemas.microsoft.com/office/drawing/2014/main" id="{9E611817-EBC3-4A62-A26E-7974FE3593B3}"/>
                    </a:ext>
                  </a:extLst>
                </p:cNvPr>
                <p:cNvPicPr/>
                <p:nvPr/>
              </p:nvPicPr>
              <p:blipFill>
                <a:blip r:embed="rId188"/>
                <a:stretch>
                  <a:fillRect/>
                </a:stretch>
              </p:blipFill>
              <p:spPr>
                <a:xfrm>
                  <a:off x="9538280" y="4143667"/>
                  <a:ext cx="297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68D61FA2-ECF5-4F2B-9FDC-D5995C4917F7}"/>
                    </a:ext>
                  </a:extLst>
                </p14:cNvPr>
                <p14:cNvContentPartPr/>
                <p14:nvPr/>
              </p14:nvContentPartPr>
              <p14:xfrm>
                <a:off x="9888920" y="4128187"/>
                <a:ext cx="79200" cy="114480"/>
              </p14:xfrm>
            </p:contentPart>
          </mc:Choice>
          <mc:Fallback>
            <p:pic>
              <p:nvPicPr>
                <p:cNvPr id="115" name="Freihand 114">
                  <a:extLst>
                    <a:ext uri="{FF2B5EF4-FFF2-40B4-BE49-F238E27FC236}">
                      <a16:creationId xmlns:a16="http://schemas.microsoft.com/office/drawing/2014/main" id="{68D61FA2-ECF5-4F2B-9FDC-D5995C4917F7}"/>
                    </a:ext>
                  </a:extLst>
                </p:cNvPr>
                <p:cNvPicPr/>
                <p:nvPr/>
              </p:nvPicPr>
              <p:blipFill>
                <a:blip r:embed="rId190"/>
                <a:stretch>
                  <a:fillRect/>
                </a:stretch>
              </p:blipFill>
              <p:spPr>
                <a:xfrm>
                  <a:off x="9884600" y="4123867"/>
                  <a:ext cx="87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46E72996-4658-4A54-8100-C2BBD2C28E19}"/>
                    </a:ext>
                  </a:extLst>
                </p14:cNvPr>
                <p14:cNvContentPartPr/>
                <p14:nvPr/>
              </p14:nvContentPartPr>
              <p14:xfrm>
                <a:off x="9979280" y="4110907"/>
                <a:ext cx="84240" cy="124920"/>
              </p14:xfrm>
            </p:contentPart>
          </mc:Choice>
          <mc:Fallback>
            <p:pic>
              <p:nvPicPr>
                <p:cNvPr id="116" name="Freihand 115">
                  <a:extLst>
                    <a:ext uri="{FF2B5EF4-FFF2-40B4-BE49-F238E27FC236}">
                      <a16:creationId xmlns:a16="http://schemas.microsoft.com/office/drawing/2014/main" id="{46E72996-4658-4A54-8100-C2BBD2C28E19}"/>
                    </a:ext>
                  </a:extLst>
                </p:cNvPr>
                <p:cNvPicPr/>
                <p:nvPr/>
              </p:nvPicPr>
              <p:blipFill>
                <a:blip r:embed="rId192"/>
                <a:stretch>
                  <a:fillRect/>
                </a:stretch>
              </p:blipFill>
              <p:spPr>
                <a:xfrm>
                  <a:off x="9974960" y="4106587"/>
                  <a:ext cx="92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8834BD4E-D293-4503-977B-FC27F0FD9F81}"/>
                    </a:ext>
                  </a:extLst>
                </p14:cNvPr>
                <p14:cNvContentPartPr/>
                <p14:nvPr/>
              </p14:nvContentPartPr>
              <p14:xfrm>
                <a:off x="10086200" y="4131427"/>
                <a:ext cx="219240" cy="66600"/>
              </p14:xfrm>
            </p:contentPart>
          </mc:Choice>
          <mc:Fallback>
            <p:pic>
              <p:nvPicPr>
                <p:cNvPr id="117" name="Freihand 116">
                  <a:extLst>
                    <a:ext uri="{FF2B5EF4-FFF2-40B4-BE49-F238E27FC236}">
                      <a16:creationId xmlns:a16="http://schemas.microsoft.com/office/drawing/2014/main" id="{8834BD4E-D293-4503-977B-FC27F0FD9F81}"/>
                    </a:ext>
                  </a:extLst>
                </p:cNvPr>
                <p:cNvPicPr/>
                <p:nvPr/>
              </p:nvPicPr>
              <p:blipFill>
                <a:blip r:embed="rId194"/>
                <a:stretch>
                  <a:fillRect/>
                </a:stretch>
              </p:blipFill>
              <p:spPr>
                <a:xfrm>
                  <a:off x="10081880" y="4127107"/>
                  <a:ext cx="227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CA2D7ED6-2D53-4B0D-A43B-7BAAD635446C}"/>
                    </a:ext>
                  </a:extLst>
                </p14:cNvPr>
                <p14:cNvContentPartPr/>
                <p14:nvPr/>
              </p14:nvContentPartPr>
              <p14:xfrm>
                <a:off x="9739880" y="4077787"/>
                <a:ext cx="79920" cy="28080"/>
              </p14:xfrm>
            </p:contentPart>
          </mc:Choice>
          <mc:Fallback>
            <p:pic>
              <p:nvPicPr>
                <p:cNvPr id="118" name="Freihand 117">
                  <a:extLst>
                    <a:ext uri="{FF2B5EF4-FFF2-40B4-BE49-F238E27FC236}">
                      <a16:creationId xmlns:a16="http://schemas.microsoft.com/office/drawing/2014/main" id="{CA2D7ED6-2D53-4B0D-A43B-7BAAD635446C}"/>
                    </a:ext>
                  </a:extLst>
                </p:cNvPr>
                <p:cNvPicPr/>
                <p:nvPr/>
              </p:nvPicPr>
              <p:blipFill>
                <a:blip r:embed="rId196"/>
                <a:stretch>
                  <a:fillRect/>
                </a:stretch>
              </p:blipFill>
              <p:spPr>
                <a:xfrm>
                  <a:off x="9735560" y="4073467"/>
                  <a:ext cx="88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9D4D7DE6-0992-4DE1-9135-39E37A6CDBC4}"/>
                    </a:ext>
                  </a:extLst>
                </p14:cNvPr>
                <p14:cNvContentPartPr/>
                <p14:nvPr/>
              </p14:nvContentPartPr>
              <p14:xfrm>
                <a:off x="9829520" y="4089667"/>
                <a:ext cx="20520" cy="18720"/>
              </p14:xfrm>
            </p:contentPart>
          </mc:Choice>
          <mc:Fallback>
            <p:pic>
              <p:nvPicPr>
                <p:cNvPr id="119" name="Freihand 118">
                  <a:extLst>
                    <a:ext uri="{FF2B5EF4-FFF2-40B4-BE49-F238E27FC236}">
                      <a16:creationId xmlns:a16="http://schemas.microsoft.com/office/drawing/2014/main" id="{9D4D7DE6-0992-4DE1-9135-39E37A6CDBC4}"/>
                    </a:ext>
                  </a:extLst>
                </p:cNvPr>
                <p:cNvPicPr/>
                <p:nvPr/>
              </p:nvPicPr>
              <p:blipFill>
                <a:blip r:embed="rId198"/>
                <a:stretch>
                  <a:fillRect/>
                </a:stretch>
              </p:blipFill>
              <p:spPr>
                <a:xfrm>
                  <a:off x="9825200" y="4085347"/>
                  <a:ext cx="29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B110E3E1-06C3-4152-9386-92ABEF451399}"/>
                    </a:ext>
                  </a:extLst>
                </p14:cNvPr>
                <p14:cNvContentPartPr/>
                <p14:nvPr/>
              </p14:nvContentPartPr>
              <p14:xfrm>
                <a:off x="10544840" y="4123147"/>
                <a:ext cx="175320" cy="118440"/>
              </p14:xfrm>
            </p:contentPart>
          </mc:Choice>
          <mc:Fallback>
            <p:pic>
              <p:nvPicPr>
                <p:cNvPr id="120" name="Freihand 119">
                  <a:extLst>
                    <a:ext uri="{FF2B5EF4-FFF2-40B4-BE49-F238E27FC236}">
                      <a16:creationId xmlns:a16="http://schemas.microsoft.com/office/drawing/2014/main" id="{B110E3E1-06C3-4152-9386-92ABEF451399}"/>
                    </a:ext>
                  </a:extLst>
                </p:cNvPr>
                <p:cNvPicPr/>
                <p:nvPr/>
              </p:nvPicPr>
              <p:blipFill>
                <a:blip r:embed="rId200"/>
                <a:stretch>
                  <a:fillRect/>
                </a:stretch>
              </p:blipFill>
              <p:spPr>
                <a:xfrm>
                  <a:off x="10540520" y="4118827"/>
                  <a:ext cx="183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52BADDC3-9D67-4DC4-8CFF-A03BB076866C}"/>
                    </a:ext>
                  </a:extLst>
                </p14:cNvPr>
                <p14:cNvContentPartPr/>
                <p14:nvPr/>
              </p14:nvContentPartPr>
              <p14:xfrm>
                <a:off x="10711160" y="4072027"/>
                <a:ext cx="17640" cy="26640"/>
              </p14:xfrm>
            </p:contentPart>
          </mc:Choice>
          <mc:Fallback>
            <p:pic>
              <p:nvPicPr>
                <p:cNvPr id="121" name="Freihand 120">
                  <a:extLst>
                    <a:ext uri="{FF2B5EF4-FFF2-40B4-BE49-F238E27FC236}">
                      <a16:creationId xmlns:a16="http://schemas.microsoft.com/office/drawing/2014/main" id="{52BADDC3-9D67-4DC4-8CFF-A03BB076866C}"/>
                    </a:ext>
                  </a:extLst>
                </p:cNvPr>
                <p:cNvPicPr/>
                <p:nvPr/>
              </p:nvPicPr>
              <p:blipFill>
                <a:blip r:embed="rId202"/>
                <a:stretch>
                  <a:fillRect/>
                </a:stretch>
              </p:blipFill>
              <p:spPr>
                <a:xfrm>
                  <a:off x="10706840" y="4067707"/>
                  <a:ext cx="26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A2C0E291-0D10-4875-9E51-9B499AEDF89E}"/>
                    </a:ext>
                  </a:extLst>
                </p14:cNvPr>
                <p14:cNvContentPartPr/>
                <p14:nvPr/>
              </p14:nvContentPartPr>
              <p14:xfrm>
                <a:off x="10773800" y="4010827"/>
                <a:ext cx="302760" cy="219960"/>
              </p14:xfrm>
            </p:contentPart>
          </mc:Choice>
          <mc:Fallback>
            <p:pic>
              <p:nvPicPr>
                <p:cNvPr id="122" name="Freihand 121">
                  <a:extLst>
                    <a:ext uri="{FF2B5EF4-FFF2-40B4-BE49-F238E27FC236}">
                      <a16:creationId xmlns:a16="http://schemas.microsoft.com/office/drawing/2014/main" id="{A2C0E291-0D10-4875-9E51-9B499AEDF89E}"/>
                    </a:ext>
                  </a:extLst>
                </p:cNvPr>
                <p:cNvPicPr/>
                <p:nvPr/>
              </p:nvPicPr>
              <p:blipFill>
                <a:blip r:embed="rId204"/>
                <a:stretch>
                  <a:fillRect/>
                </a:stretch>
              </p:blipFill>
              <p:spPr>
                <a:xfrm>
                  <a:off x="10769480" y="4006507"/>
                  <a:ext cx="311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E33C87BE-1061-422A-98AA-B09E56E78A66}"/>
                    </a:ext>
                  </a:extLst>
                </p14:cNvPr>
                <p14:cNvContentPartPr/>
                <p14:nvPr/>
              </p14:nvContentPartPr>
              <p14:xfrm>
                <a:off x="10419560" y="4239427"/>
                <a:ext cx="605880" cy="90000"/>
              </p14:xfrm>
            </p:contentPart>
          </mc:Choice>
          <mc:Fallback>
            <p:pic>
              <p:nvPicPr>
                <p:cNvPr id="123" name="Freihand 122">
                  <a:extLst>
                    <a:ext uri="{FF2B5EF4-FFF2-40B4-BE49-F238E27FC236}">
                      <a16:creationId xmlns:a16="http://schemas.microsoft.com/office/drawing/2014/main" id="{E33C87BE-1061-422A-98AA-B09E56E78A66}"/>
                    </a:ext>
                  </a:extLst>
                </p:cNvPr>
                <p:cNvPicPr/>
                <p:nvPr/>
              </p:nvPicPr>
              <p:blipFill>
                <a:blip r:embed="rId206"/>
                <a:stretch>
                  <a:fillRect/>
                </a:stretch>
              </p:blipFill>
              <p:spPr>
                <a:xfrm>
                  <a:off x="10415240" y="4235107"/>
                  <a:ext cx="614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6076D4CC-57B1-4926-8019-3FFE7B91A8CA}"/>
                    </a:ext>
                  </a:extLst>
                </p14:cNvPr>
                <p14:cNvContentPartPr/>
                <p14:nvPr/>
              </p14:nvContentPartPr>
              <p14:xfrm>
                <a:off x="11278160" y="4118467"/>
                <a:ext cx="247680" cy="125640"/>
              </p14:xfrm>
            </p:contentPart>
          </mc:Choice>
          <mc:Fallback>
            <p:pic>
              <p:nvPicPr>
                <p:cNvPr id="124" name="Freihand 123">
                  <a:extLst>
                    <a:ext uri="{FF2B5EF4-FFF2-40B4-BE49-F238E27FC236}">
                      <a16:creationId xmlns:a16="http://schemas.microsoft.com/office/drawing/2014/main" id="{6076D4CC-57B1-4926-8019-3FFE7B91A8CA}"/>
                    </a:ext>
                  </a:extLst>
                </p:cNvPr>
                <p:cNvPicPr/>
                <p:nvPr/>
              </p:nvPicPr>
              <p:blipFill>
                <a:blip r:embed="rId208"/>
                <a:stretch>
                  <a:fillRect/>
                </a:stretch>
              </p:blipFill>
              <p:spPr>
                <a:xfrm>
                  <a:off x="11273840" y="4114147"/>
                  <a:ext cx="256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D5210393-260A-48DE-8492-97A11274C089}"/>
                    </a:ext>
                  </a:extLst>
                </p14:cNvPr>
                <p14:cNvContentPartPr/>
                <p14:nvPr/>
              </p14:nvContentPartPr>
              <p14:xfrm>
                <a:off x="11406680" y="4046107"/>
                <a:ext cx="26640" cy="3600"/>
              </p14:xfrm>
            </p:contentPart>
          </mc:Choice>
          <mc:Fallback>
            <p:pic>
              <p:nvPicPr>
                <p:cNvPr id="125" name="Freihand 124">
                  <a:extLst>
                    <a:ext uri="{FF2B5EF4-FFF2-40B4-BE49-F238E27FC236}">
                      <a16:creationId xmlns:a16="http://schemas.microsoft.com/office/drawing/2014/main" id="{D5210393-260A-48DE-8492-97A11274C089}"/>
                    </a:ext>
                  </a:extLst>
                </p:cNvPr>
                <p:cNvPicPr/>
                <p:nvPr/>
              </p:nvPicPr>
              <p:blipFill>
                <a:blip r:embed="rId210"/>
                <a:stretch>
                  <a:fillRect/>
                </a:stretch>
              </p:blipFill>
              <p:spPr>
                <a:xfrm>
                  <a:off x="11402360" y="4041787"/>
                  <a:ext cx="35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65CA402E-A8BE-436F-8E69-55FC14EF5CC4}"/>
                    </a:ext>
                  </a:extLst>
                </p14:cNvPr>
                <p14:cNvContentPartPr/>
                <p14:nvPr/>
              </p14:nvContentPartPr>
              <p14:xfrm>
                <a:off x="9517760" y="4405387"/>
                <a:ext cx="162720" cy="262080"/>
              </p14:xfrm>
            </p:contentPart>
          </mc:Choice>
          <mc:Fallback>
            <p:pic>
              <p:nvPicPr>
                <p:cNvPr id="126" name="Freihand 125">
                  <a:extLst>
                    <a:ext uri="{FF2B5EF4-FFF2-40B4-BE49-F238E27FC236}">
                      <a16:creationId xmlns:a16="http://schemas.microsoft.com/office/drawing/2014/main" id="{65CA402E-A8BE-436F-8E69-55FC14EF5CC4}"/>
                    </a:ext>
                  </a:extLst>
                </p:cNvPr>
                <p:cNvPicPr/>
                <p:nvPr/>
              </p:nvPicPr>
              <p:blipFill>
                <a:blip r:embed="rId212"/>
                <a:stretch>
                  <a:fillRect/>
                </a:stretch>
              </p:blipFill>
              <p:spPr>
                <a:xfrm>
                  <a:off x="9513440" y="4401067"/>
                  <a:ext cx="171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5B78C280-0549-4211-A8C0-718EBB7C0339}"/>
                    </a:ext>
                  </a:extLst>
                </p14:cNvPr>
                <p14:cNvContentPartPr/>
                <p14:nvPr/>
              </p14:nvContentPartPr>
              <p14:xfrm>
                <a:off x="9737000" y="4395307"/>
                <a:ext cx="393840" cy="208800"/>
              </p14:xfrm>
            </p:contentPart>
          </mc:Choice>
          <mc:Fallback>
            <p:pic>
              <p:nvPicPr>
                <p:cNvPr id="127" name="Freihand 126">
                  <a:extLst>
                    <a:ext uri="{FF2B5EF4-FFF2-40B4-BE49-F238E27FC236}">
                      <a16:creationId xmlns:a16="http://schemas.microsoft.com/office/drawing/2014/main" id="{5B78C280-0549-4211-A8C0-718EBB7C0339}"/>
                    </a:ext>
                  </a:extLst>
                </p:cNvPr>
                <p:cNvPicPr/>
                <p:nvPr/>
              </p:nvPicPr>
              <p:blipFill>
                <a:blip r:embed="rId214"/>
                <a:stretch>
                  <a:fillRect/>
                </a:stretch>
              </p:blipFill>
              <p:spPr>
                <a:xfrm>
                  <a:off x="9732680" y="4390987"/>
                  <a:ext cx="402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032F2812-2A1B-4A2A-8926-2584F3FF8AEA}"/>
                    </a:ext>
                  </a:extLst>
                </p14:cNvPr>
                <p14:cNvContentPartPr/>
                <p14:nvPr/>
              </p14:nvContentPartPr>
              <p14:xfrm>
                <a:off x="10296440" y="4509787"/>
                <a:ext cx="456480" cy="267840"/>
              </p14:xfrm>
            </p:contentPart>
          </mc:Choice>
          <mc:Fallback>
            <p:pic>
              <p:nvPicPr>
                <p:cNvPr id="128" name="Freihand 127">
                  <a:extLst>
                    <a:ext uri="{FF2B5EF4-FFF2-40B4-BE49-F238E27FC236}">
                      <a16:creationId xmlns:a16="http://schemas.microsoft.com/office/drawing/2014/main" id="{032F2812-2A1B-4A2A-8926-2584F3FF8AEA}"/>
                    </a:ext>
                  </a:extLst>
                </p:cNvPr>
                <p:cNvPicPr/>
                <p:nvPr/>
              </p:nvPicPr>
              <p:blipFill>
                <a:blip r:embed="rId216"/>
                <a:stretch>
                  <a:fillRect/>
                </a:stretch>
              </p:blipFill>
              <p:spPr>
                <a:xfrm>
                  <a:off x="10292120" y="4505467"/>
                  <a:ext cx="4651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4FC39FE4-D6CE-4716-B60E-2FB8D1E36480}"/>
                    </a:ext>
                  </a:extLst>
                </p14:cNvPr>
                <p14:cNvContentPartPr/>
                <p14:nvPr/>
              </p14:nvContentPartPr>
              <p14:xfrm>
                <a:off x="10802600" y="4488907"/>
                <a:ext cx="67320" cy="87480"/>
              </p14:xfrm>
            </p:contentPart>
          </mc:Choice>
          <mc:Fallback>
            <p:pic>
              <p:nvPicPr>
                <p:cNvPr id="129" name="Freihand 128">
                  <a:extLst>
                    <a:ext uri="{FF2B5EF4-FFF2-40B4-BE49-F238E27FC236}">
                      <a16:creationId xmlns:a16="http://schemas.microsoft.com/office/drawing/2014/main" id="{4FC39FE4-D6CE-4716-B60E-2FB8D1E36480}"/>
                    </a:ext>
                  </a:extLst>
                </p:cNvPr>
                <p:cNvPicPr/>
                <p:nvPr/>
              </p:nvPicPr>
              <p:blipFill>
                <a:blip r:embed="rId218"/>
                <a:stretch>
                  <a:fillRect/>
                </a:stretch>
              </p:blipFill>
              <p:spPr>
                <a:xfrm>
                  <a:off x="10798280" y="4484587"/>
                  <a:ext cx="75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1BAB7943-7922-4DEB-A09F-F491017C26C8}"/>
                    </a:ext>
                  </a:extLst>
                </p14:cNvPr>
                <p14:cNvContentPartPr/>
                <p14:nvPr/>
              </p14:nvContentPartPr>
              <p14:xfrm>
                <a:off x="10878920" y="4474507"/>
                <a:ext cx="106200" cy="122760"/>
              </p14:xfrm>
            </p:contentPart>
          </mc:Choice>
          <mc:Fallback>
            <p:pic>
              <p:nvPicPr>
                <p:cNvPr id="130" name="Freihand 129">
                  <a:extLst>
                    <a:ext uri="{FF2B5EF4-FFF2-40B4-BE49-F238E27FC236}">
                      <a16:creationId xmlns:a16="http://schemas.microsoft.com/office/drawing/2014/main" id="{1BAB7943-7922-4DEB-A09F-F491017C26C8}"/>
                    </a:ext>
                  </a:extLst>
                </p:cNvPr>
                <p:cNvPicPr/>
                <p:nvPr/>
              </p:nvPicPr>
              <p:blipFill>
                <a:blip r:embed="rId220"/>
                <a:stretch>
                  <a:fillRect/>
                </a:stretch>
              </p:blipFill>
              <p:spPr>
                <a:xfrm>
                  <a:off x="10874600" y="4470187"/>
                  <a:ext cx="11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3187E9E6-17EB-4CF7-9E12-60C937DC0AEB}"/>
                    </a:ext>
                  </a:extLst>
                </p14:cNvPr>
                <p14:cNvContentPartPr/>
                <p14:nvPr/>
              </p14:nvContentPartPr>
              <p14:xfrm>
                <a:off x="10979720" y="4443547"/>
                <a:ext cx="116280" cy="154080"/>
              </p14:xfrm>
            </p:contentPart>
          </mc:Choice>
          <mc:Fallback>
            <p:pic>
              <p:nvPicPr>
                <p:cNvPr id="131" name="Freihand 130">
                  <a:extLst>
                    <a:ext uri="{FF2B5EF4-FFF2-40B4-BE49-F238E27FC236}">
                      <a16:creationId xmlns:a16="http://schemas.microsoft.com/office/drawing/2014/main" id="{3187E9E6-17EB-4CF7-9E12-60C937DC0AEB}"/>
                    </a:ext>
                  </a:extLst>
                </p:cNvPr>
                <p:cNvPicPr/>
                <p:nvPr/>
              </p:nvPicPr>
              <p:blipFill>
                <a:blip r:embed="rId222"/>
                <a:stretch>
                  <a:fillRect/>
                </a:stretch>
              </p:blipFill>
              <p:spPr>
                <a:xfrm>
                  <a:off x="10975400" y="4439227"/>
                  <a:ext cx="124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B6C95CEC-1EE3-4297-A58C-19E37C76FCA5}"/>
                    </a:ext>
                  </a:extLst>
                </p14:cNvPr>
                <p14:cNvContentPartPr/>
                <p14:nvPr/>
              </p14:nvContentPartPr>
              <p14:xfrm>
                <a:off x="11143880" y="4419067"/>
                <a:ext cx="263880" cy="151920"/>
              </p14:xfrm>
            </p:contentPart>
          </mc:Choice>
          <mc:Fallback>
            <p:pic>
              <p:nvPicPr>
                <p:cNvPr id="132" name="Freihand 131">
                  <a:extLst>
                    <a:ext uri="{FF2B5EF4-FFF2-40B4-BE49-F238E27FC236}">
                      <a16:creationId xmlns:a16="http://schemas.microsoft.com/office/drawing/2014/main" id="{B6C95CEC-1EE3-4297-A58C-19E37C76FCA5}"/>
                    </a:ext>
                  </a:extLst>
                </p:cNvPr>
                <p:cNvPicPr/>
                <p:nvPr/>
              </p:nvPicPr>
              <p:blipFill>
                <a:blip r:embed="rId224"/>
                <a:stretch>
                  <a:fillRect/>
                </a:stretch>
              </p:blipFill>
              <p:spPr>
                <a:xfrm>
                  <a:off x="11139560" y="4414747"/>
                  <a:ext cx="272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3EF841FF-1944-4EC7-AA25-C29BD7E02497}"/>
                    </a:ext>
                  </a:extLst>
                </p14:cNvPr>
                <p14:cNvContentPartPr/>
                <p14:nvPr/>
              </p14:nvContentPartPr>
              <p14:xfrm>
                <a:off x="10913120" y="4698067"/>
                <a:ext cx="383400" cy="117720"/>
              </p14:xfrm>
            </p:contentPart>
          </mc:Choice>
          <mc:Fallback>
            <p:pic>
              <p:nvPicPr>
                <p:cNvPr id="133" name="Freihand 132">
                  <a:extLst>
                    <a:ext uri="{FF2B5EF4-FFF2-40B4-BE49-F238E27FC236}">
                      <a16:creationId xmlns:a16="http://schemas.microsoft.com/office/drawing/2014/main" id="{3EF841FF-1944-4EC7-AA25-C29BD7E02497}"/>
                    </a:ext>
                  </a:extLst>
                </p:cNvPr>
                <p:cNvPicPr/>
                <p:nvPr/>
              </p:nvPicPr>
              <p:blipFill>
                <a:blip r:embed="rId226"/>
                <a:stretch>
                  <a:fillRect/>
                </a:stretch>
              </p:blipFill>
              <p:spPr>
                <a:xfrm>
                  <a:off x="10908800" y="4693747"/>
                  <a:ext cx="392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99A7E793-5DEB-4A06-B8DB-B42BAE61B7E8}"/>
                    </a:ext>
                  </a:extLst>
                </p14:cNvPr>
                <p14:cNvContentPartPr/>
                <p14:nvPr/>
              </p14:nvContentPartPr>
              <p14:xfrm>
                <a:off x="11350160" y="4613827"/>
                <a:ext cx="123480" cy="144720"/>
              </p14:xfrm>
            </p:contentPart>
          </mc:Choice>
          <mc:Fallback>
            <p:pic>
              <p:nvPicPr>
                <p:cNvPr id="134" name="Freihand 133">
                  <a:extLst>
                    <a:ext uri="{FF2B5EF4-FFF2-40B4-BE49-F238E27FC236}">
                      <a16:creationId xmlns:a16="http://schemas.microsoft.com/office/drawing/2014/main" id="{99A7E793-5DEB-4A06-B8DB-B42BAE61B7E8}"/>
                    </a:ext>
                  </a:extLst>
                </p:cNvPr>
                <p:cNvPicPr/>
                <p:nvPr/>
              </p:nvPicPr>
              <p:blipFill>
                <a:blip r:embed="rId228"/>
                <a:stretch>
                  <a:fillRect/>
                </a:stretch>
              </p:blipFill>
              <p:spPr>
                <a:xfrm>
                  <a:off x="11345840" y="4609507"/>
                  <a:ext cx="132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 name="Freihand 134">
                  <a:extLst>
                    <a:ext uri="{FF2B5EF4-FFF2-40B4-BE49-F238E27FC236}">
                      <a16:creationId xmlns:a16="http://schemas.microsoft.com/office/drawing/2014/main" id="{B0029B08-1663-49C2-9E51-63464D3C4B39}"/>
                    </a:ext>
                  </a:extLst>
                </p14:cNvPr>
                <p14:cNvContentPartPr/>
                <p14:nvPr/>
              </p14:nvContentPartPr>
              <p14:xfrm>
                <a:off x="11501000" y="4662427"/>
                <a:ext cx="227520" cy="101520"/>
              </p14:xfrm>
            </p:contentPart>
          </mc:Choice>
          <mc:Fallback>
            <p:pic>
              <p:nvPicPr>
                <p:cNvPr id="135" name="Freihand 134">
                  <a:extLst>
                    <a:ext uri="{FF2B5EF4-FFF2-40B4-BE49-F238E27FC236}">
                      <a16:creationId xmlns:a16="http://schemas.microsoft.com/office/drawing/2014/main" id="{B0029B08-1663-49C2-9E51-63464D3C4B39}"/>
                    </a:ext>
                  </a:extLst>
                </p:cNvPr>
                <p:cNvPicPr/>
                <p:nvPr/>
              </p:nvPicPr>
              <p:blipFill>
                <a:blip r:embed="rId230"/>
                <a:stretch>
                  <a:fillRect/>
                </a:stretch>
              </p:blipFill>
              <p:spPr>
                <a:xfrm>
                  <a:off x="11496680" y="4658107"/>
                  <a:ext cx="236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6" name="Freihand 135">
                  <a:extLst>
                    <a:ext uri="{FF2B5EF4-FFF2-40B4-BE49-F238E27FC236}">
                      <a16:creationId xmlns:a16="http://schemas.microsoft.com/office/drawing/2014/main" id="{8BB9D80D-CD0D-4BE3-A6F4-B0702C7CB6FC}"/>
                    </a:ext>
                  </a:extLst>
                </p14:cNvPr>
                <p14:cNvContentPartPr/>
                <p14:nvPr/>
              </p14:nvContentPartPr>
              <p14:xfrm>
                <a:off x="11816000" y="4519867"/>
                <a:ext cx="20880" cy="239040"/>
              </p14:xfrm>
            </p:contentPart>
          </mc:Choice>
          <mc:Fallback>
            <p:pic>
              <p:nvPicPr>
                <p:cNvPr id="136" name="Freihand 135">
                  <a:extLst>
                    <a:ext uri="{FF2B5EF4-FFF2-40B4-BE49-F238E27FC236}">
                      <a16:creationId xmlns:a16="http://schemas.microsoft.com/office/drawing/2014/main" id="{8BB9D80D-CD0D-4BE3-A6F4-B0702C7CB6FC}"/>
                    </a:ext>
                  </a:extLst>
                </p:cNvPr>
                <p:cNvPicPr/>
                <p:nvPr/>
              </p:nvPicPr>
              <p:blipFill>
                <a:blip r:embed="rId232"/>
                <a:stretch>
                  <a:fillRect/>
                </a:stretch>
              </p:blipFill>
              <p:spPr>
                <a:xfrm>
                  <a:off x="11811680" y="4515547"/>
                  <a:ext cx="29520" cy="247680"/>
                </a:xfrm>
                <a:prstGeom prst="rect">
                  <a:avLst/>
                </a:prstGeom>
              </p:spPr>
            </p:pic>
          </mc:Fallback>
        </mc:AlternateContent>
      </p:grpSp>
    </p:spTree>
    <p:extLst>
      <p:ext uri="{BB962C8B-B14F-4D97-AF65-F5344CB8AC3E}">
        <p14:creationId xmlns:p14="http://schemas.microsoft.com/office/powerpoint/2010/main" val="31598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23FFA6F-616C-4920-9F28-5696840522E9}"/>
                  </a:ext>
                </a:extLst>
              </p14:cNvPr>
              <p14:cNvContentPartPr/>
              <p14:nvPr/>
            </p14:nvContentPartPr>
            <p14:xfrm>
              <a:off x="3165560" y="2194267"/>
              <a:ext cx="1339920" cy="124560"/>
            </p14:xfrm>
          </p:contentPart>
        </mc:Choice>
        <mc:Fallback>
          <p:pic>
            <p:nvPicPr>
              <p:cNvPr id="2" name="Freihand 1">
                <a:extLst>
                  <a:ext uri="{FF2B5EF4-FFF2-40B4-BE49-F238E27FC236}">
                    <a16:creationId xmlns:a16="http://schemas.microsoft.com/office/drawing/2014/main" id="{D23FFA6F-616C-4920-9F28-5696840522E9}"/>
                  </a:ext>
                </a:extLst>
              </p:cNvPr>
              <p:cNvPicPr/>
              <p:nvPr/>
            </p:nvPicPr>
            <p:blipFill>
              <a:blip r:embed="rId3"/>
              <a:stretch>
                <a:fillRect/>
              </a:stretch>
            </p:blipFill>
            <p:spPr>
              <a:xfrm>
                <a:off x="3161240" y="2189947"/>
                <a:ext cx="1348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8A38B3E-290A-40BD-BC62-AB2DFF8EE94D}"/>
                  </a:ext>
                </a:extLst>
              </p14:cNvPr>
              <p14:cNvContentPartPr/>
              <p14:nvPr/>
            </p14:nvContentPartPr>
            <p14:xfrm>
              <a:off x="5719400" y="2032987"/>
              <a:ext cx="2630160" cy="214920"/>
            </p14:xfrm>
          </p:contentPart>
        </mc:Choice>
        <mc:Fallback>
          <p:pic>
            <p:nvPicPr>
              <p:cNvPr id="3" name="Freihand 2">
                <a:extLst>
                  <a:ext uri="{FF2B5EF4-FFF2-40B4-BE49-F238E27FC236}">
                    <a16:creationId xmlns:a16="http://schemas.microsoft.com/office/drawing/2014/main" id="{88A38B3E-290A-40BD-BC62-AB2DFF8EE94D}"/>
                  </a:ext>
                </a:extLst>
              </p:cNvPr>
              <p:cNvPicPr/>
              <p:nvPr/>
            </p:nvPicPr>
            <p:blipFill>
              <a:blip r:embed="rId5"/>
              <a:stretch>
                <a:fillRect/>
              </a:stretch>
            </p:blipFill>
            <p:spPr>
              <a:xfrm>
                <a:off x="5715080" y="2028667"/>
                <a:ext cx="2638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447E32EE-EFA9-4786-B209-562EC3737F38}"/>
                  </a:ext>
                </a:extLst>
              </p14:cNvPr>
              <p14:cNvContentPartPr/>
              <p14:nvPr/>
            </p14:nvContentPartPr>
            <p14:xfrm>
              <a:off x="3881600" y="3961147"/>
              <a:ext cx="142920" cy="229680"/>
            </p14:xfrm>
          </p:contentPart>
        </mc:Choice>
        <mc:Fallback>
          <p:pic>
            <p:nvPicPr>
              <p:cNvPr id="21" name="Freihand 20">
                <a:extLst>
                  <a:ext uri="{FF2B5EF4-FFF2-40B4-BE49-F238E27FC236}">
                    <a16:creationId xmlns:a16="http://schemas.microsoft.com/office/drawing/2014/main" id="{447E32EE-EFA9-4786-B209-562EC3737F38}"/>
                  </a:ext>
                </a:extLst>
              </p:cNvPr>
              <p:cNvPicPr/>
              <p:nvPr/>
            </p:nvPicPr>
            <p:blipFill>
              <a:blip r:embed="rId7"/>
              <a:stretch>
                <a:fillRect/>
              </a:stretch>
            </p:blipFill>
            <p:spPr>
              <a:xfrm>
                <a:off x="3877280" y="3956827"/>
                <a:ext cx="151560" cy="238320"/>
              </a:xfrm>
              <a:prstGeom prst="rect">
                <a:avLst/>
              </a:prstGeom>
            </p:spPr>
          </p:pic>
        </mc:Fallback>
      </mc:AlternateContent>
      <p:grpSp>
        <p:nvGrpSpPr>
          <p:cNvPr id="50" name="Gruppieren 49">
            <a:extLst>
              <a:ext uri="{FF2B5EF4-FFF2-40B4-BE49-F238E27FC236}">
                <a16:creationId xmlns:a16="http://schemas.microsoft.com/office/drawing/2014/main" id="{7032ED48-0828-49E2-B771-C1B9F75B1FA0}"/>
              </a:ext>
            </a:extLst>
          </p:cNvPr>
          <p:cNvGrpSpPr/>
          <p:nvPr/>
        </p:nvGrpSpPr>
        <p:grpSpPr>
          <a:xfrm>
            <a:off x="2692160" y="3819307"/>
            <a:ext cx="6423120" cy="709560"/>
            <a:chOff x="2692160" y="3819307"/>
            <a:chExt cx="6423120" cy="70956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826A8D9-861F-4480-AF7D-8E26C438F395}"/>
                    </a:ext>
                  </a:extLst>
                </p14:cNvPr>
                <p14:cNvContentPartPr/>
                <p14:nvPr/>
              </p14:nvContentPartPr>
              <p14:xfrm>
                <a:off x="2692160" y="4115947"/>
                <a:ext cx="208440" cy="19440"/>
              </p14:xfrm>
            </p:contentPart>
          </mc:Choice>
          <mc:Fallback>
            <p:pic>
              <p:nvPicPr>
                <p:cNvPr id="4" name="Freihand 3">
                  <a:extLst>
                    <a:ext uri="{FF2B5EF4-FFF2-40B4-BE49-F238E27FC236}">
                      <a16:creationId xmlns:a16="http://schemas.microsoft.com/office/drawing/2014/main" id="{E826A8D9-861F-4480-AF7D-8E26C438F395}"/>
                    </a:ext>
                  </a:extLst>
                </p:cNvPr>
                <p:cNvPicPr/>
                <p:nvPr/>
              </p:nvPicPr>
              <p:blipFill>
                <a:blip r:embed="rId9"/>
                <a:stretch>
                  <a:fillRect/>
                </a:stretch>
              </p:blipFill>
              <p:spPr>
                <a:xfrm>
                  <a:off x="2687840" y="4111627"/>
                  <a:ext cx="217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0D369BBE-7F3F-4B04-A49E-0D2CF77A48D8}"/>
                    </a:ext>
                  </a:extLst>
                </p14:cNvPr>
                <p14:cNvContentPartPr/>
                <p14:nvPr/>
              </p14:nvContentPartPr>
              <p14:xfrm>
                <a:off x="2702960" y="4167787"/>
                <a:ext cx="227160" cy="24840"/>
              </p14:xfrm>
            </p:contentPart>
          </mc:Choice>
          <mc:Fallback>
            <p:pic>
              <p:nvPicPr>
                <p:cNvPr id="5" name="Freihand 4">
                  <a:extLst>
                    <a:ext uri="{FF2B5EF4-FFF2-40B4-BE49-F238E27FC236}">
                      <a16:creationId xmlns:a16="http://schemas.microsoft.com/office/drawing/2014/main" id="{0D369BBE-7F3F-4B04-A49E-0D2CF77A48D8}"/>
                    </a:ext>
                  </a:extLst>
                </p:cNvPr>
                <p:cNvPicPr/>
                <p:nvPr/>
              </p:nvPicPr>
              <p:blipFill>
                <a:blip r:embed="rId11"/>
                <a:stretch>
                  <a:fillRect/>
                </a:stretch>
              </p:blipFill>
              <p:spPr>
                <a:xfrm>
                  <a:off x="2698640" y="4163467"/>
                  <a:ext cx="235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9171D7E3-5E09-4B87-AA0A-795671A5764F}"/>
                    </a:ext>
                  </a:extLst>
                </p14:cNvPr>
                <p14:cNvContentPartPr/>
                <p14:nvPr/>
              </p14:nvContentPartPr>
              <p14:xfrm>
                <a:off x="2953520" y="4081747"/>
                <a:ext cx="107280" cy="165600"/>
              </p14:xfrm>
            </p:contentPart>
          </mc:Choice>
          <mc:Fallback>
            <p:pic>
              <p:nvPicPr>
                <p:cNvPr id="6" name="Freihand 5">
                  <a:extLst>
                    <a:ext uri="{FF2B5EF4-FFF2-40B4-BE49-F238E27FC236}">
                      <a16:creationId xmlns:a16="http://schemas.microsoft.com/office/drawing/2014/main" id="{9171D7E3-5E09-4B87-AA0A-795671A5764F}"/>
                    </a:ext>
                  </a:extLst>
                </p:cNvPr>
                <p:cNvPicPr/>
                <p:nvPr/>
              </p:nvPicPr>
              <p:blipFill>
                <a:blip r:embed="rId13"/>
                <a:stretch>
                  <a:fillRect/>
                </a:stretch>
              </p:blipFill>
              <p:spPr>
                <a:xfrm>
                  <a:off x="2949200" y="4077427"/>
                  <a:ext cx="115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3DAC865D-6CA9-4EEF-BAD3-DDDD9BAD800A}"/>
                    </a:ext>
                  </a:extLst>
                </p14:cNvPr>
                <p14:cNvContentPartPr/>
                <p14:nvPr/>
              </p14:nvContentPartPr>
              <p14:xfrm>
                <a:off x="3330800" y="3985987"/>
                <a:ext cx="235440" cy="235800"/>
              </p14:xfrm>
            </p:contentPart>
          </mc:Choice>
          <mc:Fallback>
            <p:pic>
              <p:nvPicPr>
                <p:cNvPr id="10" name="Freihand 9">
                  <a:extLst>
                    <a:ext uri="{FF2B5EF4-FFF2-40B4-BE49-F238E27FC236}">
                      <a16:creationId xmlns:a16="http://schemas.microsoft.com/office/drawing/2014/main" id="{3DAC865D-6CA9-4EEF-BAD3-DDDD9BAD800A}"/>
                    </a:ext>
                  </a:extLst>
                </p:cNvPr>
                <p:cNvPicPr/>
                <p:nvPr/>
              </p:nvPicPr>
              <p:blipFill>
                <a:blip r:embed="rId15"/>
                <a:stretch>
                  <a:fillRect/>
                </a:stretch>
              </p:blipFill>
              <p:spPr>
                <a:xfrm>
                  <a:off x="3326480" y="3981667"/>
                  <a:ext cx="244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E992E3B-D68E-4C45-A3BF-04A336F6A696}"/>
                    </a:ext>
                  </a:extLst>
                </p14:cNvPr>
                <p14:cNvContentPartPr/>
                <p14:nvPr/>
              </p14:nvContentPartPr>
              <p14:xfrm>
                <a:off x="3588200" y="3979507"/>
                <a:ext cx="256320" cy="187200"/>
              </p14:xfrm>
            </p:contentPart>
          </mc:Choice>
          <mc:Fallback>
            <p:pic>
              <p:nvPicPr>
                <p:cNvPr id="12" name="Freihand 11">
                  <a:extLst>
                    <a:ext uri="{FF2B5EF4-FFF2-40B4-BE49-F238E27FC236}">
                      <a16:creationId xmlns:a16="http://schemas.microsoft.com/office/drawing/2014/main" id="{DE992E3B-D68E-4C45-A3BF-04A336F6A696}"/>
                    </a:ext>
                  </a:extLst>
                </p:cNvPr>
                <p:cNvPicPr/>
                <p:nvPr/>
              </p:nvPicPr>
              <p:blipFill>
                <a:blip r:embed="rId17"/>
                <a:stretch>
                  <a:fillRect/>
                </a:stretch>
              </p:blipFill>
              <p:spPr>
                <a:xfrm>
                  <a:off x="3583880" y="3975187"/>
                  <a:ext cx="264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0FCB5675-1F50-45C6-BA74-EC09DFC0FEC4}"/>
                    </a:ext>
                  </a:extLst>
                </p14:cNvPr>
                <p14:cNvContentPartPr/>
                <p14:nvPr/>
              </p14:nvContentPartPr>
              <p14:xfrm>
                <a:off x="4050440" y="3985627"/>
                <a:ext cx="414000" cy="159840"/>
              </p14:xfrm>
            </p:contentPart>
          </mc:Choice>
          <mc:Fallback>
            <p:pic>
              <p:nvPicPr>
                <p:cNvPr id="13" name="Freihand 12">
                  <a:extLst>
                    <a:ext uri="{FF2B5EF4-FFF2-40B4-BE49-F238E27FC236}">
                      <a16:creationId xmlns:a16="http://schemas.microsoft.com/office/drawing/2014/main" id="{0FCB5675-1F50-45C6-BA74-EC09DFC0FEC4}"/>
                    </a:ext>
                  </a:extLst>
                </p:cNvPr>
                <p:cNvPicPr/>
                <p:nvPr/>
              </p:nvPicPr>
              <p:blipFill>
                <a:blip r:embed="rId19"/>
                <a:stretch>
                  <a:fillRect/>
                </a:stretch>
              </p:blipFill>
              <p:spPr>
                <a:xfrm>
                  <a:off x="4046120" y="3981307"/>
                  <a:ext cx="422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BF79EA33-DA3F-4362-8487-AE809DDCA079}"/>
                    </a:ext>
                  </a:extLst>
                </p14:cNvPr>
                <p14:cNvContentPartPr/>
                <p14:nvPr/>
              </p14:nvContentPartPr>
              <p14:xfrm>
                <a:off x="4438520" y="3935947"/>
                <a:ext cx="360" cy="360"/>
              </p14:xfrm>
            </p:contentPart>
          </mc:Choice>
          <mc:Fallback>
            <p:pic>
              <p:nvPicPr>
                <p:cNvPr id="14" name="Freihand 13">
                  <a:extLst>
                    <a:ext uri="{FF2B5EF4-FFF2-40B4-BE49-F238E27FC236}">
                      <a16:creationId xmlns:a16="http://schemas.microsoft.com/office/drawing/2014/main" id="{BF79EA33-DA3F-4362-8487-AE809DDCA079}"/>
                    </a:ext>
                  </a:extLst>
                </p:cNvPr>
                <p:cNvPicPr/>
                <p:nvPr/>
              </p:nvPicPr>
              <p:blipFill>
                <a:blip r:embed="rId21"/>
                <a:stretch>
                  <a:fillRect/>
                </a:stretch>
              </p:blipFill>
              <p:spPr>
                <a:xfrm>
                  <a:off x="4434200" y="3931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28796A15-9801-4E16-B382-CAB9427496BD}"/>
                    </a:ext>
                  </a:extLst>
                </p14:cNvPr>
                <p14:cNvContentPartPr/>
                <p14:nvPr/>
              </p14:nvContentPartPr>
              <p14:xfrm>
                <a:off x="4525640" y="3917947"/>
                <a:ext cx="153000" cy="160200"/>
              </p14:xfrm>
            </p:contentPart>
          </mc:Choice>
          <mc:Fallback>
            <p:pic>
              <p:nvPicPr>
                <p:cNvPr id="15" name="Freihand 14">
                  <a:extLst>
                    <a:ext uri="{FF2B5EF4-FFF2-40B4-BE49-F238E27FC236}">
                      <a16:creationId xmlns:a16="http://schemas.microsoft.com/office/drawing/2014/main" id="{28796A15-9801-4E16-B382-CAB9427496BD}"/>
                    </a:ext>
                  </a:extLst>
                </p:cNvPr>
                <p:cNvPicPr/>
                <p:nvPr/>
              </p:nvPicPr>
              <p:blipFill>
                <a:blip r:embed="rId23"/>
                <a:stretch>
                  <a:fillRect/>
                </a:stretch>
              </p:blipFill>
              <p:spPr>
                <a:xfrm>
                  <a:off x="4521320" y="3913627"/>
                  <a:ext cx="161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6FC55FF0-11D3-4134-97ED-2BF54792E33B}"/>
                    </a:ext>
                  </a:extLst>
                </p14:cNvPr>
                <p14:cNvContentPartPr/>
                <p14:nvPr/>
              </p14:nvContentPartPr>
              <p14:xfrm>
                <a:off x="4845680" y="3995707"/>
                <a:ext cx="159480" cy="91800"/>
              </p14:xfrm>
            </p:contentPart>
          </mc:Choice>
          <mc:Fallback>
            <p:pic>
              <p:nvPicPr>
                <p:cNvPr id="18" name="Freihand 17">
                  <a:extLst>
                    <a:ext uri="{FF2B5EF4-FFF2-40B4-BE49-F238E27FC236}">
                      <a16:creationId xmlns:a16="http://schemas.microsoft.com/office/drawing/2014/main" id="{6FC55FF0-11D3-4134-97ED-2BF54792E33B}"/>
                    </a:ext>
                  </a:extLst>
                </p:cNvPr>
                <p:cNvPicPr/>
                <p:nvPr/>
              </p:nvPicPr>
              <p:blipFill>
                <a:blip r:embed="rId25"/>
                <a:stretch>
                  <a:fillRect/>
                </a:stretch>
              </p:blipFill>
              <p:spPr>
                <a:xfrm>
                  <a:off x="4841360" y="3991387"/>
                  <a:ext cx="168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3E026217-2CE4-4A8E-9460-C929821E4517}"/>
                    </a:ext>
                  </a:extLst>
                </p14:cNvPr>
                <p14:cNvContentPartPr/>
                <p14:nvPr/>
              </p14:nvContentPartPr>
              <p14:xfrm>
                <a:off x="4969520" y="3917947"/>
                <a:ext cx="360" cy="360"/>
              </p14:xfrm>
            </p:contentPart>
          </mc:Choice>
          <mc:Fallback>
            <p:pic>
              <p:nvPicPr>
                <p:cNvPr id="19" name="Freihand 18">
                  <a:extLst>
                    <a:ext uri="{FF2B5EF4-FFF2-40B4-BE49-F238E27FC236}">
                      <a16:creationId xmlns:a16="http://schemas.microsoft.com/office/drawing/2014/main" id="{3E026217-2CE4-4A8E-9460-C929821E4517}"/>
                    </a:ext>
                  </a:extLst>
                </p:cNvPr>
                <p:cNvPicPr/>
                <p:nvPr/>
              </p:nvPicPr>
              <p:blipFill>
                <a:blip r:embed="rId21"/>
                <a:stretch>
                  <a:fillRect/>
                </a:stretch>
              </p:blipFill>
              <p:spPr>
                <a:xfrm>
                  <a:off x="4965200" y="3913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7911C21E-F828-47DF-96E0-D895CB5A8F7F}"/>
                    </a:ext>
                  </a:extLst>
                </p14:cNvPr>
                <p14:cNvContentPartPr/>
                <p14:nvPr/>
              </p14:nvContentPartPr>
              <p14:xfrm>
                <a:off x="4976000" y="4017307"/>
                <a:ext cx="80280" cy="80640"/>
              </p14:xfrm>
            </p:contentPart>
          </mc:Choice>
          <mc:Fallback>
            <p:pic>
              <p:nvPicPr>
                <p:cNvPr id="23" name="Freihand 22">
                  <a:extLst>
                    <a:ext uri="{FF2B5EF4-FFF2-40B4-BE49-F238E27FC236}">
                      <a16:creationId xmlns:a16="http://schemas.microsoft.com/office/drawing/2014/main" id="{7911C21E-F828-47DF-96E0-D895CB5A8F7F}"/>
                    </a:ext>
                  </a:extLst>
                </p:cNvPr>
                <p:cNvPicPr/>
                <p:nvPr/>
              </p:nvPicPr>
              <p:blipFill>
                <a:blip r:embed="rId28"/>
                <a:stretch>
                  <a:fillRect/>
                </a:stretch>
              </p:blipFill>
              <p:spPr>
                <a:xfrm>
                  <a:off x="4971680" y="4012987"/>
                  <a:ext cx="88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223A9AD8-0FA6-4B07-8875-7146C6536491}"/>
                    </a:ext>
                  </a:extLst>
                </p14:cNvPr>
                <p14:cNvContentPartPr/>
                <p14:nvPr/>
              </p14:nvContentPartPr>
              <p14:xfrm>
                <a:off x="5302880" y="3953227"/>
                <a:ext cx="25560" cy="161640"/>
              </p14:xfrm>
            </p:contentPart>
          </mc:Choice>
          <mc:Fallback>
            <p:pic>
              <p:nvPicPr>
                <p:cNvPr id="24" name="Freihand 23">
                  <a:extLst>
                    <a:ext uri="{FF2B5EF4-FFF2-40B4-BE49-F238E27FC236}">
                      <a16:creationId xmlns:a16="http://schemas.microsoft.com/office/drawing/2014/main" id="{223A9AD8-0FA6-4B07-8875-7146C6536491}"/>
                    </a:ext>
                  </a:extLst>
                </p:cNvPr>
                <p:cNvPicPr/>
                <p:nvPr/>
              </p:nvPicPr>
              <p:blipFill>
                <a:blip r:embed="rId30"/>
                <a:stretch>
                  <a:fillRect/>
                </a:stretch>
              </p:blipFill>
              <p:spPr>
                <a:xfrm>
                  <a:off x="5298560" y="3948907"/>
                  <a:ext cx="34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7C17CB14-47B3-4646-94BB-392DE1DD2AC5}"/>
                    </a:ext>
                  </a:extLst>
                </p14:cNvPr>
                <p14:cNvContentPartPr/>
                <p14:nvPr/>
              </p14:nvContentPartPr>
              <p14:xfrm>
                <a:off x="5316920" y="3911467"/>
                <a:ext cx="121680" cy="103680"/>
              </p14:xfrm>
            </p:contentPart>
          </mc:Choice>
          <mc:Fallback>
            <p:pic>
              <p:nvPicPr>
                <p:cNvPr id="25" name="Freihand 24">
                  <a:extLst>
                    <a:ext uri="{FF2B5EF4-FFF2-40B4-BE49-F238E27FC236}">
                      <a16:creationId xmlns:a16="http://schemas.microsoft.com/office/drawing/2014/main" id="{7C17CB14-47B3-4646-94BB-392DE1DD2AC5}"/>
                    </a:ext>
                  </a:extLst>
                </p:cNvPr>
                <p:cNvPicPr/>
                <p:nvPr/>
              </p:nvPicPr>
              <p:blipFill>
                <a:blip r:embed="rId32"/>
                <a:stretch>
                  <a:fillRect/>
                </a:stretch>
              </p:blipFill>
              <p:spPr>
                <a:xfrm>
                  <a:off x="5312600" y="3907147"/>
                  <a:ext cx="130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7C336253-E1F2-4B44-8B33-804BFF7D02C4}"/>
                    </a:ext>
                  </a:extLst>
                </p14:cNvPr>
                <p14:cNvContentPartPr/>
                <p14:nvPr/>
              </p14:nvContentPartPr>
              <p14:xfrm>
                <a:off x="5308280" y="4055467"/>
                <a:ext cx="124200" cy="45360"/>
              </p14:xfrm>
            </p:contentPart>
          </mc:Choice>
          <mc:Fallback>
            <p:pic>
              <p:nvPicPr>
                <p:cNvPr id="26" name="Freihand 25">
                  <a:extLst>
                    <a:ext uri="{FF2B5EF4-FFF2-40B4-BE49-F238E27FC236}">
                      <a16:creationId xmlns:a16="http://schemas.microsoft.com/office/drawing/2014/main" id="{7C336253-E1F2-4B44-8B33-804BFF7D02C4}"/>
                    </a:ext>
                  </a:extLst>
                </p:cNvPr>
                <p:cNvPicPr/>
                <p:nvPr/>
              </p:nvPicPr>
              <p:blipFill>
                <a:blip r:embed="rId34"/>
                <a:stretch>
                  <a:fillRect/>
                </a:stretch>
              </p:blipFill>
              <p:spPr>
                <a:xfrm>
                  <a:off x="5303960" y="4051147"/>
                  <a:ext cx="132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0BC5E3CC-6900-47A1-8375-BCC7662DE8AD}"/>
                    </a:ext>
                  </a:extLst>
                </p14:cNvPr>
                <p14:cNvContentPartPr/>
                <p14:nvPr/>
              </p14:nvContentPartPr>
              <p14:xfrm>
                <a:off x="5428880" y="3937387"/>
                <a:ext cx="218880" cy="168480"/>
              </p14:xfrm>
            </p:contentPart>
          </mc:Choice>
          <mc:Fallback>
            <p:pic>
              <p:nvPicPr>
                <p:cNvPr id="27" name="Freihand 26">
                  <a:extLst>
                    <a:ext uri="{FF2B5EF4-FFF2-40B4-BE49-F238E27FC236}">
                      <a16:creationId xmlns:a16="http://schemas.microsoft.com/office/drawing/2014/main" id="{0BC5E3CC-6900-47A1-8375-BCC7662DE8AD}"/>
                    </a:ext>
                  </a:extLst>
                </p:cNvPr>
                <p:cNvPicPr/>
                <p:nvPr/>
              </p:nvPicPr>
              <p:blipFill>
                <a:blip r:embed="rId36"/>
                <a:stretch>
                  <a:fillRect/>
                </a:stretch>
              </p:blipFill>
              <p:spPr>
                <a:xfrm>
                  <a:off x="5424560" y="3933067"/>
                  <a:ext cx="227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273E06CC-56A3-4DA8-BCD9-3A69C5E8FF3C}"/>
                    </a:ext>
                  </a:extLst>
                </p14:cNvPr>
                <p14:cNvContentPartPr/>
                <p14:nvPr/>
              </p14:nvContentPartPr>
              <p14:xfrm>
                <a:off x="5688440" y="3917947"/>
                <a:ext cx="94680" cy="182880"/>
              </p14:xfrm>
            </p:contentPart>
          </mc:Choice>
          <mc:Fallback>
            <p:pic>
              <p:nvPicPr>
                <p:cNvPr id="28" name="Freihand 27">
                  <a:extLst>
                    <a:ext uri="{FF2B5EF4-FFF2-40B4-BE49-F238E27FC236}">
                      <a16:creationId xmlns:a16="http://schemas.microsoft.com/office/drawing/2014/main" id="{273E06CC-56A3-4DA8-BCD9-3A69C5E8FF3C}"/>
                    </a:ext>
                  </a:extLst>
                </p:cNvPr>
                <p:cNvPicPr/>
                <p:nvPr/>
              </p:nvPicPr>
              <p:blipFill>
                <a:blip r:embed="rId38"/>
                <a:stretch>
                  <a:fillRect/>
                </a:stretch>
              </p:blipFill>
              <p:spPr>
                <a:xfrm>
                  <a:off x="5684120" y="3913627"/>
                  <a:ext cx="103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1E666054-EBEB-482F-84E1-2A85CB39F59E}"/>
                    </a:ext>
                  </a:extLst>
                </p14:cNvPr>
                <p14:cNvContentPartPr/>
                <p14:nvPr/>
              </p14:nvContentPartPr>
              <p14:xfrm>
                <a:off x="5821280" y="3899947"/>
                <a:ext cx="429840" cy="188280"/>
              </p14:xfrm>
            </p:contentPart>
          </mc:Choice>
          <mc:Fallback>
            <p:pic>
              <p:nvPicPr>
                <p:cNvPr id="29" name="Freihand 28">
                  <a:extLst>
                    <a:ext uri="{FF2B5EF4-FFF2-40B4-BE49-F238E27FC236}">
                      <a16:creationId xmlns:a16="http://schemas.microsoft.com/office/drawing/2014/main" id="{1E666054-EBEB-482F-84E1-2A85CB39F59E}"/>
                    </a:ext>
                  </a:extLst>
                </p:cNvPr>
                <p:cNvPicPr/>
                <p:nvPr/>
              </p:nvPicPr>
              <p:blipFill>
                <a:blip r:embed="rId40"/>
                <a:stretch>
                  <a:fillRect/>
                </a:stretch>
              </p:blipFill>
              <p:spPr>
                <a:xfrm>
                  <a:off x="5816960" y="3895627"/>
                  <a:ext cx="438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B3DB9EDB-3615-4A0F-9511-B4166B2B8496}"/>
                    </a:ext>
                  </a:extLst>
                </p14:cNvPr>
                <p14:cNvContentPartPr/>
                <p14:nvPr/>
              </p14:nvContentPartPr>
              <p14:xfrm>
                <a:off x="6012440" y="3819307"/>
                <a:ext cx="12240" cy="19080"/>
              </p14:xfrm>
            </p:contentPart>
          </mc:Choice>
          <mc:Fallback>
            <p:pic>
              <p:nvPicPr>
                <p:cNvPr id="30" name="Freihand 29">
                  <a:extLst>
                    <a:ext uri="{FF2B5EF4-FFF2-40B4-BE49-F238E27FC236}">
                      <a16:creationId xmlns:a16="http://schemas.microsoft.com/office/drawing/2014/main" id="{B3DB9EDB-3615-4A0F-9511-B4166B2B8496}"/>
                    </a:ext>
                  </a:extLst>
                </p:cNvPr>
                <p:cNvPicPr/>
                <p:nvPr/>
              </p:nvPicPr>
              <p:blipFill>
                <a:blip r:embed="rId42"/>
                <a:stretch>
                  <a:fillRect/>
                </a:stretch>
              </p:blipFill>
              <p:spPr>
                <a:xfrm>
                  <a:off x="6008120" y="3814987"/>
                  <a:ext cx="20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7D50B899-273C-4A37-8A16-EC67F1F488CA}"/>
                    </a:ext>
                  </a:extLst>
                </p14:cNvPr>
                <p14:cNvContentPartPr/>
                <p14:nvPr/>
              </p14:nvContentPartPr>
              <p14:xfrm>
                <a:off x="6340400" y="3986707"/>
                <a:ext cx="249480" cy="127080"/>
              </p14:xfrm>
            </p:contentPart>
          </mc:Choice>
          <mc:Fallback>
            <p:pic>
              <p:nvPicPr>
                <p:cNvPr id="31" name="Freihand 30">
                  <a:extLst>
                    <a:ext uri="{FF2B5EF4-FFF2-40B4-BE49-F238E27FC236}">
                      <a16:creationId xmlns:a16="http://schemas.microsoft.com/office/drawing/2014/main" id="{7D50B899-273C-4A37-8A16-EC67F1F488CA}"/>
                    </a:ext>
                  </a:extLst>
                </p:cNvPr>
                <p:cNvPicPr/>
                <p:nvPr/>
              </p:nvPicPr>
              <p:blipFill>
                <a:blip r:embed="rId44"/>
                <a:stretch>
                  <a:fillRect/>
                </a:stretch>
              </p:blipFill>
              <p:spPr>
                <a:xfrm>
                  <a:off x="6336080" y="3982387"/>
                  <a:ext cx="258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5E8CE5DE-FC92-4F69-826B-6BDC5C7FC1F8}"/>
                    </a:ext>
                  </a:extLst>
                </p14:cNvPr>
                <p14:cNvContentPartPr/>
                <p14:nvPr/>
              </p14:nvContentPartPr>
              <p14:xfrm>
                <a:off x="6566480" y="3978787"/>
                <a:ext cx="155520" cy="74880"/>
              </p14:xfrm>
            </p:contentPart>
          </mc:Choice>
          <mc:Fallback>
            <p:pic>
              <p:nvPicPr>
                <p:cNvPr id="32" name="Freihand 31">
                  <a:extLst>
                    <a:ext uri="{FF2B5EF4-FFF2-40B4-BE49-F238E27FC236}">
                      <a16:creationId xmlns:a16="http://schemas.microsoft.com/office/drawing/2014/main" id="{5E8CE5DE-FC92-4F69-826B-6BDC5C7FC1F8}"/>
                    </a:ext>
                  </a:extLst>
                </p:cNvPr>
                <p:cNvPicPr/>
                <p:nvPr/>
              </p:nvPicPr>
              <p:blipFill>
                <a:blip r:embed="rId46"/>
                <a:stretch>
                  <a:fillRect/>
                </a:stretch>
              </p:blipFill>
              <p:spPr>
                <a:xfrm>
                  <a:off x="6562160" y="3974467"/>
                  <a:ext cx="164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63178672-2E99-4699-9874-241BD70282B2}"/>
                    </a:ext>
                  </a:extLst>
                </p14:cNvPr>
                <p14:cNvContentPartPr/>
                <p14:nvPr/>
              </p14:nvContentPartPr>
              <p14:xfrm>
                <a:off x="6954920" y="3863587"/>
                <a:ext cx="188280" cy="221400"/>
              </p14:xfrm>
            </p:contentPart>
          </mc:Choice>
          <mc:Fallback>
            <p:pic>
              <p:nvPicPr>
                <p:cNvPr id="33" name="Freihand 32">
                  <a:extLst>
                    <a:ext uri="{FF2B5EF4-FFF2-40B4-BE49-F238E27FC236}">
                      <a16:creationId xmlns:a16="http://schemas.microsoft.com/office/drawing/2014/main" id="{63178672-2E99-4699-9874-241BD70282B2}"/>
                    </a:ext>
                  </a:extLst>
                </p:cNvPr>
                <p:cNvPicPr/>
                <p:nvPr/>
              </p:nvPicPr>
              <p:blipFill>
                <a:blip r:embed="rId48"/>
                <a:stretch>
                  <a:fillRect/>
                </a:stretch>
              </p:blipFill>
              <p:spPr>
                <a:xfrm>
                  <a:off x="6950600" y="3859267"/>
                  <a:ext cx="196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F1613EDE-7BA1-4C51-A916-65E490EB05C0}"/>
                    </a:ext>
                  </a:extLst>
                </p14:cNvPr>
                <p14:cNvContentPartPr/>
                <p14:nvPr/>
              </p14:nvContentPartPr>
              <p14:xfrm>
                <a:off x="7163360" y="3881947"/>
                <a:ext cx="203040" cy="188280"/>
              </p14:xfrm>
            </p:contentPart>
          </mc:Choice>
          <mc:Fallback>
            <p:pic>
              <p:nvPicPr>
                <p:cNvPr id="34" name="Freihand 33">
                  <a:extLst>
                    <a:ext uri="{FF2B5EF4-FFF2-40B4-BE49-F238E27FC236}">
                      <a16:creationId xmlns:a16="http://schemas.microsoft.com/office/drawing/2014/main" id="{F1613EDE-7BA1-4C51-A916-65E490EB05C0}"/>
                    </a:ext>
                  </a:extLst>
                </p:cNvPr>
                <p:cNvPicPr/>
                <p:nvPr/>
              </p:nvPicPr>
              <p:blipFill>
                <a:blip r:embed="rId50"/>
                <a:stretch>
                  <a:fillRect/>
                </a:stretch>
              </p:blipFill>
              <p:spPr>
                <a:xfrm>
                  <a:off x="7159040" y="3877627"/>
                  <a:ext cx="211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CE251DC8-6CAA-48CB-B153-1018E6B0DF41}"/>
                    </a:ext>
                  </a:extLst>
                </p14:cNvPr>
                <p14:cNvContentPartPr/>
                <p14:nvPr/>
              </p14:nvContentPartPr>
              <p14:xfrm>
                <a:off x="7286840" y="3931987"/>
                <a:ext cx="135360" cy="15120"/>
              </p14:xfrm>
            </p:contentPart>
          </mc:Choice>
          <mc:Fallback>
            <p:pic>
              <p:nvPicPr>
                <p:cNvPr id="35" name="Freihand 34">
                  <a:extLst>
                    <a:ext uri="{FF2B5EF4-FFF2-40B4-BE49-F238E27FC236}">
                      <a16:creationId xmlns:a16="http://schemas.microsoft.com/office/drawing/2014/main" id="{CE251DC8-6CAA-48CB-B153-1018E6B0DF41}"/>
                    </a:ext>
                  </a:extLst>
                </p:cNvPr>
                <p:cNvPicPr/>
                <p:nvPr/>
              </p:nvPicPr>
              <p:blipFill>
                <a:blip r:embed="rId52"/>
                <a:stretch>
                  <a:fillRect/>
                </a:stretch>
              </p:blipFill>
              <p:spPr>
                <a:xfrm>
                  <a:off x="7282520" y="3927667"/>
                  <a:ext cx="144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6835DA7C-30D8-45DE-A01F-17C6AA8F0473}"/>
                    </a:ext>
                  </a:extLst>
                </p14:cNvPr>
                <p14:cNvContentPartPr/>
                <p14:nvPr/>
              </p14:nvContentPartPr>
              <p14:xfrm>
                <a:off x="7518320" y="3872587"/>
                <a:ext cx="140040" cy="198720"/>
              </p14:xfrm>
            </p:contentPart>
          </mc:Choice>
          <mc:Fallback>
            <p:pic>
              <p:nvPicPr>
                <p:cNvPr id="36" name="Freihand 35">
                  <a:extLst>
                    <a:ext uri="{FF2B5EF4-FFF2-40B4-BE49-F238E27FC236}">
                      <a16:creationId xmlns:a16="http://schemas.microsoft.com/office/drawing/2014/main" id="{6835DA7C-30D8-45DE-A01F-17C6AA8F0473}"/>
                    </a:ext>
                  </a:extLst>
                </p:cNvPr>
                <p:cNvPicPr/>
                <p:nvPr/>
              </p:nvPicPr>
              <p:blipFill>
                <a:blip r:embed="rId54"/>
                <a:stretch>
                  <a:fillRect/>
                </a:stretch>
              </p:blipFill>
              <p:spPr>
                <a:xfrm>
                  <a:off x="7514000" y="3868267"/>
                  <a:ext cx="148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6825767F-D944-4A94-B67A-1BA948631F44}"/>
                    </a:ext>
                  </a:extLst>
                </p14:cNvPr>
                <p14:cNvContentPartPr/>
                <p14:nvPr/>
              </p14:nvContentPartPr>
              <p14:xfrm>
                <a:off x="8009720" y="3876547"/>
                <a:ext cx="113400" cy="37080"/>
              </p14:xfrm>
            </p:contentPart>
          </mc:Choice>
          <mc:Fallback>
            <p:pic>
              <p:nvPicPr>
                <p:cNvPr id="37" name="Freihand 36">
                  <a:extLst>
                    <a:ext uri="{FF2B5EF4-FFF2-40B4-BE49-F238E27FC236}">
                      <a16:creationId xmlns:a16="http://schemas.microsoft.com/office/drawing/2014/main" id="{6825767F-D944-4A94-B67A-1BA948631F44}"/>
                    </a:ext>
                  </a:extLst>
                </p:cNvPr>
                <p:cNvPicPr/>
                <p:nvPr/>
              </p:nvPicPr>
              <p:blipFill>
                <a:blip r:embed="rId56"/>
                <a:stretch>
                  <a:fillRect/>
                </a:stretch>
              </p:blipFill>
              <p:spPr>
                <a:xfrm>
                  <a:off x="8005400" y="3872227"/>
                  <a:ext cx="122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414D54D7-F73A-46D4-93E0-E2ACE0200DAA}"/>
                    </a:ext>
                  </a:extLst>
                </p14:cNvPr>
                <p14:cNvContentPartPr/>
                <p14:nvPr/>
              </p14:nvContentPartPr>
              <p14:xfrm>
                <a:off x="7962920" y="3895627"/>
                <a:ext cx="502920" cy="384120"/>
              </p14:xfrm>
            </p:contentPart>
          </mc:Choice>
          <mc:Fallback>
            <p:pic>
              <p:nvPicPr>
                <p:cNvPr id="39" name="Freihand 38">
                  <a:extLst>
                    <a:ext uri="{FF2B5EF4-FFF2-40B4-BE49-F238E27FC236}">
                      <a16:creationId xmlns:a16="http://schemas.microsoft.com/office/drawing/2014/main" id="{414D54D7-F73A-46D4-93E0-E2ACE0200DAA}"/>
                    </a:ext>
                  </a:extLst>
                </p:cNvPr>
                <p:cNvPicPr/>
                <p:nvPr/>
              </p:nvPicPr>
              <p:blipFill>
                <a:blip r:embed="rId58"/>
                <a:stretch>
                  <a:fillRect/>
                </a:stretch>
              </p:blipFill>
              <p:spPr>
                <a:xfrm>
                  <a:off x="7958600" y="3891307"/>
                  <a:ext cx="5115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962FD2A3-3DEB-4FFA-9F4A-27EC056255E7}"/>
                    </a:ext>
                  </a:extLst>
                </p14:cNvPr>
                <p14:cNvContentPartPr/>
                <p14:nvPr/>
              </p14:nvContentPartPr>
              <p14:xfrm>
                <a:off x="8507240" y="3935587"/>
                <a:ext cx="82080" cy="77760"/>
              </p14:xfrm>
            </p:contentPart>
          </mc:Choice>
          <mc:Fallback>
            <p:pic>
              <p:nvPicPr>
                <p:cNvPr id="40" name="Freihand 39">
                  <a:extLst>
                    <a:ext uri="{FF2B5EF4-FFF2-40B4-BE49-F238E27FC236}">
                      <a16:creationId xmlns:a16="http://schemas.microsoft.com/office/drawing/2014/main" id="{962FD2A3-3DEB-4FFA-9F4A-27EC056255E7}"/>
                    </a:ext>
                  </a:extLst>
                </p:cNvPr>
                <p:cNvPicPr/>
                <p:nvPr/>
              </p:nvPicPr>
              <p:blipFill>
                <a:blip r:embed="rId60"/>
                <a:stretch>
                  <a:fillRect/>
                </a:stretch>
              </p:blipFill>
              <p:spPr>
                <a:xfrm>
                  <a:off x="8502920" y="3931267"/>
                  <a:ext cx="90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D4B18846-55FD-44AE-9443-78667E3A4111}"/>
                    </a:ext>
                  </a:extLst>
                </p14:cNvPr>
                <p14:cNvContentPartPr/>
                <p14:nvPr/>
              </p14:nvContentPartPr>
              <p14:xfrm>
                <a:off x="8620280" y="3904987"/>
                <a:ext cx="93960" cy="105120"/>
              </p14:xfrm>
            </p:contentPart>
          </mc:Choice>
          <mc:Fallback>
            <p:pic>
              <p:nvPicPr>
                <p:cNvPr id="41" name="Freihand 40">
                  <a:extLst>
                    <a:ext uri="{FF2B5EF4-FFF2-40B4-BE49-F238E27FC236}">
                      <a16:creationId xmlns:a16="http://schemas.microsoft.com/office/drawing/2014/main" id="{D4B18846-55FD-44AE-9443-78667E3A4111}"/>
                    </a:ext>
                  </a:extLst>
                </p:cNvPr>
                <p:cNvPicPr/>
                <p:nvPr/>
              </p:nvPicPr>
              <p:blipFill>
                <a:blip r:embed="rId62"/>
                <a:stretch>
                  <a:fillRect/>
                </a:stretch>
              </p:blipFill>
              <p:spPr>
                <a:xfrm>
                  <a:off x="8615960" y="3900667"/>
                  <a:ext cx="102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23AAA0B6-4B96-480E-B899-58CB415F72D6}"/>
                    </a:ext>
                  </a:extLst>
                </p14:cNvPr>
                <p14:cNvContentPartPr/>
                <p14:nvPr/>
              </p14:nvContentPartPr>
              <p14:xfrm>
                <a:off x="8736200" y="3879787"/>
                <a:ext cx="85680" cy="116280"/>
              </p14:xfrm>
            </p:contentPart>
          </mc:Choice>
          <mc:Fallback>
            <p:pic>
              <p:nvPicPr>
                <p:cNvPr id="42" name="Freihand 41">
                  <a:extLst>
                    <a:ext uri="{FF2B5EF4-FFF2-40B4-BE49-F238E27FC236}">
                      <a16:creationId xmlns:a16="http://schemas.microsoft.com/office/drawing/2014/main" id="{23AAA0B6-4B96-480E-B899-58CB415F72D6}"/>
                    </a:ext>
                  </a:extLst>
                </p:cNvPr>
                <p:cNvPicPr/>
                <p:nvPr/>
              </p:nvPicPr>
              <p:blipFill>
                <a:blip r:embed="rId64"/>
                <a:stretch>
                  <a:fillRect/>
                </a:stretch>
              </p:blipFill>
              <p:spPr>
                <a:xfrm>
                  <a:off x="8731880" y="3875467"/>
                  <a:ext cx="94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4776E181-185D-4E49-940A-FF3ABAA65C6A}"/>
                    </a:ext>
                  </a:extLst>
                </p14:cNvPr>
                <p14:cNvContentPartPr/>
                <p14:nvPr/>
              </p14:nvContentPartPr>
              <p14:xfrm>
                <a:off x="8864000" y="3878707"/>
                <a:ext cx="251280" cy="119160"/>
              </p14:xfrm>
            </p:contentPart>
          </mc:Choice>
          <mc:Fallback>
            <p:pic>
              <p:nvPicPr>
                <p:cNvPr id="43" name="Freihand 42">
                  <a:extLst>
                    <a:ext uri="{FF2B5EF4-FFF2-40B4-BE49-F238E27FC236}">
                      <a16:creationId xmlns:a16="http://schemas.microsoft.com/office/drawing/2014/main" id="{4776E181-185D-4E49-940A-FF3ABAA65C6A}"/>
                    </a:ext>
                  </a:extLst>
                </p:cNvPr>
                <p:cNvPicPr/>
                <p:nvPr/>
              </p:nvPicPr>
              <p:blipFill>
                <a:blip r:embed="rId66"/>
                <a:stretch>
                  <a:fillRect/>
                </a:stretch>
              </p:blipFill>
              <p:spPr>
                <a:xfrm>
                  <a:off x="8859680" y="3874387"/>
                  <a:ext cx="259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5FBB651C-D330-451A-902E-745391268CF8}"/>
                    </a:ext>
                  </a:extLst>
                </p14:cNvPr>
                <p14:cNvContentPartPr/>
                <p14:nvPr/>
              </p14:nvContentPartPr>
              <p14:xfrm>
                <a:off x="3523400" y="4388467"/>
                <a:ext cx="85680" cy="140400"/>
              </p14:xfrm>
            </p:contentPart>
          </mc:Choice>
          <mc:Fallback>
            <p:pic>
              <p:nvPicPr>
                <p:cNvPr id="44" name="Freihand 43">
                  <a:extLst>
                    <a:ext uri="{FF2B5EF4-FFF2-40B4-BE49-F238E27FC236}">
                      <a16:creationId xmlns:a16="http://schemas.microsoft.com/office/drawing/2014/main" id="{5FBB651C-D330-451A-902E-745391268CF8}"/>
                    </a:ext>
                  </a:extLst>
                </p:cNvPr>
                <p:cNvPicPr/>
                <p:nvPr/>
              </p:nvPicPr>
              <p:blipFill>
                <a:blip r:embed="rId68"/>
                <a:stretch>
                  <a:fillRect/>
                </a:stretch>
              </p:blipFill>
              <p:spPr>
                <a:xfrm>
                  <a:off x="3519080" y="4384147"/>
                  <a:ext cx="9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B33C5E44-E5C4-4CED-B2DD-6865CF1EA6D4}"/>
                    </a:ext>
                  </a:extLst>
                </p14:cNvPr>
                <p14:cNvContentPartPr/>
                <p14:nvPr/>
              </p14:nvContentPartPr>
              <p14:xfrm>
                <a:off x="3622400" y="4438507"/>
                <a:ext cx="5760" cy="77400"/>
              </p14:xfrm>
            </p:contentPart>
          </mc:Choice>
          <mc:Fallback>
            <p:pic>
              <p:nvPicPr>
                <p:cNvPr id="45" name="Freihand 44">
                  <a:extLst>
                    <a:ext uri="{FF2B5EF4-FFF2-40B4-BE49-F238E27FC236}">
                      <a16:creationId xmlns:a16="http://schemas.microsoft.com/office/drawing/2014/main" id="{B33C5E44-E5C4-4CED-B2DD-6865CF1EA6D4}"/>
                    </a:ext>
                  </a:extLst>
                </p:cNvPr>
                <p:cNvPicPr/>
                <p:nvPr/>
              </p:nvPicPr>
              <p:blipFill>
                <a:blip r:embed="rId70"/>
                <a:stretch>
                  <a:fillRect/>
                </a:stretch>
              </p:blipFill>
              <p:spPr>
                <a:xfrm>
                  <a:off x="3618080" y="4434187"/>
                  <a:ext cx="14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75D04E46-2348-472C-94C0-00CF3CE0DF77}"/>
                    </a:ext>
                  </a:extLst>
                </p14:cNvPr>
                <p14:cNvContentPartPr/>
                <p14:nvPr/>
              </p14:nvContentPartPr>
              <p14:xfrm>
                <a:off x="3898160" y="4363627"/>
                <a:ext cx="149040" cy="162360"/>
              </p14:xfrm>
            </p:contentPart>
          </mc:Choice>
          <mc:Fallback>
            <p:pic>
              <p:nvPicPr>
                <p:cNvPr id="46" name="Freihand 45">
                  <a:extLst>
                    <a:ext uri="{FF2B5EF4-FFF2-40B4-BE49-F238E27FC236}">
                      <a16:creationId xmlns:a16="http://schemas.microsoft.com/office/drawing/2014/main" id="{75D04E46-2348-472C-94C0-00CF3CE0DF77}"/>
                    </a:ext>
                  </a:extLst>
                </p:cNvPr>
                <p:cNvPicPr/>
                <p:nvPr/>
              </p:nvPicPr>
              <p:blipFill>
                <a:blip r:embed="rId72"/>
                <a:stretch>
                  <a:fillRect/>
                </a:stretch>
              </p:blipFill>
              <p:spPr>
                <a:xfrm>
                  <a:off x="3893840" y="4359307"/>
                  <a:ext cx="157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A0E80103-716D-485C-9905-5A013410CE19}"/>
                    </a:ext>
                  </a:extLst>
                </p14:cNvPr>
                <p14:cNvContentPartPr/>
                <p14:nvPr/>
              </p14:nvContentPartPr>
              <p14:xfrm>
                <a:off x="4860080" y="4356787"/>
                <a:ext cx="127800" cy="96840"/>
              </p14:xfrm>
            </p:contentPart>
          </mc:Choice>
          <mc:Fallback>
            <p:pic>
              <p:nvPicPr>
                <p:cNvPr id="47" name="Freihand 46">
                  <a:extLst>
                    <a:ext uri="{FF2B5EF4-FFF2-40B4-BE49-F238E27FC236}">
                      <a16:creationId xmlns:a16="http://schemas.microsoft.com/office/drawing/2014/main" id="{A0E80103-716D-485C-9905-5A013410CE19}"/>
                    </a:ext>
                  </a:extLst>
                </p:cNvPr>
                <p:cNvPicPr/>
                <p:nvPr/>
              </p:nvPicPr>
              <p:blipFill>
                <a:blip r:embed="rId74"/>
                <a:stretch>
                  <a:fillRect/>
                </a:stretch>
              </p:blipFill>
              <p:spPr>
                <a:xfrm>
                  <a:off x="4855760" y="4352467"/>
                  <a:ext cx="136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F7A99B58-141F-46BA-AC3F-41C2D9F13639}"/>
                    </a:ext>
                  </a:extLst>
                </p14:cNvPr>
                <p14:cNvContentPartPr/>
                <p14:nvPr/>
              </p14:nvContentPartPr>
              <p14:xfrm>
                <a:off x="6151760" y="4322947"/>
                <a:ext cx="109440" cy="80280"/>
              </p14:xfrm>
            </p:contentPart>
          </mc:Choice>
          <mc:Fallback>
            <p:pic>
              <p:nvPicPr>
                <p:cNvPr id="48" name="Freihand 47">
                  <a:extLst>
                    <a:ext uri="{FF2B5EF4-FFF2-40B4-BE49-F238E27FC236}">
                      <a16:creationId xmlns:a16="http://schemas.microsoft.com/office/drawing/2014/main" id="{F7A99B58-141F-46BA-AC3F-41C2D9F13639}"/>
                    </a:ext>
                  </a:extLst>
                </p:cNvPr>
                <p:cNvPicPr/>
                <p:nvPr/>
              </p:nvPicPr>
              <p:blipFill>
                <a:blip r:embed="rId76"/>
                <a:stretch>
                  <a:fillRect/>
                </a:stretch>
              </p:blipFill>
              <p:spPr>
                <a:xfrm>
                  <a:off x="6147440" y="4318627"/>
                  <a:ext cx="11808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71C8D69B-3452-4E24-A4E5-892E0269A072}"/>
                  </a:ext>
                </a:extLst>
              </p14:cNvPr>
              <p14:cNvContentPartPr/>
              <p14:nvPr/>
            </p14:nvContentPartPr>
            <p14:xfrm>
              <a:off x="7086320" y="4333387"/>
              <a:ext cx="96120" cy="92880"/>
            </p14:xfrm>
          </p:contentPart>
        </mc:Choice>
        <mc:Fallback>
          <p:pic>
            <p:nvPicPr>
              <p:cNvPr id="51" name="Freihand 50">
                <a:extLst>
                  <a:ext uri="{FF2B5EF4-FFF2-40B4-BE49-F238E27FC236}">
                    <a16:creationId xmlns:a16="http://schemas.microsoft.com/office/drawing/2014/main" id="{71C8D69B-3452-4E24-A4E5-892E0269A072}"/>
                  </a:ext>
                </a:extLst>
              </p:cNvPr>
              <p:cNvPicPr/>
              <p:nvPr/>
            </p:nvPicPr>
            <p:blipFill>
              <a:blip r:embed="rId78"/>
              <a:stretch>
                <a:fillRect/>
              </a:stretch>
            </p:blipFill>
            <p:spPr>
              <a:xfrm>
                <a:off x="7082000" y="4329067"/>
                <a:ext cx="104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E4B023D3-BC98-4207-B8C2-17728694868B}"/>
                  </a:ext>
                </a:extLst>
              </p14:cNvPr>
              <p14:cNvContentPartPr/>
              <p14:nvPr/>
            </p14:nvContentPartPr>
            <p14:xfrm>
              <a:off x="7493840" y="4325107"/>
              <a:ext cx="158040" cy="148680"/>
            </p14:xfrm>
          </p:contentPart>
        </mc:Choice>
        <mc:Fallback>
          <p:pic>
            <p:nvPicPr>
              <p:cNvPr id="52" name="Freihand 51">
                <a:extLst>
                  <a:ext uri="{FF2B5EF4-FFF2-40B4-BE49-F238E27FC236}">
                    <a16:creationId xmlns:a16="http://schemas.microsoft.com/office/drawing/2014/main" id="{E4B023D3-BC98-4207-B8C2-17728694868B}"/>
                  </a:ext>
                </a:extLst>
              </p:cNvPr>
              <p:cNvPicPr/>
              <p:nvPr/>
            </p:nvPicPr>
            <p:blipFill>
              <a:blip r:embed="rId80"/>
              <a:stretch>
                <a:fillRect/>
              </a:stretch>
            </p:blipFill>
            <p:spPr>
              <a:xfrm>
                <a:off x="7489520" y="4320787"/>
                <a:ext cx="166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11DA3FEC-1309-457F-9259-CCFD5BC0B39F}"/>
                  </a:ext>
                </a:extLst>
              </p14:cNvPr>
              <p14:cNvContentPartPr/>
              <p14:nvPr/>
            </p14:nvContentPartPr>
            <p14:xfrm>
              <a:off x="8428760" y="4253827"/>
              <a:ext cx="91440" cy="207720"/>
            </p14:xfrm>
          </p:contentPart>
        </mc:Choice>
        <mc:Fallback>
          <p:pic>
            <p:nvPicPr>
              <p:cNvPr id="53" name="Freihand 52">
                <a:extLst>
                  <a:ext uri="{FF2B5EF4-FFF2-40B4-BE49-F238E27FC236}">
                    <a16:creationId xmlns:a16="http://schemas.microsoft.com/office/drawing/2014/main" id="{11DA3FEC-1309-457F-9259-CCFD5BC0B39F}"/>
                  </a:ext>
                </a:extLst>
              </p:cNvPr>
              <p:cNvPicPr/>
              <p:nvPr/>
            </p:nvPicPr>
            <p:blipFill>
              <a:blip r:embed="rId82"/>
              <a:stretch>
                <a:fillRect/>
              </a:stretch>
            </p:blipFill>
            <p:spPr>
              <a:xfrm>
                <a:off x="8424440" y="4249507"/>
                <a:ext cx="100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B1C26AF3-D0AA-4923-A957-BF637A2DB7E7}"/>
                  </a:ext>
                </a:extLst>
              </p14:cNvPr>
              <p14:cNvContentPartPr/>
              <p14:nvPr/>
            </p14:nvContentPartPr>
            <p14:xfrm>
              <a:off x="4839560" y="4936387"/>
              <a:ext cx="249480" cy="6480"/>
            </p14:xfrm>
          </p:contentPart>
        </mc:Choice>
        <mc:Fallback>
          <p:pic>
            <p:nvPicPr>
              <p:cNvPr id="54" name="Freihand 53">
                <a:extLst>
                  <a:ext uri="{FF2B5EF4-FFF2-40B4-BE49-F238E27FC236}">
                    <a16:creationId xmlns:a16="http://schemas.microsoft.com/office/drawing/2014/main" id="{B1C26AF3-D0AA-4923-A957-BF637A2DB7E7}"/>
                  </a:ext>
                </a:extLst>
              </p:cNvPr>
              <p:cNvPicPr/>
              <p:nvPr/>
            </p:nvPicPr>
            <p:blipFill>
              <a:blip r:embed="rId84"/>
              <a:stretch>
                <a:fillRect/>
              </a:stretch>
            </p:blipFill>
            <p:spPr>
              <a:xfrm>
                <a:off x="4835240" y="4932067"/>
                <a:ext cx="258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D9B589BC-601D-4D6A-9216-8F5FF00BFCB7}"/>
                  </a:ext>
                </a:extLst>
              </p14:cNvPr>
              <p14:cNvContentPartPr/>
              <p14:nvPr/>
            </p14:nvContentPartPr>
            <p14:xfrm>
              <a:off x="4838840" y="4959427"/>
              <a:ext cx="208800" cy="30240"/>
            </p14:xfrm>
          </p:contentPart>
        </mc:Choice>
        <mc:Fallback>
          <p:pic>
            <p:nvPicPr>
              <p:cNvPr id="55" name="Freihand 54">
                <a:extLst>
                  <a:ext uri="{FF2B5EF4-FFF2-40B4-BE49-F238E27FC236}">
                    <a16:creationId xmlns:a16="http://schemas.microsoft.com/office/drawing/2014/main" id="{D9B589BC-601D-4D6A-9216-8F5FF00BFCB7}"/>
                  </a:ext>
                </a:extLst>
              </p:cNvPr>
              <p:cNvPicPr/>
              <p:nvPr/>
            </p:nvPicPr>
            <p:blipFill>
              <a:blip r:embed="rId86"/>
              <a:stretch>
                <a:fillRect/>
              </a:stretch>
            </p:blipFill>
            <p:spPr>
              <a:xfrm>
                <a:off x="4834520" y="4955107"/>
                <a:ext cx="217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3715DA31-4544-4DE1-979C-954A100F2ED7}"/>
                  </a:ext>
                </a:extLst>
              </p14:cNvPr>
              <p14:cNvContentPartPr/>
              <p14:nvPr/>
            </p14:nvContentPartPr>
            <p14:xfrm>
              <a:off x="4987520" y="4849987"/>
              <a:ext cx="303480" cy="241200"/>
            </p14:xfrm>
          </p:contentPart>
        </mc:Choice>
        <mc:Fallback>
          <p:pic>
            <p:nvPicPr>
              <p:cNvPr id="56" name="Freihand 55">
                <a:extLst>
                  <a:ext uri="{FF2B5EF4-FFF2-40B4-BE49-F238E27FC236}">
                    <a16:creationId xmlns:a16="http://schemas.microsoft.com/office/drawing/2014/main" id="{3715DA31-4544-4DE1-979C-954A100F2ED7}"/>
                  </a:ext>
                </a:extLst>
              </p:cNvPr>
              <p:cNvPicPr/>
              <p:nvPr/>
            </p:nvPicPr>
            <p:blipFill>
              <a:blip r:embed="rId88"/>
              <a:stretch>
                <a:fillRect/>
              </a:stretch>
            </p:blipFill>
            <p:spPr>
              <a:xfrm>
                <a:off x="4983200" y="4845667"/>
                <a:ext cx="312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C2D9730D-5BB2-4439-B127-A065B776E0A3}"/>
                  </a:ext>
                </a:extLst>
              </p14:cNvPr>
              <p14:cNvContentPartPr/>
              <p14:nvPr/>
            </p14:nvContentPartPr>
            <p14:xfrm>
              <a:off x="5474960" y="4847107"/>
              <a:ext cx="439560" cy="211680"/>
            </p14:xfrm>
          </p:contentPart>
        </mc:Choice>
        <mc:Fallback>
          <p:pic>
            <p:nvPicPr>
              <p:cNvPr id="58" name="Freihand 57">
                <a:extLst>
                  <a:ext uri="{FF2B5EF4-FFF2-40B4-BE49-F238E27FC236}">
                    <a16:creationId xmlns:a16="http://schemas.microsoft.com/office/drawing/2014/main" id="{C2D9730D-5BB2-4439-B127-A065B776E0A3}"/>
                  </a:ext>
                </a:extLst>
              </p:cNvPr>
              <p:cNvPicPr/>
              <p:nvPr/>
            </p:nvPicPr>
            <p:blipFill>
              <a:blip r:embed="rId90"/>
              <a:stretch>
                <a:fillRect/>
              </a:stretch>
            </p:blipFill>
            <p:spPr>
              <a:xfrm>
                <a:off x="5470640" y="4842787"/>
                <a:ext cx="448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C4646434-6902-440C-A2C6-D84E149EF38A}"/>
                  </a:ext>
                </a:extLst>
              </p14:cNvPr>
              <p14:cNvContentPartPr/>
              <p14:nvPr/>
            </p14:nvContentPartPr>
            <p14:xfrm>
              <a:off x="5864120" y="4786987"/>
              <a:ext cx="28080" cy="21240"/>
            </p14:xfrm>
          </p:contentPart>
        </mc:Choice>
        <mc:Fallback>
          <p:pic>
            <p:nvPicPr>
              <p:cNvPr id="59" name="Freihand 58">
                <a:extLst>
                  <a:ext uri="{FF2B5EF4-FFF2-40B4-BE49-F238E27FC236}">
                    <a16:creationId xmlns:a16="http://schemas.microsoft.com/office/drawing/2014/main" id="{C4646434-6902-440C-A2C6-D84E149EF38A}"/>
                  </a:ext>
                </a:extLst>
              </p:cNvPr>
              <p:cNvPicPr/>
              <p:nvPr/>
            </p:nvPicPr>
            <p:blipFill>
              <a:blip r:embed="rId92"/>
              <a:stretch>
                <a:fillRect/>
              </a:stretch>
            </p:blipFill>
            <p:spPr>
              <a:xfrm>
                <a:off x="5859800" y="4782667"/>
                <a:ext cx="36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5075AF74-F199-4405-9779-57C97D5321E4}"/>
                  </a:ext>
                </a:extLst>
              </p14:cNvPr>
              <p14:cNvContentPartPr/>
              <p14:nvPr/>
            </p14:nvContentPartPr>
            <p14:xfrm>
              <a:off x="5983280" y="4763227"/>
              <a:ext cx="128880" cy="199800"/>
            </p14:xfrm>
          </p:contentPart>
        </mc:Choice>
        <mc:Fallback>
          <p:pic>
            <p:nvPicPr>
              <p:cNvPr id="60" name="Freihand 59">
                <a:extLst>
                  <a:ext uri="{FF2B5EF4-FFF2-40B4-BE49-F238E27FC236}">
                    <a16:creationId xmlns:a16="http://schemas.microsoft.com/office/drawing/2014/main" id="{5075AF74-F199-4405-9779-57C97D5321E4}"/>
                  </a:ext>
                </a:extLst>
              </p:cNvPr>
              <p:cNvPicPr/>
              <p:nvPr/>
            </p:nvPicPr>
            <p:blipFill>
              <a:blip r:embed="rId94"/>
              <a:stretch>
                <a:fillRect/>
              </a:stretch>
            </p:blipFill>
            <p:spPr>
              <a:xfrm>
                <a:off x="5978960" y="4758907"/>
                <a:ext cx="137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EBFD32FB-5A43-4758-BE95-E7AC859EBC8A}"/>
                  </a:ext>
                </a:extLst>
              </p14:cNvPr>
              <p14:cNvContentPartPr/>
              <p14:nvPr/>
            </p14:nvContentPartPr>
            <p14:xfrm>
              <a:off x="6259040" y="4890667"/>
              <a:ext cx="360" cy="360"/>
            </p14:xfrm>
          </p:contentPart>
        </mc:Choice>
        <mc:Fallback>
          <p:pic>
            <p:nvPicPr>
              <p:cNvPr id="62" name="Freihand 61">
                <a:extLst>
                  <a:ext uri="{FF2B5EF4-FFF2-40B4-BE49-F238E27FC236}">
                    <a16:creationId xmlns:a16="http://schemas.microsoft.com/office/drawing/2014/main" id="{EBFD32FB-5A43-4758-BE95-E7AC859EBC8A}"/>
                  </a:ext>
                </a:extLst>
              </p:cNvPr>
              <p:cNvPicPr/>
              <p:nvPr/>
            </p:nvPicPr>
            <p:blipFill>
              <a:blip r:embed="rId21"/>
              <a:stretch>
                <a:fillRect/>
              </a:stretch>
            </p:blipFill>
            <p:spPr>
              <a:xfrm>
                <a:off x="6254720" y="488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E9B1E3C9-7BEF-4743-8C0A-337715C45117}"/>
                  </a:ext>
                </a:extLst>
              </p14:cNvPr>
              <p14:cNvContentPartPr/>
              <p14:nvPr/>
            </p14:nvContentPartPr>
            <p14:xfrm>
              <a:off x="6259040" y="4834147"/>
              <a:ext cx="221400" cy="127440"/>
            </p14:xfrm>
          </p:contentPart>
        </mc:Choice>
        <mc:Fallback>
          <p:pic>
            <p:nvPicPr>
              <p:cNvPr id="63" name="Freihand 62">
                <a:extLst>
                  <a:ext uri="{FF2B5EF4-FFF2-40B4-BE49-F238E27FC236}">
                    <a16:creationId xmlns:a16="http://schemas.microsoft.com/office/drawing/2014/main" id="{E9B1E3C9-7BEF-4743-8C0A-337715C45117}"/>
                  </a:ext>
                </a:extLst>
              </p:cNvPr>
              <p:cNvPicPr/>
              <p:nvPr/>
            </p:nvPicPr>
            <p:blipFill>
              <a:blip r:embed="rId97"/>
              <a:stretch>
                <a:fillRect/>
              </a:stretch>
            </p:blipFill>
            <p:spPr>
              <a:xfrm>
                <a:off x="6254720" y="4829827"/>
                <a:ext cx="230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7365E0C2-A786-4C70-948D-380578EF4FEE}"/>
                  </a:ext>
                </a:extLst>
              </p14:cNvPr>
              <p14:cNvContentPartPr/>
              <p14:nvPr/>
            </p14:nvContentPartPr>
            <p14:xfrm>
              <a:off x="6541640" y="4835227"/>
              <a:ext cx="119520" cy="105120"/>
            </p14:xfrm>
          </p:contentPart>
        </mc:Choice>
        <mc:Fallback>
          <p:pic>
            <p:nvPicPr>
              <p:cNvPr id="64" name="Freihand 63">
                <a:extLst>
                  <a:ext uri="{FF2B5EF4-FFF2-40B4-BE49-F238E27FC236}">
                    <a16:creationId xmlns:a16="http://schemas.microsoft.com/office/drawing/2014/main" id="{7365E0C2-A786-4C70-948D-380578EF4FEE}"/>
                  </a:ext>
                </a:extLst>
              </p:cNvPr>
              <p:cNvPicPr/>
              <p:nvPr/>
            </p:nvPicPr>
            <p:blipFill>
              <a:blip r:embed="rId99"/>
              <a:stretch>
                <a:fillRect/>
              </a:stretch>
            </p:blipFill>
            <p:spPr>
              <a:xfrm>
                <a:off x="6537320" y="4830907"/>
                <a:ext cx="128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B3EF4ADF-51E8-4BB8-8837-1BCDF5884995}"/>
                  </a:ext>
                </a:extLst>
              </p14:cNvPr>
              <p14:cNvContentPartPr/>
              <p14:nvPr/>
            </p14:nvContentPartPr>
            <p14:xfrm>
              <a:off x="6681680" y="4805347"/>
              <a:ext cx="96480" cy="145800"/>
            </p14:xfrm>
          </p:contentPart>
        </mc:Choice>
        <mc:Fallback>
          <p:pic>
            <p:nvPicPr>
              <p:cNvPr id="65" name="Freihand 64">
                <a:extLst>
                  <a:ext uri="{FF2B5EF4-FFF2-40B4-BE49-F238E27FC236}">
                    <a16:creationId xmlns:a16="http://schemas.microsoft.com/office/drawing/2014/main" id="{B3EF4ADF-51E8-4BB8-8837-1BCDF5884995}"/>
                  </a:ext>
                </a:extLst>
              </p:cNvPr>
              <p:cNvPicPr/>
              <p:nvPr/>
            </p:nvPicPr>
            <p:blipFill>
              <a:blip r:embed="rId101"/>
              <a:stretch>
                <a:fillRect/>
              </a:stretch>
            </p:blipFill>
            <p:spPr>
              <a:xfrm>
                <a:off x="6677360" y="4801027"/>
                <a:ext cx="105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211B864D-9B2D-4523-9D09-12CD08CA3895}"/>
                  </a:ext>
                </a:extLst>
              </p14:cNvPr>
              <p14:cNvContentPartPr/>
              <p14:nvPr/>
            </p14:nvContentPartPr>
            <p14:xfrm>
              <a:off x="6811640" y="4798147"/>
              <a:ext cx="85320" cy="133920"/>
            </p14:xfrm>
          </p:contentPart>
        </mc:Choice>
        <mc:Fallback>
          <p:pic>
            <p:nvPicPr>
              <p:cNvPr id="66" name="Freihand 65">
                <a:extLst>
                  <a:ext uri="{FF2B5EF4-FFF2-40B4-BE49-F238E27FC236}">
                    <a16:creationId xmlns:a16="http://schemas.microsoft.com/office/drawing/2014/main" id="{211B864D-9B2D-4523-9D09-12CD08CA3895}"/>
                  </a:ext>
                </a:extLst>
              </p:cNvPr>
              <p:cNvPicPr/>
              <p:nvPr/>
            </p:nvPicPr>
            <p:blipFill>
              <a:blip r:embed="rId103"/>
              <a:stretch>
                <a:fillRect/>
              </a:stretch>
            </p:blipFill>
            <p:spPr>
              <a:xfrm>
                <a:off x="6807320" y="4793827"/>
                <a:ext cx="93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7B236261-593A-4D4E-9F2A-8F0C660F6D1D}"/>
                  </a:ext>
                </a:extLst>
              </p14:cNvPr>
              <p14:cNvContentPartPr/>
              <p14:nvPr/>
            </p14:nvContentPartPr>
            <p14:xfrm>
              <a:off x="6917840" y="4809307"/>
              <a:ext cx="289440" cy="106560"/>
            </p14:xfrm>
          </p:contentPart>
        </mc:Choice>
        <mc:Fallback>
          <p:pic>
            <p:nvPicPr>
              <p:cNvPr id="67" name="Freihand 66">
                <a:extLst>
                  <a:ext uri="{FF2B5EF4-FFF2-40B4-BE49-F238E27FC236}">
                    <a16:creationId xmlns:a16="http://schemas.microsoft.com/office/drawing/2014/main" id="{7B236261-593A-4D4E-9F2A-8F0C660F6D1D}"/>
                  </a:ext>
                </a:extLst>
              </p:cNvPr>
              <p:cNvPicPr/>
              <p:nvPr/>
            </p:nvPicPr>
            <p:blipFill>
              <a:blip r:embed="rId105"/>
              <a:stretch>
                <a:fillRect/>
              </a:stretch>
            </p:blipFill>
            <p:spPr>
              <a:xfrm>
                <a:off x="6913520" y="4804987"/>
                <a:ext cx="298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6FE9969C-9AF7-4217-AD44-0BC12EFBD63D}"/>
                  </a:ext>
                </a:extLst>
              </p14:cNvPr>
              <p14:cNvContentPartPr/>
              <p14:nvPr/>
            </p14:nvContentPartPr>
            <p14:xfrm>
              <a:off x="7437680" y="4752067"/>
              <a:ext cx="412920" cy="156960"/>
            </p14:xfrm>
          </p:contentPart>
        </mc:Choice>
        <mc:Fallback>
          <p:pic>
            <p:nvPicPr>
              <p:cNvPr id="68" name="Freihand 67">
                <a:extLst>
                  <a:ext uri="{FF2B5EF4-FFF2-40B4-BE49-F238E27FC236}">
                    <a16:creationId xmlns:a16="http://schemas.microsoft.com/office/drawing/2014/main" id="{6FE9969C-9AF7-4217-AD44-0BC12EFBD63D}"/>
                  </a:ext>
                </a:extLst>
              </p:cNvPr>
              <p:cNvPicPr/>
              <p:nvPr/>
            </p:nvPicPr>
            <p:blipFill>
              <a:blip r:embed="rId107"/>
              <a:stretch>
                <a:fillRect/>
              </a:stretch>
            </p:blipFill>
            <p:spPr>
              <a:xfrm>
                <a:off x="7433360" y="4747747"/>
                <a:ext cx="421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216AA8C9-8AED-48CA-B591-322472A7D078}"/>
                  </a:ext>
                </a:extLst>
              </p14:cNvPr>
              <p14:cNvContentPartPr/>
              <p14:nvPr/>
            </p14:nvContentPartPr>
            <p14:xfrm>
              <a:off x="7786880" y="4696987"/>
              <a:ext cx="21600" cy="16560"/>
            </p14:xfrm>
          </p:contentPart>
        </mc:Choice>
        <mc:Fallback>
          <p:pic>
            <p:nvPicPr>
              <p:cNvPr id="69" name="Freihand 68">
                <a:extLst>
                  <a:ext uri="{FF2B5EF4-FFF2-40B4-BE49-F238E27FC236}">
                    <a16:creationId xmlns:a16="http://schemas.microsoft.com/office/drawing/2014/main" id="{216AA8C9-8AED-48CA-B591-322472A7D078}"/>
                  </a:ext>
                </a:extLst>
              </p:cNvPr>
              <p:cNvPicPr/>
              <p:nvPr/>
            </p:nvPicPr>
            <p:blipFill>
              <a:blip r:embed="rId109"/>
              <a:stretch>
                <a:fillRect/>
              </a:stretch>
            </p:blipFill>
            <p:spPr>
              <a:xfrm>
                <a:off x="7782560" y="4692667"/>
                <a:ext cx="30240" cy="25200"/>
              </a:xfrm>
              <a:prstGeom prst="rect">
                <a:avLst/>
              </a:prstGeom>
            </p:spPr>
          </p:pic>
        </mc:Fallback>
      </mc:AlternateContent>
      <p:grpSp>
        <p:nvGrpSpPr>
          <p:cNvPr id="134" name="Gruppieren 133">
            <a:extLst>
              <a:ext uri="{FF2B5EF4-FFF2-40B4-BE49-F238E27FC236}">
                <a16:creationId xmlns:a16="http://schemas.microsoft.com/office/drawing/2014/main" id="{DEF2EA07-5F29-49C4-8B4E-EA2B1BFA6B5B}"/>
              </a:ext>
            </a:extLst>
          </p:cNvPr>
          <p:cNvGrpSpPr/>
          <p:nvPr/>
        </p:nvGrpSpPr>
        <p:grpSpPr>
          <a:xfrm>
            <a:off x="5554160" y="5063467"/>
            <a:ext cx="3147840" cy="759600"/>
            <a:chOff x="5554160" y="5063467"/>
            <a:chExt cx="3147840" cy="759600"/>
          </a:xfrm>
        </p:grpSpPr>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518FCB08-5667-43CA-AA34-419CE53BF199}"/>
                    </a:ext>
                  </a:extLst>
                </p14:cNvPr>
                <p14:cNvContentPartPr/>
                <p14:nvPr/>
              </p14:nvContentPartPr>
              <p14:xfrm>
                <a:off x="5554160" y="5148787"/>
                <a:ext cx="179280" cy="211320"/>
              </p14:xfrm>
            </p:contentPart>
          </mc:Choice>
          <mc:Fallback>
            <p:pic>
              <p:nvPicPr>
                <p:cNvPr id="70" name="Freihand 69">
                  <a:extLst>
                    <a:ext uri="{FF2B5EF4-FFF2-40B4-BE49-F238E27FC236}">
                      <a16:creationId xmlns:a16="http://schemas.microsoft.com/office/drawing/2014/main" id="{518FCB08-5667-43CA-AA34-419CE53BF199}"/>
                    </a:ext>
                  </a:extLst>
                </p:cNvPr>
                <p:cNvPicPr/>
                <p:nvPr/>
              </p:nvPicPr>
              <p:blipFill>
                <a:blip r:embed="rId111"/>
                <a:stretch>
                  <a:fillRect/>
                </a:stretch>
              </p:blipFill>
              <p:spPr>
                <a:xfrm>
                  <a:off x="5549840" y="5144467"/>
                  <a:ext cx="187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FC87D138-1E76-4FE5-BDA3-7403FC085D77}"/>
                    </a:ext>
                  </a:extLst>
                </p14:cNvPr>
                <p14:cNvContentPartPr/>
                <p14:nvPr/>
              </p14:nvContentPartPr>
              <p14:xfrm>
                <a:off x="5648480" y="5272627"/>
                <a:ext cx="77400" cy="85680"/>
              </p14:xfrm>
            </p:contentPart>
          </mc:Choice>
          <mc:Fallback>
            <p:pic>
              <p:nvPicPr>
                <p:cNvPr id="71" name="Freihand 70">
                  <a:extLst>
                    <a:ext uri="{FF2B5EF4-FFF2-40B4-BE49-F238E27FC236}">
                      <a16:creationId xmlns:a16="http://schemas.microsoft.com/office/drawing/2014/main" id="{FC87D138-1E76-4FE5-BDA3-7403FC085D77}"/>
                    </a:ext>
                  </a:extLst>
                </p:cNvPr>
                <p:cNvPicPr/>
                <p:nvPr/>
              </p:nvPicPr>
              <p:blipFill>
                <a:blip r:embed="rId113"/>
                <a:stretch>
                  <a:fillRect/>
                </a:stretch>
              </p:blipFill>
              <p:spPr>
                <a:xfrm>
                  <a:off x="5644160" y="5268307"/>
                  <a:ext cx="86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4E1B4ECF-E738-4A97-9081-ED55F147C20F}"/>
                    </a:ext>
                  </a:extLst>
                </p14:cNvPr>
                <p14:cNvContentPartPr/>
                <p14:nvPr/>
              </p14:nvContentPartPr>
              <p14:xfrm>
                <a:off x="5739200" y="5254627"/>
                <a:ext cx="78840" cy="108360"/>
              </p14:xfrm>
            </p:contentPart>
          </mc:Choice>
          <mc:Fallback>
            <p:pic>
              <p:nvPicPr>
                <p:cNvPr id="72" name="Freihand 71">
                  <a:extLst>
                    <a:ext uri="{FF2B5EF4-FFF2-40B4-BE49-F238E27FC236}">
                      <a16:creationId xmlns:a16="http://schemas.microsoft.com/office/drawing/2014/main" id="{4E1B4ECF-E738-4A97-9081-ED55F147C20F}"/>
                    </a:ext>
                  </a:extLst>
                </p:cNvPr>
                <p:cNvPicPr/>
                <p:nvPr/>
              </p:nvPicPr>
              <p:blipFill>
                <a:blip r:embed="rId115"/>
                <a:stretch>
                  <a:fillRect/>
                </a:stretch>
              </p:blipFill>
              <p:spPr>
                <a:xfrm>
                  <a:off x="5734880" y="5250307"/>
                  <a:ext cx="87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867898A5-AEC4-49DC-8CF1-A3BDC8950A92}"/>
                    </a:ext>
                  </a:extLst>
                </p14:cNvPr>
                <p14:cNvContentPartPr/>
                <p14:nvPr/>
              </p14:nvContentPartPr>
              <p14:xfrm>
                <a:off x="5845040" y="5233027"/>
                <a:ext cx="121680" cy="149760"/>
              </p14:xfrm>
            </p:contentPart>
          </mc:Choice>
          <mc:Fallback>
            <p:pic>
              <p:nvPicPr>
                <p:cNvPr id="73" name="Freihand 72">
                  <a:extLst>
                    <a:ext uri="{FF2B5EF4-FFF2-40B4-BE49-F238E27FC236}">
                      <a16:creationId xmlns:a16="http://schemas.microsoft.com/office/drawing/2014/main" id="{867898A5-AEC4-49DC-8CF1-A3BDC8950A92}"/>
                    </a:ext>
                  </a:extLst>
                </p:cNvPr>
                <p:cNvPicPr/>
                <p:nvPr/>
              </p:nvPicPr>
              <p:blipFill>
                <a:blip r:embed="rId117"/>
                <a:stretch>
                  <a:fillRect/>
                </a:stretch>
              </p:blipFill>
              <p:spPr>
                <a:xfrm>
                  <a:off x="5840720" y="5228707"/>
                  <a:ext cx="130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AB6A8A1F-B7EA-474C-B473-59376B4D59FD}"/>
                    </a:ext>
                  </a:extLst>
                </p14:cNvPr>
                <p14:cNvContentPartPr/>
                <p14:nvPr/>
              </p14:nvContentPartPr>
              <p14:xfrm>
                <a:off x="5973560" y="5152027"/>
                <a:ext cx="327240" cy="201960"/>
              </p14:xfrm>
            </p:contentPart>
          </mc:Choice>
          <mc:Fallback>
            <p:pic>
              <p:nvPicPr>
                <p:cNvPr id="74" name="Freihand 73">
                  <a:extLst>
                    <a:ext uri="{FF2B5EF4-FFF2-40B4-BE49-F238E27FC236}">
                      <a16:creationId xmlns:a16="http://schemas.microsoft.com/office/drawing/2014/main" id="{AB6A8A1F-B7EA-474C-B473-59376B4D59FD}"/>
                    </a:ext>
                  </a:extLst>
                </p:cNvPr>
                <p:cNvPicPr/>
                <p:nvPr/>
              </p:nvPicPr>
              <p:blipFill>
                <a:blip r:embed="rId119"/>
                <a:stretch>
                  <a:fillRect/>
                </a:stretch>
              </p:blipFill>
              <p:spPr>
                <a:xfrm>
                  <a:off x="5969240" y="5147707"/>
                  <a:ext cx="335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691AD78F-CF20-4E11-8E54-D5BE2F71317B}"/>
                    </a:ext>
                  </a:extLst>
                </p14:cNvPr>
                <p14:cNvContentPartPr/>
                <p14:nvPr/>
              </p14:nvContentPartPr>
              <p14:xfrm>
                <a:off x="6485120" y="5246347"/>
                <a:ext cx="258120" cy="119880"/>
              </p14:xfrm>
            </p:contentPart>
          </mc:Choice>
          <mc:Fallback>
            <p:pic>
              <p:nvPicPr>
                <p:cNvPr id="75" name="Freihand 74">
                  <a:extLst>
                    <a:ext uri="{FF2B5EF4-FFF2-40B4-BE49-F238E27FC236}">
                      <a16:creationId xmlns:a16="http://schemas.microsoft.com/office/drawing/2014/main" id="{691AD78F-CF20-4E11-8E54-D5BE2F71317B}"/>
                    </a:ext>
                  </a:extLst>
                </p:cNvPr>
                <p:cNvPicPr/>
                <p:nvPr/>
              </p:nvPicPr>
              <p:blipFill>
                <a:blip r:embed="rId121"/>
                <a:stretch>
                  <a:fillRect/>
                </a:stretch>
              </p:blipFill>
              <p:spPr>
                <a:xfrm>
                  <a:off x="6480800" y="5242027"/>
                  <a:ext cx="266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8DCEA40C-A795-46B1-931D-6509D6D824A0}"/>
                    </a:ext>
                  </a:extLst>
                </p14:cNvPr>
                <p14:cNvContentPartPr/>
                <p14:nvPr/>
              </p14:nvContentPartPr>
              <p14:xfrm>
                <a:off x="6673400" y="5116387"/>
                <a:ext cx="360" cy="360"/>
              </p14:xfrm>
            </p:contentPart>
          </mc:Choice>
          <mc:Fallback>
            <p:pic>
              <p:nvPicPr>
                <p:cNvPr id="76" name="Freihand 75">
                  <a:extLst>
                    <a:ext uri="{FF2B5EF4-FFF2-40B4-BE49-F238E27FC236}">
                      <a16:creationId xmlns:a16="http://schemas.microsoft.com/office/drawing/2014/main" id="{8DCEA40C-A795-46B1-931D-6509D6D824A0}"/>
                    </a:ext>
                  </a:extLst>
                </p:cNvPr>
                <p:cNvPicPr/>
                <p:nvPr/>
              </p:nvPicPr>
              <p:blipFill>
                <a:blip r:embed="rId21"/>
                <a:stretch>
                  <a:fillRect/>
                </a:stretch>
              </p:blipFill>
              <p:spPr>
                <a:xfrm>
                  <a:off x="6669080" y="511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57444603-B3F7-47F6-ABD2-AB6A7401FA76}"/>
                    </a:ext>
                  </a:extLst>
                </p14:cNvPr>
                <p14:cNvContentPartPr/>
                <p14:nvPr/>
              </p14:nvContentPartPr>
              <p14:xfrm>
                <a:off x="6891560" y="5221507"/>
                <a:ext cx="298440" cy="127440"/>
              </p14:xfrm>
            </p:contentPart>
          </mc:Choice>
          <mc:Fallback>
            <p:pic>
              <p:nvPicPr>
                <p:cNvPr id="79" name="Freihand 78">
                  <a:extLst>
                    <a:ext uri="{FF2B5EF4-FFF2-40B4-BE49-F238E27FC236}">
                      <a16:creationId xmlns:a16="http://schemas.microsoft.com/office/drawing/2014/main" id="{57444603-B3F7-47F6-ABD2-AB6A7401FA76}"/>
                    </a:ext>
                  </a:extLst>
                </p:cNvPr>
                <p:cNvPicPr/>
                <p:nvPr/>
              </p:nvPicPr>
              <p:blipFill>
                <a:blip r:embed="rId124"/>
                <a:stretch>
                  <a:fillRect/>
                </a:stretch>
              </p:blipFill>
              <p:spPr>
                <a:xfrm>
                  <a:off x="6887240" y="5217187"/>
                  <a:ext cx="307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9CDDAA10-6DF4-430D-A50B-0E8B1624DAE0}"/>
                    </a:ext>
                  </a:extLst>
                </p14:cNvPr>
                <p14:cNvContentPartPr/>
                <p14:nvPr/>
              </p14:nvContentPartPr>
              <p14:xfrm>
                <a:off x="7245800" y="5127547"/>
                <a:ext cx="294120" cy="199800"/>
              </p14:xfrm>
            </p:contentPart>
          </mc:Choice>
          <mc:Fallback>
            <p:pic>
              <p:nvPicPr>
                <p:cNvPr id="80" name="Freihand 79">
                  <a:extLst>
                    <a:ext uri="{FF2B5EF4-FFF2-40B4-BE49-F238E27FC236}">
                      <a16:creationId xmlns:a16="http://schemas.microsoft.com/office/drawing/2014/main" id="{9CDDAA10-6DF4-430D-A50B-0E8B1624DAE0}"/>
                    </a:ext>
                  </a:extLst>
                </p:cNvPr>
                <p:cNvPicPr/>
                <p:nvPr/>
              </p:nvPicPr>
              <p:blipFill>
                <a:blip r:embed="rId126"/>
                <a:stretch>
                  <a:fillRect/>
                </a:stretch>
              </p:blipFill>
              <p:spPr>
                <a:xfrm>
                  <a:off x="7241480" y="5123227"/>
                  <a:ext cx="302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CC5FE70A-F37B-4FF4-900D-FFBBA5F58261}"/>
                    </a:ext>
                  </a:extLst>
                </p14:cNvPr>
                <p14:cNvContentPartPr/>
                <p14:nvPr/>
              </p14:nvContentPartPr>
              <p14:xfrm>
                <a:off x="7552520" y="5211427"/>
                <a:ext cx="99000" cy="113400"/>
              </p14:xfrm>
            </p:contentPart>
          </mc:Choice>
          <mc:Fallback>
            <p:pic>
              <p:nvPicPr>
                <p:cNvPr id="81" name="Freihand 80">
                  <a:extLst>
                    <a:ext uri="{FF2B5EF4-FFF2-40B4-BE49-F238E27FC236}">
                      <a16:creationId xmlns:a16="http://schemas.microsoft.com/office/drawing/2014/main" id="{CC5FE70A-F37B-4FF4-900D-FFBBA5F58261}"/>
                    </a:ext>
                  </a:extLst>
                </p:cNvPr>
                <p:cNvPicPr/>
                <p:nvPr/>
              </p:nvPicPr>
              <p:blipFill>
                <a:blip r:embed="rId128"/>
                <a:stretch>
                  <a:fillRect/>
                </a:stretch>
              </p:blipFill>
              <p:spPr>
                <a:xfrm>
                  <a:off x="7548200" y="5207107"/>
                  <a:ext cx="107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C9920DA9-E8C6-4AB0-9695-A93F44348462}"/>
                    </a:ext>
                  </a:extLst>
                </p14:cNvPr>
                <p14:cNvContentPartPr/>
                <p14:nvPr/>
              </p14:nvContentPartPr>
              <p14:xfrm>
                <a:off x="7653320" y="5154547"/>
                <a:ext cx="178560" cy="160920"/>
              </p14:xfrm>
            </p:contentPart>
          </mc:Choice>
          <mc:Fallback>
            <p:pic>
              <p:nvPicPr>
                <p:cNvPr id="82" name="Freihand 81">
                  <a:extLst>
                    <a:ext uri="{FF2B5EF4-FFF2-40B4-BE49-F238E27FC236}">
                      <a16:creationId xmlns:a16="http://schemas.microsoft.com/office/drawing/2014/main" id="{C9920DA9-E8C6-4AB0-9695-A93F44348462}"/>
                    </a:ext>
                  </a:extLst>
                </p:cNvPr>
                <p:cNvPicPr/>
                <p:nvPr/>
              </p:nvPicPr>
              <p:blipFill>
                <a:blip r:embed="rId130"/>
                <a:stretch>
                  <a:fillRect/>
                </a:stretch>
              </p:blipFill>
              <p:spPr>
                <a:xfrm>
                  <a:off x="7649000" y="5150227"/>
                  <a:ext cx="187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9D2EC676-4D51-4BFC-B603-E5CD57EC1CBC}"/>
                    </a:ext>
                  </a:extLst>
                </p14:cNvPr>
                <p14:cNvContentPartPr/>
                <p14:nvPr/>
              </p14:nvContentPartPr>
              <p14:xfrm>
                <a:off x="7883000" y="5216467"/>
                <a:ext cx="16200" cy="77400"/>
              </p14:xfrm>
            </p:contentPart>
          </mc:Choice>
          <mc:Fallback>
            <p:pic>
              <p:nvPicPr>
                <p:cNvPr id="83" name="Freihand 82">
                  <a:extLst>
                    <a:ext uri="{FF2B5EF4-FFF2-40B4-BE49-F238E27FC236}">
                      <a16:creationId xmlns:a16="http://schemas.microsoft.com/office/drawing/2014/main" id="{9D2EC676-4D51-4BFC-B603-E5CD57EC1CBC}"/>
                    </a:ext>
                  </a:extLst>
                </p:cNvPr>
                <p:cNvPicPr/>
                <p:nvPr/>
              </p:nvPicPr>
              <p:blipFill>
                <a:blip r:embed="rId132"/>
                <a:stretch>
                  <a:fillRect/>
                </a:stretch>
              </p:blipFill>
              <p:spPr>
                <a:xfrm>
                  <a:off x="7878680" y="5212147"/>
                  <a:ext cx="24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054CB714-770D-40FD-87A9-199FC7A6299D}"/>
                    </a:ext>
                  </a:extLst>
                </p14:cNvPr>
                <p14:cNvContentPartPr/>
                <p14:nvPr/>
              </p14:nvContentPartPr>
              <p14:xfrm>
                <a:off x="7916480" y="5203147"/>
                <a:ext cx="130320" cy="86040"/>
              </p14:xfrm>
            </p:contentPart>
          </mc:Choice>
          <mc:Fallback>
            <p:pic>
              <p:nvPicPr>
                <p:cNvPr id="84" name="Freihand 83">
                  <a:extLst>
                    <a:ext uri="{FF2B5EF4-FFF2-40B4-BE49-F238E27FC236}">
                      <a16:creationId xmlns:a16="http://schemas.microsoft.com/office/drawing/2014/main" id="{054CB714-770D-40FD-87A9-199FC7A6299D}"/>
                    </a:ext>
                  </a:extLst>
                </p:cNvPr>
                <p:cNvPicPr/>
                <p:nvPr/>
              </p:nvPicPr>
              <p:blipFill>
                <a:blip r:embed="rId134"/>
                <a:stretch>
                  <a:fillRect/>
                </a:stretch>
              </p:blipFill>
              <p:spPr>
                <a:xfrm>
                  <a:off x="7912160" y="5198827"/>
                  <a:ext cx="138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D4812203-6765-4B5D-AD76-68C2C99C6F77}"/>
                    </a:ext>
                  </a:extLst>
                </p14:cNvPr>
                <p14:cNvContentPartPr/>
                <p14:nvPr/>
              </p14:nvContentPartPr>
              <p14:xfrm>
                <a:off x="7987400" y="5108107"/>
                <a:ext cx="55080" cy="21960"/>
              </p14:xfrm>
            </p:contentPart>
          </mc:Choice>
          <mc:Fallback>
            <p:pic>
              <p:nvPicPr>
                <p:cNvPr id="85" name="Freihand 84">
                  <a:extLst>
                    <a:ext uri="{FF2B5EF4-FFF2-40B4-BE49-F238E27FC236}">
                      <a16:creationId xmlns:a16="http://schemas.microsoft.com/office/drawing/2014/main" id="{D4812203-6765-4B5D-AD76-68C2C99C6F77}"/>
                    </a:ext>
                  </a:extLst>
                </p:cNvPr>
                <p:cNvPicPr/>
                <p:nvPr/>
              </p:nvPicPr>
              <p:blipFill>
                <a:blip r:embed="rId136"/>
                <a:stretch>
                  <a:fillRect/>
                </a:stretch>
              </p:blipFill>
              <p:spPr>
                <a:xfrm>
                  <a:off x="7983080" y="5103787"/>
                  <a:ext cx="63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B50C3130-C3FD-4A84-BAD8-DCA34FE558F2}"/>
                    </a:ext>
                  </a:extLst>
                </p14:cNvPr>
                <p14:cNvContentPartPr/>
                <p14:nvPr/>
              </p14:nvContentPartPr>
              <p14:xfrm>
                <a:off x="8073080" y="5104147"/>
                <a:ext cx="122400" cy="169560"/>
              </p14:xfrm>
            </p:contentPart>
          </mc:Choice>
          <mc:Fallback>
            <p:pic>
              <p:nvPicPr>
                <p:cNvPr id="86" name="Freihand 85">
                  <a:extLst>
                    <a:ext uri="{FF2B5EF4-FFF2-40B4-BE49-F238E27FC236}">
                      <a16:creationId xmlns:a16="http://schemas.microsoft.com/office/drawing/2014/main" id="{B50C3130-C3FD-4A84-BAD8-DCA34FE558F2}"/>
                    </a:ext>
                  </a:extLst>
                </p:cNvPr>
                <p:cNvPicPr/>
                <p:nvPr/>
              </p:nvPicPr>
              <p:blipFill>
                <a:blip r:embed="rId138"/>
                <a:stretch>
                  <a:fillRect/>
                </a:stretch>
              </p:blipFill>
              <p:spPr>
                <a:xfrm>
                  <a:off x="8068760" y="5099827"/>
                  <a:ext cx="131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22DF429B-446D-4071-AE63-035CBD3BF830}"/>
                    </a:ext>
                  </a:extLst>
                </p14:cNvPr>
                <p14:cNvContentPartPr/>
                <p14:nvPr/>
              </p14:nvContentPartPr>
              <p14:xfrm>
                <a:off x="8268920" y="5075347"/>
                <a:ext cx="118440" cy="182520"/>
              </p14:xfrm>
            </p:contentPart>
          </mc:Choice>
          <mc:Fallback>
            <p:pic>
              <p:nvPicPr>
                <p:cNvPr id="87" name="Freihand 86">
                  <a:extLst>
                    <a:ext uri="{FF2B5EF4-FFF2-40B4-BE49-F238E27FC236}">
                      <a16:creationId xmlns:a16="http://schemas.microsoft.com/office/drawing/2014/main" id="{22DF429B-446D-4071-AE63-035CBD3BF830}"/>
                    </a:ext>
                  </a:extLst>
                </p:cNvPr>
                <p:cNvPicPr/>
                <p:nvPr/>
              </p:nvPicPr>
              <p:blipFill>
                <a:blip r:embed="rId140"/>
                <a:stretch>
                  <a:fillRect/>
                </a:stretch>
              </p:blipFill>
              <p:spPr>
                <a:xfrm>
                  <a:off x="8264600" y="5071027"/>
                  <a:ext cx="127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2E970F29-255A-4869-8EEC-4BECFFB03E10}"/>
                    </a:ext>
                  </a:extLst>
                </p14:cNvPr>
                <p14:cNvContentPartPr/>
                <p14:nvPr/>
              </p14:nvContentPartPr>
              <p14:xfrm>
                <a:off x="8355320" y="5082187"/>
                <a:ext cx="21960" cy="4320"/>
              </p14:xfrm>
            </p:contentPart>
          </mc:Choice>
          <mc:Fallback>
            <p:pic>
              <p:nvPicPr>
                <p:cNvPr id="88" name="Freihand 87">
                  <a:extLst>
                    <a:ext uri="{FF2B5EF4-FFF2-40B4-BE49-F238E27FC236}">
                      <a16:creationId xmlns:a16="http://schemas.microsoft.com/office/drawing/2014/main" id="{2E970F29-255A-4869-8EEC-4BECFFB03E10}"/>
                    </a:ext>
                  </a:extLst>
                </p:cNvPr>
                <p:cNvPicPr/>
                <p:nvPr/>
              </p:nvPicPr>
              <p:blipFill>
                <a:blip r:embed="rId142"/>
                <a:stretch>
                  <a:fillRect/>
                </a:stretch>
              </p:blipFill>
              <p:spPr>
                <a:xfrm>
                  <a:off x="8351000" y="5077867"/>
                  <a:ext cx="30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38A4BB68-F20F-41F2-AADD-786619EB551D}"/>
                    </a:ext>
                  </a:extLst>
                </p14:cNvPr>
                <p14:cNvContentPartPr/>
                <p14:nvPr/>
              </p14:nvContentPartPr>
              <p14:xfrm>
                <a:off x="8419040" y="5063467"/>
                <a:ext cx="148320" cy="196560"/>
              </p14:xfrm>
            </p:contentPart>
          </mc:Choice>
          <mc:Fallback>
            <p:pic>
              <p:nvPicPr>
                <p:cNvPr id="89" name="Freihand 88">
                  <a:extLst>
                    <a:ext uri="{FF2B5EF4-FFF2-40B4-BE49-F238E27FC236}">
                      <a16:creationId xmlns:a16="http://schemas.microsoft.com/office/drawing/2014/main" id="{38A4BB68-F20F-41F2-AADD-786619EB551D}"/>
                    </a:ext>
                  </a:extLst>
                </p:cNvPr>
                <p:cNvPicPr/>
                <p:nvPr/>
              </p:nvPicPr>
              <p:blipFill>
                <a:blip r:embed="rId144"/>
                <a:stretch>
                  <a:fillRect/>
                </a:stretch>
              </p:blipFill>
              <p:spPr>
                <a:xfrm>
                  <a:off x="8414720" y="5059147"/>
                  <a:ext cx="156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8EB9454F-9C78-4DC9-A5B5-63668CC39919}"/>
                    </a:ext>
                  </a:extLst>
                </p14:cNvPr>
                <p14:cNvContentPartPr/>
                <p14:nvPr/>
              </p14:nvContentPartPr>
              <p14:xfrm>
                <a:off x="8606240" y="5153107"/>
                <a:ext cx="95760" cy="100800"/>
              </p14:xfrm>
            </p:contentPart>
          </mc:Choice>
          <mc:Fallback>
            <p:pic>
              <p:nvPicPr>
                <p:cNvPr id="90" name="Freihand 89">
                  <a:extLst>
                    <a:ext uri="{FF2B5EF4-FFF2-40B4-BE49-F238E27FC236}">
                      <a16:creationId xmlns:a16="http://schemas.microsoft.com/office/drawing/2014/main" id="{8EB9454F-9C78-4DC9-A5B5-63668CC39919}"/>
                    </a:ext>
                  </a:extLst>
                </p:cNvPr>
                <p:cNvPicPr/>
                <p:nvPr/>
              </p:nvPicPr>
              <p:blipFill>
                <a:blip r:embed="rId146"/>
                <a:stretch>
                  <a:fillRect/>
                </a:stretch>
              </p:blipFill>
              <p:spPr>
                <a:xfrm>
                  <a:off x="8601920" y="5148787"/>
                  <a:ext cx="104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39DF9B2F-7CFB-4AB5-9389-D73506EF5FC1}"/>
                    </a:ext>
                  </a:extLst>
                </p14:cNvPr>
                <p14:cNvContentPartPr/>
                <p14:nvPr/>
              </p14:nvContentPartPr>
              <p14:xfrm>
                <a:off x="6911720" y="5308987"/>
                <a:ext cx="1652400" cy="147240"/>
              </p14:xfrm>
            </p:contentPart>
          </mc:Choice>
          <mc:Fallback>
            <p:pic>
              <p:nvPicPr>
                <p:cNvPr id="91" name="Freihand 90">
                  <a:extLst>
                    <a:ext uri="{FF2B5EF4-FFF2-40B4-BE49-F238E27FC236}">
                      <a16:creationId xmlns:a16="http://schemas.microsoft.com/office/drawing/2014/main" id="{39DF9B2F-7CFB-4AB5-9389-D73506EF5FC1}"/>
                    </a:ext>
                  </a:extLst>
                </p:cNvPr>
                <p:cNvPicPr/>
                <p:nvPr/>
              </p:nvPicPr>
              <p:blipFill>
                <a:blip r:embed="rId148"/>
                <a:stretch>
                  <a:fillRect/>
                </a:stretch>
              </p:blipFill>
              <p:spPr>
                <a:xfrm>
                  <a:off x="6907400" y="5304667"/>
                  <a:ext cx="1661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05AFE19F-EF40-4830-8EEF-4336500DBCD6}"/>
                    </a:ext>
                  </a:extLst>
                </p14:cNvPr>
                <p14:cNvContentPartPr/>
                <p14:nvPr/>
              </p14:nvContentPartPr>
              <p14:xfrm>
                <a:off x="5570720" y="5619307"/>
                <a:ext cx="17280" cy="167040"/>
              </p14:xfrm>
            </p:contentPart>
          </mc:Choice>
          <mc:Fallback>
            <p:pic>
              <p:nvPicPr>
                <p:cNvPr id="93" name="Freihand 92">
                  <a:extLst>
                    <a:ext uri="{FF2B5EF4-FFF2-40B4-BE49-F238E27FC236}">
                      <a16:creationId xmlns:a16="http://schemas.microsoft.com/office/drawing/2014/main" id="{05AFE19F-EF40-4830-8EEF-4336500DBCD6}"/>
                    </a:ext>
                  </a:extLst>
                </p:cNvPr>
                <p:cNvPicPr/>
                <p:nvPr/>
              </p:nvPicPr>
              <p:blipFill>
                <a:blip r:embed="rId150"/>
                <a:stretch>
                  <a:fillRect/>
                </a:stretch>
              </p:blipFill>
              <p:spPr>
                <a:xfrm>
                  <a:off x="5566400" y="5614987"/>
                  <a:ext cx="25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9D465034-B6C5-4E8E-BD91-36E3C8EB2204}"/>
                    </a:ext>
                  </a:extLst>
                </p14:cNvPr>
                <p14:cNvContentPartPr/>
                <p14:nvPr/>
              </p14:nvContentPartPr>
              <p14:xfrm>
                <a:off x="5579000" y="5603467"/>
                <a:ext cx="116280" cy="1440"/>
              </p14:xfrm>
            </p:contentPart>
          </mc:Choice>
          <mc:Fallback>
            <p:pic>
              <p:nvPicPr>
                <p:cNvPr id="94" name="Freihand 93">
                  <a:extLst>
                    <a:ext uri="{FF2B5EF4-FFF2-40B4-BE49-F238E27FC236}">
                      <a16:creationId xmlns:a16="http://schemas.microsoft.com/office/drawing/2014/main" id="{9D465034-B6C5-4E8E-BD91-36E3C8EB2204}"/>
                    </a:ext>
                  </a:extLst>
                </p:cNvPr>
                <p:cNvPicPr/>
                <p:nvPr/>
              </p:nvPicPr>
              <p:blipFill>
                <a:blip r:embed="rId152"/>
                <a:stretch>
                  <a:fillRect/>
                </a:stretch>
              </p:blipFill>
              <p:spPr>
                <a:xfrm>
                  <a:off x="5574680" y="5599147"/>
                  <a:ext cx="1249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BB730795-36A4-4848-A556-97BE116F71EA}"/>
                    </a:ext>
                  </a:extLst>
                </p14:cNvPr>
                <p14:cNvContentPartPr/>
                <p14:nvPr/>
              </p14:nvContentPartPr>
              <p14:xfrm>
                <a:off x="5556680" y="5659987"/>
                <a:ext cx="137160" cy="137520"/>
              </p14:xfrm>
            </p:contentPart>
          </mc:Choice>
          <mc:Fallback>
            <p:pic>
              <p:nvPicPr>
                <p:cNvPr id="95" name="Freihand 94">
                  <a:extLst>
                    <a:ext uri="{FF2B5EF4-FFF2-40B4-BE49-F238E27FC236}">
                      <a16:creationId xmlns:a16="http://schemas.microsoft.com/office/drawing/2014/main" id="{BB730795-36A4-4848-A556-97BE116F71EA}"/>
                    </a:ext>
                  </a:extLst>
                </p:cNvPr>
                <p:cNvPicPr/>
                <p:nvPr/>
              </p:nvPicPr>
              <p:blipFill>
                <a:blip r:embed="rId154"/>
                <a:stretch>
                  <a:fillRect/>
                </a:stretch>
              </p:blipFill>
              <p:spPr>
                <a:xfrm>
                  <a:off x="5552360" y="5655667"/>
                  <a:ext cx="145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E5951A20-78D0-4394-A644-9A4D00F891E0}"/>
                    </a:ext>
                  </a:extLst>
                </p14:cNvPr>
                <p14:cNvContentPartPr/>
                <p14:nvPr/>
              </p14:nvContentPartPr>
              <p14:xfrm>
                <a:off x="5705720" y="5689507"/>
                <a:ext cx="213120" cy="93600"/>
              </p14:xfrm>
            </p:contentPart>
          </mc:Choice>
          <mc:Fallback>
            <p:pic>
              <p:nvPicPr>
                <p:cNvPr id="96" name="Freihand 95">
                  <a:extLst>
                    <a:ext uri="{FF2B5EF4-FFF2-40B4-BE49-F238E27FC236}">
                      <a16:creationId xmlns:a16="http://schemas.microsoft.com/office/drawing/2014/main" id="{E5951A20-78D0-4394-A644-9A4D00F891E0}"/>
                    </a:ext>
                  </a:extLst>
                </p:cNvPr>
                <p:cNvPicPr/>
                <p:nvPr/>
              </p:nvPicPr>
              <p:blipFill>
                <a:blip r:embed="rId156"/>
                <a:stretch>
                  <a:fillRect/>
                </a:stretch>
              </p:blipFill>
              <p:spPr>
                <a:xfrm>
                  <a:off x="5701400" y="5685187"/>
                  <a:ext cx="221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D09D1A9F-F461-48C9-8CCA-494564495C4F}"/>
                    </a:ext>
                  </a:extLst>
                </p14:cNvPr>
                <p14:cNvContentPartPr/>
                <p14:nvPr/>
              </p14:nvContentPartPr>
              <p14:xfrm>
                <a:off x="5881760" y="5579347"/>
                <a:ext cx="360" cy="360"/>
              </p14:xfrm>
            </p:contentPart>
          </mc:Choice>
          <mc:Fallback>
            <p:pic>
              <p:nvPicPr>
                <p:cNvPr id="97" name="Freihand 96">
                  <a:extLst>
                    <a:ext uri="{FF2B5EF4-FFF2-40B4-BE49-F238E27FC236}">
                      <a16:creationId xmlns:a16="http://schemas.microsoft.com/office/drawing/2014/main" id="{D09D1A9F-F461-48C9-8CCA-494564495C4F}"/>
                    </a:ext>
                  </a:extLst>
                </p:cNvPr>
                <p:cNvPicPr/>
                <p:nvPr/>
              </p:nvPicPr>
              <p:blipFill>
                <a:blip r:embed="rId21"/>
                <a:stretch>
                  <a:fillRect/>
                </a:stretch>
              </p:blipFill>
              <p:spPr>
                <a:xfrm>
                  <a:off x="5877440" y="557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16A8553C-C60D-464C-997B-7A48195E9AF2}"/>
                    </a:ext>
                  </a:extLst>
                </p14:cNvPr>
                <p14:cNvContentPartPr/>
                <p14:nvPr/>
              </p14:nvContentPartPr>
              <p14:xfrm>
                <a:off x="5931800" y="5575027"/>
                <a:ext cx="106920" cy="231480"/>
              </p14:xfrm>
            </p:contentPart>
          </mc:Choice>
          <mc:Fallback>
            <p:pic>
              <p:nvPicPr>
                <p:cNvPr id="98" name="Freihand 97">
                  <a:extLst>
                    <a:ext uri="{FF2B5EF4-FFF2-40B4-BE49-F238E27FC236}">
                      <a16:creationId xmlns:a16="http://schemas.microsoft.com/office/drawing/2014/main" id="{16A8553C-C60D-464C-997B-7A48195E9AF2}"/>
                    </a:ext>
                  </a:extLst>
                </p:cNvPr>
                <p:cNvPicPr/>
                <p:nvPr/>
              </p:nvPicPr>
              <p:blipFill>
                <a:blip r:embed="rId159"/>
                <a:stretch>
                  <a:fillRect/>
                </a:stretch>
              </p:blipFill>
              <p:spPr>
                <a:xfrm>
                  <a:off x="5927480" y="5570707"/>
                  <a:ext cx="115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4B7E2C86-19A8-43F0-9D80-FBBD61AEA8A5}"/>
                    </a:ext>
                  </a:extLst>
                </p14:cNvPr>
                <p14:cNvContentPartPr/>
                <p14:nvPr/>
              </p14:nvContentPartPr>
              <p14:xfrm>
                <a:off x="6065000" y="5666827"/>
                <a:ext cx="180720" cy="104400"/>
              </p14:xfrm>
            </p:contentPart>
          </mc:Choice>
          <mc:Fallback>
            <p:pic>
              <p:nvPicPr>
                <p:cNvPr id="99" name="Freihand 98">
                  <a:extLst>
                    <a:ext uri="{FF2B5EF4-FFF2-40B4-BE49-F238E27FC236}">
                      <a16:creationId xmlns:a16="http://schemas.microsoft.com/office/drawing/2014/main" id="{4B7E2C86-19A8-43F0-9D80-FBBD61AEA8A5}"/>
                    </a:ext>
                  </a:extLst>
                </p:cNvPr>
                <p:cNvPicPr/>
                <p:nvPr/>
              </p:nvPicPr>
              <p:blipFill>
                <a:blip r:embed="rId161"/>
                <a:stretch>
                  <a:fillRect/>
                </a:stretch>
              </p:blipFill>
              <p:spPr>
                <a:xfrm>
                  <a:off x="6060680" y="5662507"/>
                  <a:ext cx="189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92EB1BB2-2E06-44F7-8B3A-0E7C70BD6CBA}"/>
                    </a:ext>
                  </a:extLst>
                </p14:cNvPr>
                <p14:cNvContentPartPr/>
                <p14:nvPr/>
              </p14:nvContentPartPr>
              <p14:xfrm>
                <a:off x="6230600" y="5528587"/>
                <a:ext cx="298440" cy="255960"/>
              </p14:xfrm>
            </p:contentPart>
          </mc:Choice>
          <mc:Fallback>
            <p:pic>
              <p:nvPicPr>
                <p:cNvPr id="100" name="Freihand 99">
                  <a:extLst>
                    <a:ext uri="{FF2B5EF4-FFF2-40B4-BE49-F238E27FC236}">
                      <a16:creationId xmlns:a16="http://schemas.microsoft.com/office/drawing/2014/main" id="{92EB1BB2-2E06-44F7-8B3A-0E7C70BD6CBA}"/>
                    </a:ext>
                  </a:extLst>
                </p:cNvPr>
                <p:cNvPicPr/>
                <p:nvPr/>
              </p:nvPicPr>
              <p:blipFill>
                <a:blip r:embed="rId163"/>
                <a:stretch>
                  <a:fillRect/>
                </a:stretch>
              </p:blipFill>
              <p:spPr>
                <a:xfrm>
                  <a:off x="6226280" y="5524267"/>
                  <a:ext cx="3070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15EC86F0-AF03-4F05-BA00-11A98596B169}"/>
                    </a:ext>
                  </a:extLst>
                </p14:cNvPr>
                <p14:cNvContentPartPr/>
                <p14:nvPr/>
              </p14:nvContentPartPr>
              <p14:xfrm>
                <a:off x="6149240" y="5458027"/>
                <a:ext cx="35280" cy="29520"/>
              </p14:xfrm>
            </p:contentPart>
          </mc:Choice>
          <mc:Fallback>
            <p:pic>
              <p:nvPicPr>
                <p:cNvPr id="101" name="Freihand 100">
                  <a:extLst>
                    <a:ext uri="{FF2B5EF4-FFF2-40B4-BE49-F238E27FC236}">
                      <a16:creationId xmlns:a16="http://schemas.microsoft.com/office/drawing/2014/main" id="{15EC86F0-AF03-4F05-BA00-11A98596B169}"/>
                    </a:ext>
                  </a:extLst>
                </p:cNvPr>
                <p:cNvPicPr/>
                <p:nvPr/>
              </p:nvPicPr>
              <p:blipFill>
                <a:blip r:embed="rId165"/>
                <a:stretch>
                  <a:fillRect/>
                </a:stretch>
              </p:blipFill>
              <p:spPr>
                <a:xfrm>
                  <a:off x="6144920" y="5453707"/>
                  <a:ext cx="43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ED37C955-27C1-4F07-9D73-63AA23BAB63B}"/>
                    </a:ext>
                  </a:extLst>
                </p14:cNvPr>
                <p14:cNvContentPartPr/>
                <p14:nvPr/>
              </p14:nvContentPartPr>
              <p14:xfrm>
                <a:off x="6607880" y="5503027"/>
                <a:ext cx="163080" cy="200520"/>
              </p14:xfrm>
            </p:contentPart>
          </mc:Choice>
          <mc:Fallback>
            <p:pic>
              <p:nvPicPr>
                <p:cNvPr id="102" name="Freihand 101">
                  <a:extLst>
                    <a:ext uri="{FF2B5EF4-FFF2-40B4-BE49-F238E27FC236}">
                      <a16:creationId xmlns:a16="http://schemas.microsoft.com/office/drawing/2014/main" id="{ED37C955-27C1-4F07-9D73-63AA23BAB63B}"/>
                    </a:ext>
                  </a:extLst>
                </p:cNvPr>
                <p:cNvPicPr/>
                <p:nvPr/>
              </p:nvPicPr>
              <p:blipFill>
                <a:blip r:embed="rId167"/>
                <a:stretch>
                  <a:fillRect/>
                </a:stretch>
              </p:blipFill>
              <p:spPr>
                <a:xfrm>
                  <a:off x="6603560" y="5498707"/>
                  <a:ext cx="171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1412E442-39E3-4FA7-9153-2368799D664C}"/>
                    </a:ext>
                  </a:extLst>
                </p14:cNvPr>
                <p14:cNvContentPartPr/>
                <p14:nvPr/>
              </p14:nvContentPartPr>
              <p14:xfrm>
                <a:off x="6647120" y="5716507"/>
                <a:ext cx="119880" cy="106560"/>
              </p14:xfrm>
            </p:contentPart>
          </mc:Choice>
          <mc:Fallback>
            <p:pic>
              <p:nvPicPr>
                <p:cNvPr id="103" name="Freihand 102">
                  <a:extLst>
                    <a:ext uri="{FF2B5EF4-FFF2-40B4-BE49-F238E27FC236}">
                      <a16:creationId xmlns:a16="http://schemas.microsoft.com/office/drawing/2014/main" id="{1412E442-39E3-4FA7-9153-2368799D664C}"/>
                    </a:ext>
                  </a:extLst>
                </p:cNvPr>
                <p:cNvPicPr/>
                <p:nvPr/>
              </p:nvPicPr>
              <p:blipFill>
                <a:blip r:embed="rId169"/>
                <a:stretch>
                  <a:fillRect/>
                </a:stretch>
              </p:blipFill>
              <p:spPr>
                <a:xfrm>
                  <a:off x="6642800" y="5712187"/>
                  <a:ext cx="128520" cy="115200"/>
                </a:xfrm>
                <a:prstGeom prst="rect">
                  <a:avLst/>
                </a:prstGeom>
              </p:spPr>
            </p:pic>
          </mc:Fallback>
        </mc:AlternateContent>
      </p:grpSp>
      <p:grpSp>
        <p:nvGrpSpPr>
          <p:cNvPr id="133" name="Gruppieren 132">
            <a:extLst>
              <a:ext uri="{FF2B5EF4-FFF2-40B4-BE49-F238E27FC236}">
                <a16:creationId xmlns:a16="http://schemas.microsoft.com/office/drawing/2014/main" id="{621CAF57-E34F-45B4-B918-65936503A367}"/>
              </a:ext>
            </a:extLst>
          </p:cNvPr>
          <p:cNvGrpSpPr/>
          <p:nvPr/>
        </p:nvGrpSpPr>
        <p:grpSpPr>
          <a:xfrm>
            <a:off x="5130080" y="6025027"/>
            <a:ext cx="3545640" cy="750960"/>
            <a:chOff x="5130080" y="6025027"/>
            <a:chExt cx="3545640" cy="750960"/>
          </a:xfrm>
        </p:grpSpPr>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8698B84A-45EF-45FD-8A69-A1A18E814A46}"/>
                    </a:ext>
                  </a:extLst>
                </p14:cNvPr>
                <p14:cNvContentPartPr/>
                <p14:nvPr/>
              </p14:nvContentPartPr>
              <p14:xfrm>
                <a:off x="5663600" y="6169387"/>
                <a:ext cx="198000" cy="158040"/>
              </p14:xfrm>
            </p:contentPart>
          </mc:Choice>
          <mc:Fallback>
            <p:pic>
              <p:nvPicPr>
                <p:cNvPr id="104" name="Freihand 103">
                  <a:extLst>
                    <a:ext uri="{FF2B5EF4-FFF2-40B4-BE49-F238E27FC236}">
                      <a16:creationId xmlns:a16="http://schemas.microsoft.com/office/drawing/2014/main" id="{8698B84A-45EF-45FD-8A69-A1A18E814A46}"/>
                    </a:ext>
                  </a:extLst>
                </p:cNvPr>
                <p:cNvPicPr/>
                <p:nvPr/>
              </p:nvPicPr>
              <p:blipFill>
                <a:blip r:embed="rId171"/>
                <a:stretch>
                  <a:fillRect/>
                </a:stretch>
              </p:blipFill>
              <p:spPr>
                <a:xfrm>
                  <a:off x="5659280" y="6165067"/>
                  <a:ext cx="206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20169ED0-C68C-4DE6-BF24-AD2A88789E9C}"/>
                    </a:ext>
                  </a:extLst>
                </p14:cNvPr>
                <p14:cNvContentPartPr/>
                <p14:nvPr/>
              </p14:nvContentPartPr>
              <p14:xfrm>
                <a:off x="5905160" y="6153187"/>
                <a:ext cx="46440" cy="105120"/>
              </p14:xfrm>
            </p:contentPart>
          </mc:Choice>
          <mc:Fallback>
            <p:pic>
              <p:nvPicPr>
                <p:cNvPr id="105" name="Freihand 104">
                  <a:extLst>
                    <a:ext uri="{FF2B5EF4-FFF2-40B4-BE49-F238E27FC236}">
                      <a16:creationId xmlns:a16="http://schemas.microsoft.com/office/drawing/2014/main" id="{20169ED0-C68C-4DE6-BF24-AD2A88789E9C}"/>
                    </a:ext>
                  </a:extLst>
                </p:cNvPr>
                <p:cNvPicPr/>
                <p:nvPr/>
              </p:nvPicPr>
              <p:blipFill>
                <a:blip r:embed="rId173"/>
                <a:stretch>
                  <a:fillRect/>
                </a:stretch>
              </p:blipFill>
              <p:spPr>
                <a:xfrm>
                  <a:off x="5900840" y="6148867"/>
                  <a:ext cx="55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F8D892B1-A606-4781-B5E5-26D21E8C6378}"/>
                    </a:ext>
                  </a:extLst>
                </p14:cNvPr>
                <p14:cNvContentPartPr/>
                <p14:nvPr/>
              </p14:nvContentPartPr>
              <p14:xfrm>
                <a:off x="5908400" y="6098827"/>
                <a:ext cx="195840" cy="375480"/>
              </p14:xfrm>
            </p:contentPart>
          </mc:Choice>
          <mc:Fallback>
            <p:pic>
              <p:nvPicPr>
                <p:cNvPr id="106" name="Freihand 105">
                  <a:extLst>
                    <a:ext uri="{FF2B5EF4-FFF2-40B4-BE49-F238E27FC236}">
                      <a16:creationId xmlns:a16="http://schemas.microsoft.com/office/drawing/2014/main" id="{F8D892B1-A606-4781-B5E5-26D21E8C6378}"/>
                    </a:ext>
                  </a:extLst>
                </p:cNvPr>
                <p:cNvPicPr/>
                <p:nvPr/>
              </p:nvPicPr>
              <p:blipFill>
                <a:blip r:embed="rId175"/>
                <a:stretch>
                  <a:fillRect/>
                </a:stretch>
              </p:blipFill>
              <p:spPr>
                <a:xfrm>
                  <a:off x="5904080" y="6094507"/>
                  <a:ext cx="20448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FFDAF187-134B-4FB7-BD44-17070A25B59C}"/>
                    </a:ext>
                  </a:extLst>
                </p14:cNvPr>
                <p14:cNvContentPartPr/>
                <p14:nvPr/>
              </p14:nvContentPartPr>
              <p14:xfrm>
                <a:off x="6185960" y="6261547"/>
                <a:ext cx="11160" cy="46080"/>
              </p14:xfrm>
            </p:contentPart>
          </mc:Choice>
          <mc:Fallback>
            <p:pic>
              <p:nvPicPr>
                <p:cNvPr id="107" name="Freihand 106">
                  <a:extLst>
                    <a:ext uri="{FF2B5EF4-FFF2-40B4-BE49-F238E27FC236}">
                      <a16:creationId xmlns:a16="http://schemas.microsoft.com/office/drawing/2014/main" id="{FFDAF187-134B-4FB7-BD44-17070A25B59C}"/>
                    </a:ext>
                  </a:extLst>
                </p:cNvPr>
                <p:cNvPicPr/>
                <p:nvPr/>
              </p:nvPicPr>
              <p:blipFill>
                <a:blip r:embed="rId177"/>
                <a:stretch>
                  <a:fillRect/>
                </a:stretch>
              </p:blipFill>
              <p:spPr>
                <a:xfrm>
                  <a:off x="6181640" y="6257227"/>
                  <a:ext cx="19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C8D8081C-166E-437C-8468-866B1272F463}"/>
                    </a:ext>
                  </a:extLst>
                </p14:cNvPr>
                <p14:cNvContentPartPr/>
                <p14:nvPr/>
              </p14:nvContentPartPr>
              <p14:xfrm>
                <a:off x="6381800" y="6078307"/>
                <a:ext cx="379440" cy="219600"/>
              </p14:xfrm>
            </p:contentPart>
          </mc:Choice>
          <mc:Fallback>
            <p:pic>
              <p:nvPicPr>
                <p:cNvPr id="108" name="Freihand 107">
                  <a:extLst>
                    <a:ext uri="{FF2B5EF4-FFF2-40B4-BE49-F238E27FC236}">
                      <a16:creationId xmlns:a16="http://schemas.microsoft.com/office/drawing/2014/main" id="{C8D8081C-166E-437C-8468-866B1272F463}"/>
                    </a:ext>
                  </a:extLst>
                </p:cNvPr>
                <p:cNvPicPr/>
                <p:nvPr/>
              </p:nvPicPr>
              <p:blipFill>
                <a:blip r:embed="rId179"/>
                <a:stretch>
                  <a:fillRect/>
                </a:stretch>
              </p:blipFill>
              <p:spPr>
                <a:xfrm>
                  <a:off x="6377480" y="6073987"/>
                  <a:ext cx="388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6AEC55E7-28BD-4B4C-A078-E4FABF1FB6FC}"/>
                    </a:ext>
                  </a:extLst>
                </p14:cNvPr>
                <p14:cNvContentPartPr/>
                <p14:nvPr/>
              </p14:nvContentPartPr>
              <p14:xfrm>
                <a:off x="6624440" y="6025027"/>
                <a:ext cx="360" cy="360"/>
              </p14:xfrm>
            </p:contentPart>
          </mc:Choice>
          <mc:Fallback>
            <p:pic>
              <p:nvPicPr>
                <p:cNvPr id="109" name="Freihand 108">
                  <a:extLst>
                    <a:ext uri="{FF2B5EF4-FFF2-40B4-BE49-F238E27FC236}">
                      <a16:creationId xmlns:a16="http://schemas.microsoft.com/office/drawing/2014/main" id="{6AEC55E7-28BD-4B4C-A078-E4FABF1FB6FC}"/>
                    </a:ext>
                  </a:extLst>
                </p:cNvPr>
                <p:cNvPicPr/>
                <p:nvPr/>
              </p:nvPicPr>
              <p:blipFill>
                <a:blip r:embed="rId21"/>
                <a:stretch>
                  <a:fillRect/>
                </a:stretch>
              </p:blipFill>
              <p:spPr>
                <a:xfrm>
                  <a:off x="6620120" y="6020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5CC615B7-6EEE-4873-B90D-E4C7500C0AAC}"/>
                    </a:ext>
                  </a:extLst>
                </p14:cNvPr>
                <p14:cNvContentPartPr/>
                <p14:nvPr/>
              </p14:nvContentPartPr>
              <p14:xfrm>
                <a:off x="7057520" y="6090907"/>
                <a:ext cx="181800" cy="173520"/>
              </p14:xfrm>
            </p:contentPart>
          </mc:Choice>
          <mc:Fallback>
            <p:pic>
              <p:nvPicPr>
                <p:cNvPr id="110" name="Freihand 109">
                  <a:extLst>
                    <a:ext uri="{FF2B5EF4-FFF2-40B4-BE49-F238E27FC236}">
                      <a16:creationId xmlns:a16="http://schemas.microsoft.com/office/drawing/2014/main" id="{5CC615B7-6EEE-4873-B90D-E4C7500C0AAC}"/>
                    </a:ext>
                  </a:extLst>
                </p:cNvPr>
                <p:cNvPicPr/>
                <p:nvPr/>
              </p:nvPicPr>
              <p:blipFill>
                <a:blip r:embed="rId182"/>
                <a:stretch>
                  <a:fillRect/>
                </a:stretch>
              </p:blipFill>
              <p:spPr>
                <a:xfrm>
                  <a:off x="7053200" y="6086587"/>
                  <a:ext cx="190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70C43C18-F626-43DA-A5BD-8EBC6E2ACD25}"/>
                    </a:ext>
                  </a:extLst>
                </p14:cNvPr>
                <p14:cNvContentPartPr/>
                <p14:nvPr/>
              </p14:nvContentPartPr>
              <p14:xfrm>
                <a:off x="7267760" y="6106747"/>
                <a:ext cx="396000" cy="125640"/>
              </p14:xfrm>
            </p:contentPart>
          </mc:Choice>
          <mc:Fallback>
            <p:pic>
              <p:nvPicPr>
                <p:cNvPr id="111" name="Freihand 110">
                  <a:extLst>
                    <a:ext uri="{FF2B5EF4-FFF2-40B4-BE49-F238E27FC236}">
                      <a16:creationId xmlns:a16="http://schemas.microsoft.com/office/drawing/2014/main" id="{70C43C18-F626-43DA-A5BD-8EBC6E2ACD25}"/>
                    </a:ext>
                  </a:extLst>
                </p:cNvPr>
                <p:cNvPicPr/>
                <p:nvPr/>
              </p:nvPicPr>
              <p:blipFill>
                <a:blip r:embed="rId184"/>
                <a:stretch>
                  <a:fillRect/>
                </a:stretch>
              </p:blipFill>
              <p:spPr>
                <a:xfrm>
                  <a:off x="7263440" y="6102427"/>
                  <a:ext cx="404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2E8927B3-033F-4FC8-913B-C520FE788509}"/>
                    </a:ext>
                  </a:extLst>
                </p14:cNvPr>
                <p14:cNvContentPartPr/>
                <p14:nvPr/>
              </p14:nvContentPartPr>
              <p14:xfrm>
                <a:off x="5130080" y="6499867"/>
                <a:ext cx="343440" cy="218160"/>
              </p14:xfrm>
            </p:contentPart>
          </mc:Choice>
          <mc:Fallback>
            <p:pic>
              <p:nvPicPr>
                <p:cNvPr id="112" name="Freihand 111">
                  <a:extLst>
                    <a:ext uri="{FF2B5EF4-FFF2-40B4-BE49-F238E27FC236}">
                      <a16:creationId xmlns:a16="http://schemas.microsoft.com/office/drawing/2014/main" id="{2E8927B3-033F-4FC8-913B-C520FE788509}"/>
                    </a:ext>
                  </a:extLst>
                </p:cNvPr>
                <p:cNvPicPr/>
                <p:nvPr/>
              </p:nvPicPr>
              <p:blipFill>
                <a:blip r:embed="rId186"/>
                <a:stretch>
                  <a:fillRect/>
                </a:stretch>
              </p:blipFill>
              <p:spPr>
                <a:xfrm>
                  <a:off x="5125760" y="6495547"/>
                  <a:ext cx="352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25D6F48C-DD65-4319-A388-0B4B87340375}"/>
                    </a:ext>
                  </a:extLst>
                </p14:cNvPr>
                <p14:cNvContentPartPr/>
                <p14:nvPr/>
              </p14:nvContentPartPr>
              <p14:xfrm>
                <a:off x="5503400" y="6568627"/>
                <a:ext cx="117000" cy="172080"/>
              </p14:xfrm>
            </p:contentPart>
          </mc:Choice>
          <mc:Fallback>
            <p:pic>
              <p:nvPicPr>
                <p:cNvPr id="113" name="Freihand 112">
                  <a:extLst>
                    <a:ext uri="{FF2B5EF4-FFF2-40B4-BE49-F238E27FC236}">
                      <a16:creationId xmlns:a16="http://schemas.microsoft.com/office/drawing/2014/main" id="{25D6F48C-DD65-4319-A388-0B4B87340375}"/>
                    </a:ext>
                  </a:extLst>
                </p:cNvPr>
                <p:cNvPicPr/>
                <p:nvPr/>
              </p:nvPicPr>
              <p:blipFill>
                <a:blip r:embed="rId188"/>
                <a:stretch>
                  <a:fillRect/>
                </a:stretch>
              </p:blipFill>
              <p:spPr>
                <a:xfrm>
                  <a:off x="5499080" y="6564307"/>
                  <a:ext cx="125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A72AD93A-4BEC-4334-B894-C0F07D2C3C2F}"/>
                    </a:ext>
                  </a:extLst>
                </p14:cNvPr>
                <p14:cNvContentPartPr/>
                <p14:nvPr/>
              </p14:nvContentPartPr>
              <p14:xfrm>
                <a:off x="5643800" y="6491587"/>
                <a:ext cx="380520" cy="240480"/>
              </p14:xfrm>
            </p:contentPart>
          </mc:Choice>
          <mc:Fallback>
            <p:pic>
              <p:nvPicPr>
                <p:cNvPr id="114" name="Freihand 113">
                  <a:extLst>
                    <a:ext uri="{FF2B5EF4-FFF2-40B4-BE49-F238E27FC236}">
                      <a16:creationId xmlns:a16="http://schemas.microsoft.com/office/drawing/2014/main" id="{A72AD93A-4BEC-4334-B894-C0F07D2C3C2F}"/>
                    </a:ext>
                  </a:extLst>
                </p:cNvPr>
                <p:cNvPicPr/>
                <p:nvPr/>
              </p:nvPicPr>
              <p:blipFill>
                <a:blip r:embed="rId190"/>
                <a:stretch>
                  <a:fillRect/>
                </a:stretch>
              </p:blipFill>
              <p:spPr>
                <a:xfrm>
                  <a:off x="5639480" y="6487267"/>
                  <a:ext cx="389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8E8C7E47-FC27-46E2-B591-B95052781805}"/>
                    </a:ext>
                  </a:extLst>
                </p14:cNvPr>
                <p14:cNvContentPartPr/>
                <p14:nvPr/>
              </p14:nvContentPartPr>
              <p14:xfrm>
                <a:off x="6050240" y="6450187"/>
                <a:ext cx="261000" cy="274680"/>
              </p14:xfrm>
            </p:contentPart>
          </mc:Choice>
          <mc:Fallback>
            <p:pic>
              <p:nvPicPr>
                <p:cNvPr id="115" name="Freihand 114">
                  <a:extLst>
                    <a:ext uri="{FF2B5EF4-FFF2-40B4-BE49-F238E27FC236}">
                      <a16:creationId xmlns:a16="http://schemas.microsoft.com/office/drawing/2014/main" id="{8E8C7E47-FC27-46E2-B591-B95052781805}"/>
                    </a:ext>
                  </a:extLst>
                </p:cNvPr>
                <p:cNvPicPr/>
                <p:nvPr/>
              </p:nvPicPr>
              <p:blipFill>
                <a:blip r:embed="rId192"/>
                <a:stretch>
                  <a:fillRect/>
                </a:stretch>
              </p:blipFill>
              <p:spPr>
                <a:xfrm>
                  <a:off x="6045920" y="6445867"/>
                  <a:ext cx="2696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B15D5646-A2B8-48F0-B0AC-F2ACADFEA88D}"/>
                    </a:ext>
                  </a:extLst>
                </p14:cNvPr>
                <p14:cNvContentPartPr/>
                <p14:nvPr/>
              </p14:nvContentPartPr>
              <p14:xfrm>
                <a:off x="6462080" y="6464227"/>
                <a:ext cx="231120" cy="235800"/>
              </p14:xfrm>
            </p:contentPart>
          </mc:Choice>
          <mc:Fallback>
            <p:pic>
              <p:nvPicPr>
                <p:cNvPr id="116" name="Freihand 115">
                  <a:extLst>
                    <a:ext uri="{FF2B5EF4-FFF2-40B4-BE49-F238E27FC236}">
                      <a16:creationId xmlns:a16="http://schemas.microsoft.com/office/drawing/2014/main" id="{B15D5646-A2B8-48F0-B0AC-F2ACADFEA88D}"/>
                    </a:ext>
                  </a:extLst>
                </p:cNvPr>
                <p:cNvPicPr/>
                <p:nvPr/>
              </p:nvPicPr>
              <p:blipFill>
                <a:blip r:embed="rId194"/>
                <a:stretch>
                  <a:fillRect/>
                </a:stretch>
              </p:blipFill>
              <p:spPr>
                <a:xfrm>
                  <a:off x="6457760" y="6459907"/>
                  <a:ext cx="2397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A0BD4A6F-70A2-4124-A51E-B19EB224CF79}"/>
                    </a:ext>
                  </a:extLst>
                </p14:cNvPr>
                <p14:cNvContentPartPr/>
                <p14:nvPr/>
              </p14:nvContentPartPr>
              <p14:xfrm>
                <a:off x="6540560" y="6662227"/>
                <a:ext cx="147960" cy="58680"/>
              </p14:xfrm>
            </p:contentPart>
          </mc:Choice>
          <mc:Fallback>
            <p:pic>
              <p:nvPicPr>
                <p:cNvPr id="117" name="Freihand 116">
                  <a:extLst>
                    <a:ext uri="{FF2B5EF4-FFF2-40B4-BE49-F238E27FC236}">
                      <a16:creationId xmlns:a16="http://schemas.microsoft.com/office/drawing/2014/main" id="{A0BD4A6F-70A2-4124-A51E-B19EB224CF79}"/>
                    </a:ext>
                  </a:extLst>
                </p:cNvPr>
                <p:cNvPicPr/>
                <p:nvPr/>
              </p:nvPicPr>
              <p:blipFill>
                <a:blip r:embed="rId196"/>
                <a:stretch>
                  <a:fillRect/>
                </a:stretch>
              </p:blipFill>
              <p:spPr>
                <a:xfrm>
                  <a:off x="6536240" y="6657907"/>
                  <a:ext cx="156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97E22DF9-E197-4A2F-AD2C-B6125975C08D}"/>
                    </a:ext>
                  </a:extLst>
                </p14:cNvPr>
                <p14:cNvContentPartPr/>
                <p14:nvPr/>
              </p14:nvContentPartPr>
              <p14:xfrm>
                <a:off x="6660440" y="6609307"/>
                <a:ext cx="105480" cy="106200"/>
              </p14:xfrm>
            </p:contentPart>
          </mc:Choice>
          <mc:Fallback>
            <p:pic>
              <p:nvPicPr>
                <p:cNvPr id="118" name="Freihand 117">
                  <a:extLst>
                    <a:ext uri="{FF2B5EF4-FFF2-40B4-BE49-F238E27FC236}">
                      <a16:creationId xmlns:a16="http://schemas.microsoft.com/office/drawing/2014/main" id="{97E22DF9-E197-4A2F-AD2C-B6125975C08D}"/>
                    </a:ext>
                  </a:extLst>
                </p:cNvPr>
                <p:cNvPicPr/>
                <p:nvPr/>
              </p:nvPicPr>
              <p:blipFill>
                <a:blip r:embed="rId198"/>
                <a:stretch>
                  <a:fillRect/>
                </a:stretch>
              </p:blipFill>
              <p:spPr>
                <a:xfrm>
                  <a:off x="6656120" y="6604987"/>
                  <a:ext cx="114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B2F8FEF5-968E-4600-924A-197861BA81F2}"/>
                    </a:ext>
                  </a:extLst>
                </p14:cNvPr>
                <p14:cNvContentPartPr/>
                <p14:nvPr/>
              </p14:nvContentPartPr>
              <p14:xfrm>
                <a:off x="6807320" y="6566827"/>
                <a:ext cx="113040" cy="164880"/>
              </p14:xfrm>
            </p:contentPart>
          </mc:Choice>
          <mc:Fallback>
            <p:pic>
              <p:nvPicPr>
                <p:cNvPr id="119" name="Freihand 118">
                  <a:extLst>
                    <a:ext uri="{FF2B5EF4-FFF2-40B4-BE49-F238E27FC236}">
                      <a16:creationId xmlns:a16="http://schemas.microsoft.com/office/drawing/2014/main" id="{B2F8FEF5-968E-4600-924A-197861BA81F2}"/>
                    </a:ext>
                  </a:extLst>
                </p:cNvPr>
                <p:cNvPicPr/>
                <p:nvPr/>
              </p:nvPicPr>
              <p:blipFill>
                <a:blip r:embed="rId200"/>
                <a:stretch>
                  <a:fillRect/>
                </a:stretch>
              </p:blipFill>
              <p:spPr>
                <a:xfrm>
                  <a:off x="6803000" y="6562507"/>
                  <a:ext cx="121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AF771B4C-508F-4B86-9F90-A1EBEF7896AD}"/>
                    </a:ext>
                  </a:extLst>
                </p14:cNvPr>
                <p14:cNvContentPartPr/>
                <p14:nvPr/>
              </p14:nvContentPartPr>
              <p14:xfrm>
                <a:off x="6931880" y="6480427"/>
                <a:ext cx="294480" cy="189360"/>
              </p14:xfrm>
            </p:contentPart>
          </mc:Choice>
          <mc:Fallback>
            <p:pic>
              <p:nvPicPr>
                <p:cNvPr id="120" name="Freihand 119">
                  <a:extLst>
                    <a:ext uri="{FF2B5EF4-FFF2-40B4-BE49-F238E27FC236}">
                      <a16:creationId xmlns:a16="http://schemas.microsoft.com/office/drawing/2014/main" id="{AF771B4C-508F-4B86-9F90-A1EBEF7896AD}"/>
                    </a:ext>
                  </a:extLst>
                </p:cNvPr>
                <p:cNvPicPr/>
                <p:nvPr/>
              </p:nvPicPr>
              <p:blipFill>
                <a:blip r:embed="rId202"/>
                <a:stretch>
                  <a:fillRect/>
                </a:stretch>
              </p:blipFill>
              <p:spPr>
                <a:xfrm>
                  <a:off x="6927560" y="6476107"/>
                  <a:ext cx="303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82F5F3B2-0139-4A41-B8F1-9FFAF57824B0}"/>
                    </a:ext>
                  </a:extLst>
                </p14:cNvPr>
                <p14:cNvContentPartPr/>
                <p14:nvPr/>
              </p14:nvContentPartPr>
              <p14:xfrm>
                <a:off x="7249760" y="6442267"/>
                <a:ext cx="165240" cy="232200"/>
              </p14:xfrm>
            </p:contentPart>
          </mc:Choice>
          <mc:Fallback>
            <p:pic>
              <p:nvPicPr>
                <p:cNvPr id="121" name="Freihand 120">
                  <a:extLst>
                    <a:ext uri="{FF2B5EF4-FFF2-40B4-BE49-F238E27FC236}">
                      <a16:creationId xmlns:a16="http://schemas.microsoft.com/office/drawing/2014/main" id="{82F5F3B2-0139-4A41-B8F1-9FFAF57824B0}"/>
                    </a:ext>
                  </a:extLst>
                </p:cNvPr>
                <p:cNvPicPr/>
                <p:nvPr/>
              </p:nvPicPr>
              <p:blipFill>
                <a:blip r:embed="rId204"/>
                <a:stretch>
                  <a:fillRect/>
                </a:stretch>
              </p:blipFill>
              <p:spPr>
                <a:xfrm>
                  <a:off x="7245440" y="6437947"/>
                  <a:ext cx="173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942A101D-6450-46DE-AEDE-3DAC825DDA1F}"/>
                    </a:ext>
                  </a:extLst>
                </p14:cNvPr>
                <p14:cNvContentPartPr/>
                <p14:nvPr/>
              </p14:nvContentPartPr>
              <p14:xfrm>
                <a:off x="7305560" y="6602827"/>
                <a:ext cx="72720" cy="51840"/>
              </p14:xfrm>
            </p:contentPart>
          </mc:Choice>
          <mc:Fallback>
            <p:pic>
              <p:nvPicPr>
                <p:cNvPr id="122" name="Freihand 121">
                  <a:extLst>
                    <a:ext uri="{FF2B5EF4-FFF2-40B4-BE49-F238E27FC236}">
                      <a16:creationId xmlns:a16="http://schemas.microsoft.com/office/drawing/2014/main" id="{942A101D-6450-46DE-AEDE-3DAC825DDA1F}"/>
                    </a:ext>
                  </a:extLst>
                </p:cNvPr>
                <p:cNvPicPr/>
                <p:nvPr/>
              </p:nvPicPr>
              <p:blipFill>
                <a:blip r:embed="rId206"/>
                <a:stretch>
                  <a:fillRect/>
                </a:stretch>
              </p:blipFill>
              <p:spPr>
                <a:xfrm>
                  <a:off x="7301240" y="6598507"/>
                  <a:ext cx="81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871B4242-ED9A-4B2B-ABDA-556CB66F9AA0}"/>
                    </a:ext>
                  </a:extLst>
                </p14:cNvPr>
                <p14:cNvContentPartPr/>
                <p14:nvPr/>
              </p14:nvContentPartPr>
              <p14:xfrm>
                <a:off x="7401680" y="6574027"/>
                <a:ext cx="185760" cy="77040"/>
              </p14:xfrm>
            </p:contentPart>
          </mc:Choice>
          <mc:Fallback>
            <p:pic>
              <p:nvPicPr>
                <p:cNvPr id="123" name="Freihand 122">
                  <a:extLst>
                    <a:ext uri="{FF2B5EF4-FFF2-40B4-BE49-F238E27FC236}">
                      <a16:creationId xmlns:a16="http://schemas.microsoft.com/office/drawing/2014/main" id="{871B4242-ED9A-4B2B-ABDA-556CB66F9AA0}"/>
                    </a:ext>
                  </a:extLst>
                </p:cNvPr>
                <p:cNvPicPr/>
                <p:nvPr/>
              </p:nvPicPr>
              <p:blipFill>
                <a:blip r:embed="rId208"/>
                <a:stretch>
                  <a:fillRect/>
                </a:stretch>
              </p:blipFill>
              <p:spPr>
                <a:xfrm>
                  <a:off x="7397360" y="6569707"/>
                  <a:ext cx="194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5D07D9A8-E307-442A-935D-85993AA5863C}"/>
                    </a:ext>
                  </a:extLst>
                </p14:cNvPr>
                <p14:cNvContentPartPr/>
                <p14:nvPr/>
              </p14:nvContentPartPr>
              <p14:xfrm>
                <a:off x="7621280" y="6519667"/>
                <a:ext cx="132840" cy="145080"/>
              </p14:xfrm>
            </p:contentPart>
          </mc:Choice>
          <mc:Fallback>
            <p:pic>
              <p:nvPicPr>
                <p:cNvPr id="124" name="Freihand 123">
                  <a:extLst>
                    <a:ext uri="{FF2B5EF4-FFF2-40B4-BE49-F238E27FC236}">
                      <a16:creationId xmlns:a16="http://schemas.microsoft.com/office/drawing/2014/main" id="{5D07D9A8-E307-442A-935D-85993AA5863C}"/>
                    </a:ext>
                  </a:extLst>
                </p:cNvPr>
                <p:cNvPicPr/>
                <p:nvPr/>
              </p:nvPicPr>
              <p:blipFill>
                <a:blip r:embed="rId210"/>
                <a:stretch>
                  <a:fillRect/>
                </a:stretch>
              </p:blipFill>
              <p:spPr>
                <a:xfrm>
                  <a:off x="7616960" y="6515347"/>
                  <a:ext cx="141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ADD07BFB-C91F-4C51-B8C5-2CB87830A429}"/>
                    </a:ext>
                  </a:extLst>
                </p14:cNvPr>
                <p14:cNvContentPartPr/>
                <p14:nvPr/>
              </p14:nvContentPartPr>
              <p14:xfrm>
                <a:off x="7783280" y="6533347"/>
                <a:ext cx="73440" cy="120240"/>
              </p14:xfrm>
            </p:contentPart>
          </mc:Choice>
          <mc:Fallback>
            <p:pic>
              <p:nvPicPr>
                <p:cNvPr id="125" name="Freihand 124">
                  <a:extLst>
                    <a:ext uri="{FF2B5EF4-FFF2-40B4-BE49-F238E27FC236}">
                      <a16:creationId xmlns:a16="http://schemas.microsoft.com/office/drawing/2014/main" id="{ADD07BFB-C91F-4C51-B8C5-2CB87830A429}"/>
                    </a:ext>
                  </a:extLst>
                </p:cNvPr>
                <p:cNvPicPr/>
                <p:nvPr/>
              </p:nvPicPr>
              <p:blipFill>
                <a:blip r:embed="rId212"/>
                <a:stretch>
                  <a:fillRect/>
                </a:stretch>
              </p:blipFill>
              <p:spPr>
                <a:xfrm>
                  <a:off x="7778960" y="6529027"/>
                  <a:ext cx="82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12208BE8-D46A-474D-867F-77C0621C9CAB}"/>
                    </a:ext>
                  </a:extLst>
                </p14:cNvPr>
                <p14:cNvContentPartPr/>
                <p14:nvPr/>
              </p14:nvContentPartPr>
              <p14:xfrm>
                <a:off x="7818920" y="6513547"/>
                <a:ext cx="167760" cy="244440"/>
              </p14:xfrm>
            </p:contentPart>
          </mc:Choice>
          <mc:Fallback>
            <p:pic>
              <p:nvPicPr>
                <p:cNvPr id="126" name="Freihand 125">
                  <a:extLst>
                    <a:ext uri="{FF2B5EF4-FFF2-40B4-BE49-F238E27FC236}">
                      <a16:creationId xmlns:a16="http://schemas.microsoft.com/office/drawing/2014/main" id="{12208BE8-D46A-474D-867F-77C0621C9CAB}"/>
                    </a:ext>
                  </a:extLst>
                </p:cNvPr>
                <p:cNvPicPr/>
                <p:nvPr/>
              </p:nvPicPr>
              <p:blipFill>
                <a:blip r:embed="rId214"/>
                <a:stretch>
                  <a:fillRect/>
                </a:stretch>
              </p:blipFill>
              <p:spPr>
                <a:xfrm>
                  <a:off x="7814600" y="6509227"/>
                  <a:ext cx="176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DB701DAA-75C1-41F1-9F27-71B74B359D34}"/>
                    </a:ext>
                  </a:extLst>
                </p14:cNvPr>
                <p14:cNvContentPartPr/>
                <p14:nvPr/>
              </p14:nvContentPartPr>
              <p14:xfrm>
                <a:off x="7968680" y="6392947"/>
                <a:ext cx="219600" cy="235440"/>
              </p14:xfrm>
            </p:contentPart>
          </mc:Choice>
          <mc:Fallback>
            <p:pic>
              <p:nvPicPr>
                <p:cNvPr id="127" name="Freihand 126">
                  <a:extLst>
                    <a:ext uri="{FF2B5EF4-FFF2-40B4-BE49-F238E27FC236}">
                      <a16:creationId xmlns:a16="http://schemas.microsoft.com/office/drawing/2014/main" id="{DB701DAA-75C1-41F1-9F27-71B74B359D34}"/>
                    </a:ext>
                  </a:extLst>
                </p:cNvPr>
                <p:cNvPicPr/>
                <p:nvPr/>
              </p:nvPicPr>
              <p:blipFill>
                <a:blip r:embed="rId216"/>
                <a:stretch>
                  <a:fillRect/>
                </a:stretch>
              </p:blipFill>
              <p:spPr>
                <a:xfrm>
                  <a:off x="7964360" y="6388627"/>
                  <a:ext cx="2282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5C21299A-D153-4656-A210-8315CBE1ADBA}"/>
                    </a:ext>
                  </a:extLst>
                </p14:cNvPr>
                <p14:cNvContentPartPr/>
                <p14:nvPr/>
              </p14:nvContentPartPr>
              <p14:xfrm>
                <a:off x="8243720" y="6288907"/>
                <a:ext cx="30240" cy="202320"/>
              </p14:xfrm>
            </p:contentPart>
          </mc:Choice>
          <mc:Fallback>
            <p:pic>
              <p:nvPicPr>
                <p:cNvPr id="128" name="Freihand 127">
                  <a:extLst>
                    <a:ext uri="{FF2B5EF4-FFF2-40B4-BE49-F238E27FC236}">
                      <a16:creationId xmlns:a16="http://schemas.microsoft.com/office/drawing/2014/main" id="{5C21299A-D153-4656-A210-8315CBE1ADBA}"/>
                    </a:ext>
                  </a:extLst>
                </p:cNvPr>
                <p:cNvPicPr/>
                <p:nvPr/>
              </p:nvPicPr>
              <p:blipFill>
                <a:blip r:embed="rId218"/>
                <a:stretch>
                  <a:fillRect/>
                </a:stretch>
              </p:blipFill>
              <p:spPr>
                <a:xfrm>
                  <a:off x="8239400" y="6284587"/>
                  <a:ext cx="38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000547BB-3E6A-402C-AEAE-D2CF987BA4B1}"/>
                    </a:ext>
                  </a:extLst>
                </p14:cNvPr>
                <p14:cNvContentPartPr/>
                <p14:nvPr/>
              </p14:nvContentPartPr>
              <p14:xfrm>
                <a:off x="8205200" y="6547027"/>
                <a:ext cx="28440" cy="94680"/>
              </p14:xfrm>
            </p:contentPart>
          </mc:Choice>
          <mc:Fallback>
            <p:pic>
              <p:nvPicPr>
                <p:cNvPr id="129" name="Freihand 128">
                  <a:extLst>
                    <a:ext uri="{FF2B5EF4-FFF2-40B4-BE49-F238E27FC236}">
                      <a16:creationId xmlns:a16="http://schemas.microsoft.com/office/drawing/2014/main" id="{000547BB-3E6A-402C-AEAE-D2CF987BA4B1}"/>
                    </a:ext>
                  </a:extLst>
                </p:cNvPr>
                <p:cNvPicPr/>
                <p:nvPr/>
              </p:nvPicPr>
              <p:blipFill>
                <a:blip r:embed="rId220"/>
                <a:stretch>
                  <a:fillRect/>
                </a:stretch>
              </p:blipFill>
              <p:spPr>
                <a:xfrm>
                  <a:off x="8200880" y="6542707"/>
                  <a:ext cx="37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4AB13965-29DC-4759-8B57-B3F05F29E889}"/>
                    </a:ext>
                  </a:extLst>
                </p14:cNvPr>
                <p14:cNvContentPartPr/>
                <p14:nvPr/>
              </p14:nvContentPartPr>
              <p14:xfrm>
                <a:off x="8298440" y="6200347"/>
                <a:ext cx="69120" cy="406800"/>
              </p14:xfrm>
            </p:contentPart>
          </mc:Choice>
          <mc:Fallback>
            <p:pic>
              <p:nvPicPr>
                <p:cNvPr id="130" name="Freihand 129">
                  <a:extLst>
                    <a:ext uri="{FF2B5EF4-FFF2-40B4-BE49-F238E27FC236}">
                      <a16:creationId xmlns:a16="http://schemas.microsoft.com/office/drawing/2014/main" id="{4AB13965-29DC-4759-8B57-B3F05F29E889}"/>
                    </a:ext>
                  </a:extLst>
                </p:cNvPr>
                <p:cNvPicPr/>
                <p:nvPr/>
              </p:nvPicPr>
              <p:blipFill>
                <a:blip r:embed="rId222"/>
                <a:stretch>
                  <a:fillRect/>
                </a:stretch>
              </p:blipFill>
              <p:spPr>
                <a:xfrm>
                  <a:off x="8294120" y="6196027"/>
                  <a:ext cx="7776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1DFC73C1-7A94-406B-92BC-AC0E204690C4}"/>
                    </a:ext>
                  </a:extLst>
                </p14:cNvPr>
                <p14:cNvContentPartPr/>
                <p14:nvPr/>
              </p14:nvContentPartPr>
              <p14:xfrm>
                <a:off x="8376920" y="6231307"/>
                <a:ext cx="57600" cy="400680"/>
              </p14:xfrm>
            </p:contentPart>
          </mc:Choice>
          <mc:Fallback>
            <p:pic>
              <p:nvPicPr>
                <p:cNvPr id="131" name="Freihand 130">
                  <a:extLst>
                    <a:ext uri="{FF2B5EF4-FFF2-40B4-BE49-F238E27FC236}">
                      <a16:creationId xmlns:a16="http://schemas.microsoft.com/office/drawing/2014/main" id="{1DFC73C1-7A94-406B-92BC-AC0E204690C4}"/>
                    </a:ext>
                  </a:extLst>
                </p:cNvPr>
                <p:cNvPicPr/>
                <p:nvPr/>
              </p:nvPicPr>
              <p:blipFill>
                <a:blip r:embed="rId224"/>
                <a:stretch>
                  <a:fillRect/>
                </a:stretch>
              </p:blipFill>
              <p:spPr>
                <a:xfrm>
                  <a:off x="8372600" y="6226987"/>
                  <a:ext cx="6624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3D7A9A8B-5AAF-402E-8BF5-6D585F6D50C6}"/>
                    </a:ext>
                  </a:extLst>
                </p14:cNvPr>
                <p14:cNvContentPartPr/>
                <p14:nvPr/>
              </p14:nvContentPartPr>
              <p14:xfrm>
                <a:off x="7525880" y="6707947"/>
                <a:ext cx="1149840" cy="68040"/>
              </p14:xfrm>
            </p:contentPart>
          </mc:Choice>
          <mc:Fallback>
            <p:pic>
              <p:nvPicPr>
                <p:cNvPr id="132" name="Freihand 131">
                  <a:extLst>
                    <a:ext uri="{FF2B5EF4-FFF2-40B4-BE49-F238E27FC236}">
                      <a16:creationId xmlns:a16="http://schemas.microsoft.com/office/drawing/2014/main" id="{3D7A9A8B-5AAF-402E-8BF5-6D585F6D50C6}"/>
                    </a:ext>
                  </a:extLst>
                </p:cNvPr>
                <p:cNvPicPr/>
                <p:nvPr/>
              </p:nvPicPr>
              <p:blipFill>
                <a:blip r:embed="rId226"/>
                <a:stretch>
                  <a:fillRect/>
                </a:stretch>
              </p:blipFill>
              <p:spPr>
                <a:xfrm>
                  <a:off x="7521560" y="6703627"/>
                  <a:ext cx="1158480" cy="76680"/>
                </a:xfrm>
                <a:prstGeom prst="rect">
                  <a:avLst/>
                </a:prstGeom>
              </p:spPr>
            </p:pic>
          </mc:Fallback>
        </mc:AlternateContent>
      </p:grpSp>
    </p:spTree>
    <p:extLst>
      <p:ext uri="{BB962C8B-B14F-4D97-AF65-F5344CB8AC3E}">
        <p14:creationId xmlns:p14="http://schemas.microsoft.com/office/powerpoint/2010/main" val="40845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Aus</a:t>
            </a:r>
            <a:r>
              <a:rPr lang="en-US" sz="2200" dirty="0">
                <a:latin typeface="Times New Roman" panose="02020603050405020304" pitchFamily="18" charset="0"/>
                <a:cs typeface="Times New Roman" panose="02020603050405020304" pitchFamily="18" charset="0"/>
              </a:rPr>
              <a:t> der </a:t>
            </a:r>
            <a:r>
              <a:rPr lang="en-US" sz="2200" dirty="0" err="1">
                <a:latin typeface="Times New Roman" panose="02020603050405020304" pitchFamily="18" charset="0"/>
                <a:cs typeface="Times New Roman" panose="02020603050405020304" pitchFamily="18" charset="0"/>
              </a:rPr>
              <a:t>Linearität</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Produktionsfaktor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folgen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konstante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Skalerträge</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57C09CAC-9B94-40D7-8C32-F1CC2829806A}"/>
                  </a:ext>
                </a:extLst>
              </p14:cNvPr>
              <p14:cNvContentPartPr/>
              <p14:nvPr/>
            </p14:nvContentPartPr>
            <p14:xfrm>
              <a:off x="867680" y="1652827"/>
              <a:ext cx="4125960" cy="64800"/>
            </p14:xfrm>
          </p:contentPart>
        </mc:Choice>
        <mc:Fallback>
          <p:pic>
            <p:nvPicPr>
              <p:cNvPr id="2" name="Freihand 1">
                <a:extLst>
                  <a:ext uri="{FF2B5EF4-FFF2-40B4-BE49-F238E27FC236}">
                    <a16:creationId xmlns:a16="http://schemas.microsoft.com/office/drawing/2014/main" id="{57C09CAC-9B94-40D7-8C32-F1CC2829806A}"/>
                  </a:ext>
                </a:extLst>
              </p:cNvPr>
              <p:cNvPicPr/>
              <p:nvPr/>
            </p:nvPicPr>
            <p:blipFill>
              <a:blip r:embed="rId6"/>
              <a:stretch>
                <a:fillRect/>
              </a:stretch>
            </p:blipFill>
            <p:spPr>
              <a:xfrm>
                <a:off x="863360" y="1648507"/>
                <a:ext cx="4134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EFE51A6D-192F-486B-B474-7848E46F172E}"/>
                  </a:ext>
                </a:extLst>
              </p14:cNvPr>
              <p14:cNvContentPartPr/>
              <p14:nvPr/>
            </p14:nvContentPartPr>
            <p14:xfrm>
              <a:off x="2563640" y="2707267"/>
              <a:ext cx="231120" cy="441720"/>
            </p14:xfrm>
          </p:contentPart>
        </mc:Choice>
        <mc:Fallback>
          <p:pic>
            <p:nvPicPr>
              <p:cNvPr id="3" name="Freihand 2">
                <a:extLst>
                  <a:ext uri="{FF2B5EF4-FFF2-40B4-BE49-F238E27FC236}">
                    <a16:creationId xmlns:a16="http://schemas.microsoft.com/office/drawing/2014/main" id="{EFE51A6D-192F-486B-B474-7848E46F172E}"/>
                  </a:ext>
                </a:extLst>
              </p:cNvPr>
              <p:cNvPicPr/>
              <p:nvPr/>
            </p:nvPicPr>
            <p:blipFill>
              <a:blip r:embed="rId8"/>
              <a:stretch>
                <a:fillRect/>
              </a:stretch>
            </p:blipFill>
            <p:spPr>
              <a:xfrm>
                <a:off x="2559320" y="2702947"/>
                <a:ext cx="23976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D96F7B48-B618-4805-A8C8-45A723C7DCAF}"/>
                  </a:ext>
                </a:extLst>
              </p14:cNvPr>
              <p14:cNvContentPartPr/>
              <p14:nvPr/>
            </p14:nvContentPartPr>
            <p14:xfrm>
              <a:off x="2775320" y="3109747"/>
              <a:ext cx="121320" cy="43200"/>
            </p14:xfrm>
          </p:contentPart>
        </mc:Choice>
        <mc:Fallback>
          <p:pic>
            <p:nvPicPr>
              <p:cNvPr id="14" name="Freihand 13">
                <a:extLst>
                  <a:ext uri="{FF2B5EF4-FFF2-40B4-BE49-F238E27FC236}">
                    <a16:creationId xmlns:a16="http://schemas.microsoft.com/office/drawing/2014/main" id="{D96F7B48-B618-4805-A8C8-45A723C7DCAF}"/>
                  </a:ext>
                </a:extLst>
              </p:cNvPr>
              <p:cNvPicPr/>
              <p:nvPr/>
            </p:nvPicPr>
            <p:blipFill>
              <a:blip r:embed="rId10"/>
              <a:stretch>
                <a:fillRect/>
              </a:stretch>
            </p:blipFill>
            <p:spPr>
              <a:xfrm>
                <a:off x="2771000" y="3105427"/>
                <a:ext cx="129960" cy="51840"/>
              </a:xfrm>
              <a:prstGeom prst="rect">
                <a:avLst/>
              </a:prstGeom>
            </p:spPr>
          </p:pic>
        </mc:Fallback>
      </mc:AlternateContent>
      <p:grpSp>
        <p:nvGrpSpPr>
          <p:cNvPr id="48" name="Gruppieren 47">
            <a:extLst>
              <a:ext uri="{FF2B5EF4-FFF2-40B4-BE49-F238E27FC236}">
                <a16:creationId xmlns:a16="http://schemas.microsoft.com/office/drawing/2014/main" id="{CD538CC9-F889-44CA-8FC8-AFF9EE4E60F6}"/>
              </a:ext>
            </a:extLst>
          </p:cNvPr>
          <p:cNvGrpSpPr/>
          <p:nvPr/>
        </p:nvGrpSpPr>
        <p:grpSpPr>
          <a:xfrm>
            <a:off x="254600" y="3871147"/>
            <a:ext cx="4301280" cy="368640"/>
            <a:chOff x="254600" y="3871147"/>
            <a:chExt cx="4301280" cy="368640"/>
          </a:xfrm>
        </p:grpSpPr>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8104D3EE-4619-4454-8199-B38ACD1A7329}"/>
                    </a:ext>
                  </a:extLst>
                </p14:cNvPr>
                <p14:cNvContentPartPr/>
                <p14:nvPr/>
              </p14:nvContentPartPr>
              <p14:xfrm>
                <a:off x="298520" y="4146547"/>
                <a:ext cx="11160" cy="33120"/>
              </p14:xfrm>
            </p:contentPart>
          </mc:Choice>
          <mc:Fallback>
            <p:pic>
              <p:nvPicPr>
                <p:cNvPr id="16" name="Freihand 15">
                  <a:extLst>
                    <a:ext uri="{FF2B5EF4-FFF2-40B4-BE49-F238E27FC236}">
                      <a16:creationId xmlns:a16="http://schemas.microsoft.com/office/drawing/2014/main" id="{8104D3EE-4619-4454-8199-B38ACD1A7329}"/>
                    </a:ext>
                  </a:extLst>
                </p:cNvPr>
                <p:cNvPicPr/>
                <p:nvPr/>
              </p:nvPicPr>
              <p:blipFill>
                <a:blip r:embed="rId12"/>
                <a:stretch>
                  <a:fillRect/>
                </a:stretch>
              </p:blipFill>
              <p:spPr>
                <a:xfrm>
                  <a:off x="294200" y="4142227"/>
                  <a:ext cx="19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CCD1B3B7-2DCD-48B0-8EEE-957AFDAA6F7B}"/>
                    </a:ext>
                  </a:extLst>
                </p14:cNvPr>
                <p14:cNvContentPartPr/>
                <p14:nvPr/>
              </p14:nvContentPartPr>
              <p14:xfrm>
                <a:off x="254600" y="4093267"/>
                <a:ext cx="74520" cy="146520"/>
              </p14:xfrm>
            </p:contentPart>
          </mc:Choice>
          <mc:Fallback>
            <p:pic>
              <p:nvPicPr>
                <p:cNvPr id="17" name="Freihand 16">
                  <a:extLst>
                    <a:ext uri="{FF2B5EF4-FFF2-40B4-BE49-F238E27FC236}">
                      <a16:creationId xmlns:a16="http://schemas.microsoft.com/office/drawing/2014/main" id="{CCD1B3B7-2DCD-48B0-8EEE-957AFDAA6F7B}"/>
                    </a:ext>
                  </a:extLst>
                </p:cNvPr>
                <p:cNvPicPr/>
                <p:nvPr/>
              </p:nvPicPr>
              <p:blipFill>
                <a:blip r:embed="rId14"/>
                <a:stretch>
                  <a:fillRect/>
                </a:stretch>
              </p:blipFill>
              <p:spPr>
                <a:xfrm>
                  <a:off x="250280" y="4088947"/>
                  <a:ext cx="83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5C59E656-DC03-4E81-9168-904A6CC4E252}"/>
                    </a:ext>
                  </a:extLst>
                </p14:cNvPr>
                <p14:cNvContentPartPr/>
                <p14:nvPr/>
              </p14:nvContentPartPr>
              <p14:xfrm>
                <a:off x="265040" y="4115227"/>
                <a:ext cx="62280" cy="114840"/>
              </p14:xfrm>
            </p:contentPart>
          </mc:Choice>
          <mc:Fallback>
            <p:pic>
              <p:nvPicPr>
                <p:cNvPr id="18" name="Freihand 17">
                  <a:extLst>
                    <a:ext uri="{FF2B5EF4-FFF2-40B4-BE49-F238E27FC236}">
                      <a16:creationId xmlns:a16="http://schemas.microsoft.com/office/drawing/2014/main" id="{5C59E656-DC03-4E81-9168-904A6CC4E252}"/>
                    </a:ext>
                  </a:extLst>
                </p:cNvPr>
                <p:cNvPicPr/>
                <p:nvPr/>
              </p:nvPicPr>
              <p:blipFill>
                <a:blip r:embed="rId16"/>
                <a:stretch>
                  <a:fillRect/>
                </a:stretch>
              </p:blipFill>
              <p:spPr>
                <a:xfrm>
                  <a:off x="260720" y="4110907"/>
                  <a:ext cx="70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A3830C0A-3D62-4FFC-B8A6-0007D5F9B972}"/>
                    </a:ext>
                  </a:extLst>
                </p14:cNvPr>
                <p14:cNvContentPartPr/>
                <p14:nvPr/>
              </p14:nvContentPartPr>
              <p14:xfrm>
                <a:off x="598760" y="4038907"/>
                <a:ext cx="19800" cy="145080"/>
              </p14:xfrm>
            </p:contentPart>
          </mc:Choice>
          <mc:Fallback>
            <p:pic>
              <p:nvPicPr>
                <p:cNvPr id="20" name="Freihand 19">
                  <a:extLst>
                    <a:ext uri="{FF2B5EF4-FFF2-40B4-BE49-F238E27FC236}">
                      <a16:creationId xmlns:a16="http://schemas.microsoft.com/office/drawing/2014/main" id="{A3830C0A-3D62-4FFC-B8A6-0007D5F9B972}"/>
                    </a:ext>
                  </a:extLst>
                </p:cNvPr>
                <p:cNvPicPr/>
                <p:nvPr/>
              </p:nvPicPr>
              <p:blipFill>
                <a:blip r:embed="rId18"/>
                <a:stretch>
                  <a:fillRect/>
                </a:stretch>
              </p:blipFill>
              <p:spPr>
                <a:xfrm>
                  <a:off x="594440" y="4034587"/>
                  <a:ext cx="28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1B2944B8-57B8-4F29-AA18-A3107814C83E}"/>
                    </a:ext>
                  </a:extLst>
                </p14:cNvPr>
                <p14:cNvContentPartPr/>
                <p14:nvPr/>
              </p14:nvContentPartPr>
              <p14:xfrm>
                <a:off x="594440" y="4031707"/>
                <a:ext cx="144360" cy="5040"/>
              </p14:xfrm>
            </p:contentPart>
          </mc:Choice>
          <mc:Fallback>
            <p:pic>
              <p:nvPicPr>
                <p:cNvPr id="21" name="Freihand 20">
                  <a:extLst>
                    <a:ext uri="{FF2B5EF4-FFF2-40B4-BE49-F238E27FC236}">
                      <a16:creationId xmlns:a16="http://schemas.microsoft.com/office/drawing/2014/main" id="{1B2944B8-57B8-4F29-AA18-A3107814C83E}"/>
                    </a:ext>
                  </a:extLst>
                </p:cNvPr>
                <p:cNvPicPr/>
                <p:nvPr/>
              </p:nvPicPr>
              <p:blipFill>
                <a:blip r:embed="rId20"/>
                <a:stretch>
                  <a:fillRect/>
                </a:stretch>
              </p:blipFill>
              <p:spPr>
                <a:xfrm>
                  <a:off x="590120" y="4027387"/>
                  <a:ext cx="153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F992EEB2-AA42-4E86-8E79-5125F841E3A4}"/>
                    </a:ext>
                  </a:extLst>
                </p14:cNvPr>
                <p14:cNvContentPartPr/>
                <p14:nvPr/>
              </p14:nvContentPartPr>
              <p14:xfrm>
                <a:off x="609560" y="4095067"/>
                <a:ext cx="120960" cy="92880"/>
              </p14:xfrm>
            </p:contentPart>
          </mc:Choice>
          <mc:Fallback>
            <p:pic>
              <p:nvPicPr>
                <p:cNvPr id="22" name="Freihand 21">
                  <a:extLst>
                    <a:ext uri="{FF2B5EF4-FFF2-40B4-BE49-F238E27FC236}">
                      <a16:creationId xmlns:a16="http://schemas.microsoft.com/office/drawing/2014/main" id="{F992EEB2-AA42-4E86-8E79-5125F841E3A4}"/>
                    </a:ext>
                  </a:extLst>
                </p:cNvPr>
                <p:cNvPicPr/>
                <p:nvPr/>
              </p:nvPicPr>
              <p:blipFill>
                <a:blip r:embed="rId22"/>
                <a:stretch>
                  <a:fillRect/>
                </a:stretch>
              </p:blipFill>
              <p:spPr>
                <a:xfrm>
                  <a:off x="605240" y="4090747"/>
                  <a:ext cx="129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EDD83E77-68F8-41B6-8881-4C9920A8C7E3}"/>
                    </a:ext>
                  </a:extLst>
                </p14:cNvPr>
                <p14:cNvContentPartPr/>
                <p14:nvPr/>
              </p14:nvContentPartPr>
              <p14:xfrm>
                <a:off x="766160" y="4089667"/>
                <a:ext cx="105480" cy="101520"/>
              </p14:xfrm>
            </p:contentPart>
          </mc:Choice>
          <mc:Fallback>
            <p:pic>
              <p:nvPicPr>
                <p:cNvPr id="23" name="Freihand 22">
                  <a:extLst>
                    <a:ext uri="{FF2B5EF4-FFF2-40B4-BE49-F238E27FC236}">
                      <a16:creationId xmlns:a16="http://schemas.microsoft.com/office/drawing/2014/main" id="{EDD83E77-68F8-41B6-8881-4C9920A8C7E3}"/>
                    </a:ext>
                  </a:extLst>
                </p:cNvPr>
                <p:cNvPicPr/>
                <p:nvPr/>
              </p:nvPicPr>
              <p:blipFill>
                <a:blip r:embed="rId24"/>
                <a:stretch>
                  <a:fillRect/>
                </a:stretch>
              </p:blipFill>
              <p:spPr>
                <a:xfrm>
                  <a:off x="761840" y="4085347"/>
                  <a:ext cx="114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037357F3-CF4B-4F3F-97BC-429DC3BD9535}"/>
                    </a:ext>
                  </a:extLst>
                </p14:cNvPr>
                <p14:cNvContentPartPr/>
                <p14:nvPr/>
              </p14:nvContentPartPr>
              <p14:xfrm>
                <a:off x="1076840" y="4015507"/>
                <a:ext cx="151920" cy="145800"/>
              </p14:xfrm>
            </p:contentPart>
          </mc:Choice>
          <mc:Fallback>
            <p:pic>
              <p:nvPicPr>
                <p:cNvPr id="24" name="Freihand 23">
                  <a:extLst>
                    <a:ext uri="{FF2B5EF4-FFF2-40B4-BE49-F238E27FC236}">
                      <a16:creationId xmlns:a16="http://schemas.microsoft.com/office/drawing/2014/main" id="{037357F3-CF4B-4F3F-97BC-429DC3BD9535}"/>
                    </a:ext>
                  </a:extLst>
                </p:cNvPr>
                <p:cNvPicPr/>
                <p:nvPr/>
              </p:nvPicPr>
              <p:blipFill>
                <a:blip r:embed="rId26"/>
                <a:stretch>
                  <a:fillRect/>
                </a:stretch>
              </p:blipFill>
              <p:spPr>
                <a:xfrm>
                  <a:off x="1072520" y="4011187"/>
                  <a:ext cx="160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2D46B594-966C-407A-A772-C8FFAA247BB9}"/>
                    </a:ext>
                  </a:extLst>
                </p14:cNvPr>
                <p14:cNvContentPartPr/>
                <p14:nvPr/>
              </p14:nvContentPartPr>
              <p14:xfrm>
                <a:off x="1147400" y="4123507"/>
                <a:ext cx="61920" cy="31680"/>
              </p14:xfrm>
            </p:contentPart>
          </mc:Choice>
          <mc:Fallback>
            <p:pic>
              <p:nvPicPr>
                <p:cNvPr id="25" name="Freihand 24">
                  <a:extLst>
                    <a:ext uri="{FF2B5EF4-FFF2-40B4-BE49-F238E27FC236}">
                      <a16:creationId xmlns:a16="http://schemas.microsoft.com/office/drawing/2014/main" id="{2D46B594-966C-407A-A772-C8FFAA247BB9}"/>
                    </a:ext>
                  </a:extLst>
                </p:cNvPr>
                <p:cNvPicPr/>
                <p:nvPr/>
              </p:nvPicPr>
              <p:blipFill>
                <a:blip r:embed="rId28"/>
                <a:stretch>
                  <a:fillRect/>
                </a:stretch>
              </p:blipFill>
              <p:spPr>
                <a:xfrm>
                  <a:off x="1143080" y="4119187"/>
                  <a:ext cx="70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53C466BA-D619-4269-9A97-ED1B536E5940}"/>
                    </a:ext>
                  </a:extLst>
                </p14:cNvPr>
                <p14:cNvContentPartPr/>
                <p14:nvPr/>
              </p14:nvContentPartPr>
              <p14:xfrm>
                <a:off x="1259720" y="4088587"/>
                <a:ext cx="209520" cy="66960"/>
              </p14:xfrm>
            </p:contentPart>
          </mc:Choice>
          <mc:Fallback>
            <p:pic>
              <p:nvPicPr>
                <p:cNvPr id="26" name="Freihand 25">
                  <a:extLst>
                    <a:ext uri="{FF2B5EF4-FFF2-40B4-BE49-F238E27FC236}">
                      <a16:creationId xmlns:a16="http://schemas.microsoft.com/office/drawing/2014/main" id="{53C466BA-D619-4269-9A97-ED1B536E5940}"/>
                    </a:ext>
                  </a:extLst>
                </p:cNvPr>
                <p:cNvPicPr/>
                <p:nvPr/>
              </p:nvPicPr>
              <p:blipFill>
                <a:blip r:embed="rId30"/>
                <a:stretch>
                  <a:fillRect/>
                </a:stretch>
              </p:blipFill>
              <p:spPr>
                <a:xfrm>
                  <a:off x="1255400" y="4084267"/>
                  <a:ext cx="218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7A376842-8A3D-48F5-8420-D5C59AD4BEB1}"/>
                    </a:ext>
                  </a:extLst>
                </p14:cNvPr>
                <p14:cNvContentPartPr/>
                <p14:nvPr/>
              </p14:nvContentPartPr>
              <p14:xfrm>
                <a:off x="1508120" y="4085707"/>
                <a:ext cx="107280" cy="48600"/>
              </p14:xfrm>
            </p:contentPart>
          </mc:Choice>
          <mc:Fallback>
            <p:pic>
              <p:nvPicPr>
                <p:cNvPr id="27" name="Freihand 26">
                  <a:extLst>
                    <a:ext uri="{FF2B5EF4-FFF2-40B4-BE49-F238E27FC236}">
                      <a16:creationId xmlns:a16="http://schemas.microsoft.com/office/drawing/2014/main" id="{7A376842-8A3D-48F5-8420-D5C59AD4BEB1}"/>
                    </a:ext>
                  </a:extLst>
                </p:cNvPr>
                <p:cNvPicPr/>
                <p:nvPr/>
              </p:nvPicPr>
              <p:blipFill>
                <a:blip r:embed="rId32"/>
                <a:stretch>
                  <a:fillRect/>
                </a:stretch>
              </p:blipFill>
              <p:spPr>
                <a:xfrm>
                  <a:off x="1503800" y="4081387"/>
                  <a:ext cx="115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512AF79D-7D0F-4708-8FB5-ACD90A4CF4CC}"/>
                    </a:ext>
                  </a:extLst>
                </p14:cNvPr>
                <p14:cNvContentPartPr/>
                <p14:nvPr/>
              </p14:nvContentPartPr>
              <p14:xfrm>
                <a:off x="1660400" y="4071307"/>
                <a:ext cx="203400" cy="45360"/>
              </p14:xfrm>
            </p:contentPart>
          </mc:Choice>
          <mc:Fallback>
            <p:pic>
              <p:nvPicPr>
                <p:cNvPr id="28" name="Freihand 27">
                  <a:extLst>
                    <a:ext uri="{FF2B5EF4-FFF2-40B4-BE49-F238E27FC236}">
                      <a16:creationId xmlns:a16="http://schemas.microsoft.com/office/drawing/2014/main" id="{512AF79D-7D0F-4708-8FB5-ACD90A4CF4CC}"/>
                    </a:ext>
                  </a:extLst>
                </p:cNvPr>
                <p:cNvPicPr/>
                <p:nvPr/>
              </p:nvPicPr>
              <p:blipFill>
                <a:blip r:embed="rId34"/>
                <a:stretch>
                  <a:fillRect/>
                </a:stretch>
              </p:blipFill>
              <p:spPr>
                <a:xfrm>
                  <a:off x="1656080" y="4066987"/>
                  <a:ext cx="212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D1E18729-9891-41EA-9644-25E5B9A3DA5A}"/>
                    </a:ext>
                  </a:extLst>
                </p14:cNvPr>
                <p14:cNvContentPartPr/>
                <p14:nvPr/>
              </p14:nvContentPartPr>
              <p14:xfrm>
                <a:off x="1341080" y="3932347"/>
                <a:ext cx="138600" cy="13680"/>
              </p14:xfrm>
            </p:contentPart>
          </mc:Choice>
          <mc:Fallback>
            <p:pic>
              <p:nvPicPr>
                <p:cNvPr id="29" name="Freihand 28">
                  <a:extLst>
                    <a:ext uri="{FF2B5EF4-FFF2-40B4-BE49-F238E27FC236}">
                      <a16:creationId xmlns:a16="http://schemas.microsoft.com/office/drawing/2014/main" id="{D1E18729-9891-41EA-9644-25E5B9A3DA5A}"/>
                    </a:ext>
                  </a:extLst>
                </p:cNvPr>
                <p:cNvPicPr/>
                <p:nvPr/>
              </p:nvPicPr>
              <p:blipFill>
                <a:blip r:embed="rId36"/>
                <a:stretch>
                  <a:fillRect/>
                </a:stretch>
              </p:blipFill>
              <p:spPr>
                <a:xfrm>
                  <a:off x="1336760" y="3928027"/>
                  <a:ext cx="147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6CC44CE1-606D-4F3C-84A4-8C21295816B0}"/>
                    </a:ext>
                  </a:extLst>
                </p14:cNvPr>
                <p14:cNvContentPartPr/>
                <p14:nvPr/>
              </p14:nvContentPartPr>
              <p14:xfrm>
                <a:off x="2102480" y="3940987"/>
                <a:ext cx="190800" cy="182520"/>
              </p14:xfrm>
            </p:contentPart>
          </mc:Choice>
          <mc:Fallback>
            <p:pic>
              <p:nvPicPr>
                <p:cNvPr id="30" name="Freihand 29">
                  <a:extLst>
                    <a:ext uri="{FF2B5EF4-FFF2-40B4-BE49-F238E27FC236}">
                      <a16:creationId xmlns:a16="http://schemas.microsoft.com/office/drawing/2014/main" id="{6CC44CE1-606D-4F3C-84A4-8C21295816B0}"/>
                    </a:ext>
                  </a:extLst>
                </p:cNvPr>
                <p:cNvPicPr/>
                <p:nvPr/>
              </p:nvPicPr>
              <p:blipFill>
                <a:blip r:embed="rId38"/>
                <a:stretch>
                  <a:fillRect/>
                </a:stretch>
              </p:blipFill>
              <p:spPr>
                <a:xfrm>
                  <a:off x="2098160" y="3936667"/>
                  <a:ext cx="199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F4517304-2EB6-4616-B5A5-50D87B20109C}"/>
                    </a:ext>
                  </a:extLst>
                </p14:cNvPr>
                <p14:cNvContentPartPr/>
                <p14:nvPr/>
              </p14:nvContentPartPr>
              <p14:xfrm>
                <a:off x="2458520" y="3944587"/>
                <a:ext cx="186480" cy="200880"/>
              </p14:xfrm>
            </p:contentPart>
          </mc:Choice>
          <mc:Fallback>
            <p:pic>
              <p:nvPicPr>
                <p:cNvPr id="31" name="Freihand 30">
                  <a:extLst>
                    <a:ext uri="{FF2B5EF4-FFF2-40B4-BE49-F238E27FC236}">
                      <a16:creationId xmlns:a16="http://schemas.microsoft.com/office/drawing/2014/main" id="{F4517304-2EB6-4616-B5A5-50D87B20109C}"/>
                    </a:ext>
                  </a:extLst>
                </p:cNvPr>
                <p:cNvPicPr/>
                <p:nvPr/>
              </p:nvPicPr>
              <p:blipFill>
                <a:blip r:embed="rId40"/>
                <a:stretch>
                  <a:fillRect/>
                </a:stretch>
              </p:blipFill>
              <p:spPr>
                <a:xfrm>
                  <a:off x="2454200" y="3940267"/>
                  <a:ext cx="195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FD1A5DFA-176B-4EE6-AD7B-458721B6DC06}"/>
                    </a:ext>
                  </a:extLst>
                </p14:cNvPr>
                <p14:cNvContentPartPr/>
                <p14:nvPr/>
              </p14:nvContentPartPr>
              <p14:xfrm>
                <a:off x="2681000" y="3933067"/>
                <a:ext cx="364320" cy="181080"/>
              </p14:xfrm>
            </p:contentPart>
          </mc:Choice>
          <mc:Fallback>
            <p:pic>
              <p:nvPicPr>
                <p:cNvPr id="33" name="Freihand 32">
                  <a:extLst>
                    <a:ext uri="{FF2B5EF4-FFF2-40B4-BE49-F238E27FC236}">
                      <a16:creationId xmlns:a16="http://schemas.microsoft.com/office/drawing/2014/main" id="{FD1A5DFA-176B-4EE6-AD7B-458721B6DC06}"/>
                    </a:ext>
                  </a:extLst>
                </p:cNvPr>
                <p:cNvPicPr/>
                <p:nvPr/>
              </p:nvPicPr>
              <p:blipFill>
                <a:blip r:embed="rId42"/>
                <a:stretch>
                  <a:fillRect/>
                </a:stretch>
              </p:blipFill>
              <p:spPr>
                <a:xfrm>
                  <a:off x="2676680" y="3928747"/>
                  <a:ext cx="372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70311460-6B0C-4D37-9418-6D2F3EF8D231}"/>
                    </a:ext>
                  </a:extLst>
                </p14:cNvPr>
                <p14:cNvContentPartPr/>
                <p14:nvPr/>
              </p14:nvContentPartPr>
              <p14:xfrm>
                <a:off x="2725280" y="3888787"/>
                <a:ext cx="81720" cy="10800"/>
              </p14:xfrm>
            </p:contentPart>
          </mc:Choice>
          <mc:Fallback>
            <p:pic>
              <p:nvPicPr>
                <p:cNvPr id="34" name="Freihand 33">
                  <a:extLst>
                    <a:ext uri="{FF2B5EF4-FFF2-40B4-BE49-F238E27FC236}">
                      <a16:creationId xmlns:a16="http://schemas.microsoft.com/office/drawing/2014/main" id="{70311460-6B0C-4D37-9418-6D2F3EF8D231}"/>
                    </a:ext>
                  </a:extLst>
                </p:cNvPr>
                <p:cNvPicPr/>
                <p:nvPr/>
              </p:nvPicPr>
              <p:blipFill>
                <a:blip r:embed="rId44"/>
                <a:stretch>
                  <a:fillRect/>
                </a:stretch>
              </p:blipFill>
              <p:spPr>
                <a:xfrm>
                  <a:off x="2720960" y="3884467"/>
                  <a:ext cx="90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BF432D41-2786-49BE-8D5B-BBA49301ED84}"/>
                    </a:ext>
                  </a:extLst>
                </p14:cNvPr>
                <p14:cNvContentPartPr/>
                <p14:nvPr/>
              </p14:nvContentPartPr>
              <p14:xfrm>
                <a:off x="3275360" y="4000747"/>
                <a:ext cx="147240" cy="235800"/>
              </p14:xfrm>
            </p:contentPart>
          </mc:Choice>
          <mc:Fallback>
            <p:pic>
              <p:nvPicPr>
                <p:cNvPr id="35" name="Freihand 34">
                  <a:extLst>
                    <a:ext uri="{FF2B5EF4-FFF2-40B4-BE49-F238E27FC236}">
                      <a16:creationId xmlns:a16="http://schemas.microsoft.com/office/drawing/2014/main" id="{BF432D41-2786-49BE-8D5B-BBA49301ED84}"/>
                    </a:ext>
                  </a:extLst>
                </p:cNvPr>
                <p:cNvPicPr/>
                <p:nvPr/>
              </p:nvPicPr>
              <p:blipFill>
                <a:blip r:embed="rId46"/>
                <a:stretch>
                  <a:fillRect/>
                </a:stretch>
              </p:blipFill>
              <p:spPr>
                <a:xfrm>
                  <a:off x="3271040" y="3996427"/>
                  <a:ext cx="155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E692D132-9F8F-48A8-89EB-57EC154924B5}"/>
                    </a:ext>
                  </a:extLst>
                </p14:cNvPr>
                <p14:cNvContentPartPr/>
                <p14:nvPr/>
              </p14:nvContentPartPr>
              <p14:xfrm>
                <a:off x="3444920" y="4032067"/>
                <a:ext cx="108720" cy="78120"/>
              </p14:xfrm>
            </p:contentPart>
          </mc:Choice>
          <mc:Fallback>
            <p:pic>
              <p:nvPicPr>
                <p:cNvPr id="36" name="Freihand 35">
                  <a:extLst>
                    <a:ext uri="{FF2B5EF4-FFF2-40B4-BE49-F238E27FC236}">
                      <a16:creationId xmlns:a16="http://schemas.microsoft.com/office/drawing/2014/main" id="{E692D132-9F8F-48A8-89EB-57EC154924B5}"/>
                    </a:ext>
                  </a:extLst>
                </p:cNvPr>
                <p:cNvPicPr/>
                <p:nvPr/>
              </p:nvPicPr>
              <p:blipFill>
                <a:blip r:embed="rId48"/>
                <a:stretch>
                  <a:fillRect/>
                </a:stretch>
              </p:blipFill>
              <p:spPr>
                <a:xfrm>
                  <a:off x="3440600" y="4027747"/>
                  <a:ext cx="117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30A252CF-AFE9-4D38-9CC2-8099AA348E3D}"/>
                    </a:ext>
                  </a:extLst>
                </p14:cNvPr>
                <p14:cNvContentPartPr/>
                <p14:nvPr/>
              </p14:nvContentPartPr>
              <p14:xfrm>
                <a:off x="3554720" y="4025227"/>
                <a:ext cx="96480" cy="68400"/>
              </p14:xfrm>
            </p:contentPart>
          </mc:Choice>
          <mc:Fallback>
            <p:pic>
              <p:nvPicPr>
                <p:cNvPr id="37" name="Freihand 36">
                  <a:extLst>
                    <a:ext uri="{FF2B5EF4-FFF2-40B4-BE49-F238E27FC236}">
                      <a16:creationId xmlns:a16="http://schemas.microsoft.com/office/drawing/2014/main" id="{30A252CF-AFE9-4D38-9CC2-8099AA348E3D}"/>
                    </a:ext>
                  </a:extLst>
                </p:cNvPr>
                <p:cNvPicPr/>
                <p:nvPr/>
              </p:nvPicPr>
              <p:blipFill>
                <a:blip r:embed="rId50"/>
                <a:stretch>
                  <a:fillRect/>
                </a:stretch>
              </p:blipFill>
              <p:spPr>
                <a:xfrm>
                  <a:off x="3550400" y="4020907"/>
                  <a:ext cx="105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8202D1DD-3C1E-4595-89BC-801A1575760F}"/>
                    </a:ext>
                  </a:extLst>
                </p14:cNvPr>
                <p14:cNvContentPartPr/>
                <p14:nvPr/>
              </p14:nvContentPartPr>
              <p14:xfrm>
                <a:off x="3674240" y="3965827"/>
                <a:ext cx="267120" cy="116640"/>
              </p14:xfrm>
            </p:contentPart>
          </mc:Choice>
          <mc:Fallback>
            <p:pic>
              <p:nvPicPr>
                <p:cNvPr id="38" name="Freihand 37">
                  <a:extLst>
                    <a:ext uri="{FF2B5EF4-FFF2-40B4-BE49-F238E27FC236}">
                      <a16:creationId xmlns:a16="http://schemas.microsoft.com/office/drawing/2014/main" id="{8202D1DD-3C1E-4595-89BC-801A1575760F}"/>
                    </a:ext>
                  </a:extLst>
                </p:cNvPr>
                <p:cNvPicPr/>
                <p:nvPr/>
              </p:nvPicPr>
              <p:blipFill>
                <a:blip r:embed="rId52"/>
                <a:stretch>
                  <a:fillRect/>
                </a:stretch>
              </p:blipFill>
              <p:spPr>
                <a:xfrm>
                  <a:off x="3669920" y="3961507"/>
                  <a:ext cx="27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C8430554-A819-4E03-A9BF-DD80F0A82B02}"/>
                    </a:ext>
                  </a:extLst>
                </p14:cNvPr>
                <p14:cNvContentPartPr/>
                <p14:nvPr/>
              </p14:nvContentPartPr>
              <p14:xfrm>
                <a:off x="4024880" y="3987067"/>
                <a:ext cx="150480" cy="113040"/>
              </p14:xfrm>
            </p:contentPart>
          </mc:Choice>
          <mc:Fallback>
            <p:pic>
              <p:nvPicPr>
                <p:cNvPr id="39" name="Freihand 38">
                  <a:extLst>
                    <a:ext uri="{FF2B5EF4-FFF2-40B4-BE49-F238E27FC236}">
                      <a16:creationId xmlns:a16="http://schemas.microsoft.com/office/drawing/2014/main" id="{C8430554-A819-4E03-A9BF-DD80F0A82B02}"/>
                    </a:ext>
                  </a:extLst>
                </p:cNvPr>
                <p:cNvPicPr/>
                <p:nvPr/>
              </p:nvPicPr>
              <p:blipFill>
                <a:blip r:embed="rId54"/>
                <a:stretch>
                  <a:fillRect/>
                </a:stretch>
              </p:blipFill>
              <p:spPr>
                <a:xfrm>
                  <a:off x="4020560" y="3982747"/>
                  <a:ext cx="159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AD845D24-8569-47D7-8EFF-2E07AA3A2A2E}"/>
                    </a:ext>
                  </a:extLst>
                </p14:cNvPr>
                <p14:cNvContentPartPr/>
                <p14:nvPr/>
              </p14:nvContentPartPr>
              <p14:xfrm>
                <a:off x="4015520" y="4027387"/>
                <a:ext cx="189360" cy="12600"/>
              </p14:xfrm>
            </p:contentPart>
          </mc:Choice>
          <mc:Fallback>
            <p:pic>
              <p:nvPicPr>
                <p:cNvPr id="40" name="Freihand 39">
                  <a:extLst>
                    <a:ext uri="{FF2B5EF4-FFF2-40B4-BE49-F238E27FC236}">
                      <a16:creationId xmlns:a16="http://schemas.microsoft.com/office/drawing/2014/main" id="{AD845D24-8569-47D7-8EFF-2E07AA3A2A2E}"/>
                    </a:ext>
                  </a:extLst>
                </p:cNvPr>
                <p:cNvPicPr/>
                <p:nvPr/>
              </p:nvPicPr>
              <p:blipFill>
                <a:blip r:embed="rId56"/>
                <a:stretch>
                  <a:fillRect/>
                </a:stretch>
              </p:blipFill>
              <p:spPr>
                <a:xfrm>
                  <a:off x="4011200" y="4023067"/>
                  <a:ext cx="198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2C169984-5BEF-452A-A25C-8053F80BE594}"/>
                    </a:ext>
                  </a:extLst>
                </p14:cNvPr>
                <p14:cNvContentPartPr/>
                <p14:nvPr/>
              </p14:nvContentPartPr>
              <p14:xfrm>
                <a:off x="4206680" y="3988507"/>
                <a:ext cx="29520" cy="98280"/>
              </p14:xfrm>
            </p:contentPart>
          </mc:Choice>
          <mc:Fallback>
            <p:pic>
              <p:nvPicPr>
                <p:cNvPr id="41" name="Freihand 40">
                  <a:extLst>
                    <a:ext uri="{FF2B5EF4-FFF2-40B4-BE49-F238E27FC236}">
                      <a16:creationId xmlns:a16="http://schemas.microsoft.com/office/drawing/2014/main" id="{2C169984-5BEF-452A-A25C-8053F80BE594}"/>
                    </a:ext>
                  </a:extLst>
                </p:cNvPr>
                <p:cNvPicPr/>
                <p:nvPr/>
              </p:nvPicPr>
              <p:blipFill>
                <a:blip r:embed="rId58"/>
                <a:stretch>
                  <a:fillRect/>
                </a:stretch>
              </p:blipFill>
              <p:spPr>
                <a:xfrm>
                  <a:off x="4202360" y="3984187"/>
                  <a:ext cx="38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7139C679-F1F6-4E3E-A7C3-FD0058984B54}"/>
                    </a:ext>
                  </a:extLst>
                </p14:cNvPr>
                <p14:cNvContentPartPr/>
                <p14:nvPr/>
              </p14:nvContentPartPr>
              <p14:xfrm>
                <a:off x="4266800" y="3992827"/>
                <a:ext cx="132840" cy="91800"/>
              </p14:xfrm>
            </p:contentPart>
          </mc:Choice>
          <mc:Fallback>
            <p:pic>
              <p:nvPicPr>
                <p:cNvPr id="42" name="Freihand 41">
                  <a:extLst>
                    <a:ext uri="{FF2B5EF4-FFF2-40B4-BE49-F238E27FC236}">
                      <a16:creationId xmlns:a16="http://schemas.microsoft.com/office/drawing/2014/main" id="{7139C679-F1F6-4E3E-A7C3-FD0058984B54}"/>
                    </a:ext>
                  </a:extLst>
                </p:cNvPr>
                <p:cNvPicPr/>
                <p:nvPr/>
              </p:nvPicPr>
              <p:blipFill>
                <a:blip r:embed="rId60"/>
                <a:stretch>
                  <a:fillRect/>
                </a:stretch>
              </p:blipFill>
              <p:spPr>
                <a:xfrm>
                  <a:off x="4262480" y="3988507"/>
                  <a:ext cx="141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8CC65F82-4FFF-490D-95C8-C7F676038BB0}"/>
                    </a:ext>
                  </a:extLst>
                </p14:cNvPr>
                <p14:cNvContentPartPr/>
                <p14:nvPr/>
              </p14:nvContentPartPr>
              <p14:xfrm>
                <a:off x="4361120" y="4048627"/>
                <a:ext cx="360" cy="360"/>
              </p14:xfrm>
            </p:contentPart>
          </mc:Choice>
          <mc:Fallback>
            <p:pic>
              <p:nvPicPr>
                <p:cNvPr id="44" name="Freihand 43">
                  <a:extLst>
                    <a:ext uri="{FF2B5EF4-FFF2-40B4-BE49-F238E27FC236}">
                      <a16:creationId xmlns:a16="http://schemas.microsoft.com/office/drawing/2014/main" id="{8CC65F82-4FFF-490D-95C8-C7F676038BB0}"/>
                    </a:ext>
                  </a:extLst>
                </p:cNvPr>
                <p:cNvPicPr/>
                <p:nvPr/>
              </p:nvPicPr>
              <p:blipFill>
                <a:blip r:embed="rId62"/>
                <a:stretch>
                  <a:fillRect/>
                </a:stretch>
              </p:blipFill>
              <p:spPr>
                <a:xfrm>
                  <a:off x="4356800" y="4044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109A2407-086E-44C6-B861-44D31A848DAD}"/>
                    </a:ext>
                  </a:extLst>
                </p14:cNvPr>
                <p14:cNvContentPartPr/>
                <p14:nvPr/>
              </p14:nvContentPartPr>
              <p14:xfrm>
                <a:off x="4331240" y="4011547"/>
                <a:ext cx="122760" cy="82440"/>
              </p14:xfrm>
            </p:contentPart>
          </mc:Choice>
          <mc:Fallback>
            <p:pic>
              <p:nvPicPr>
                <p:cNvPr id="45" name="Freihand 44">
                  <a:extLst>
                    <a:ext uri="{FF2B5EF4-FFF2-40B4-BE49-F238E27FC236}">
                      <a16:creationId xmlns:a16="http://schemas.microsoft.com/office/drawing/2014/main" id="{109A2407-086E-44C6-B861-44D31A848DAD}"/>
                    </a:ext>
                  </a:extLst>
                </p:cNvPr>
                <p:cNvPicPr/>
                <p:nvPr/>
              </p:nvPicPr>
              <p:blipFill>
                <a:blip r:embed="rId64"/>
                <a:stretch>
                  <a:fillRect/>
                </a:stretch>
              </p:blipFill>
              <p:spPr>
                <a:xfrm>
                  <a:off x="4326920" y="4007227"/>
                  <a:ext cx="131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184DC0F4-67D6-4D4B-AF88-BDC1090070D5}"/>
                    </a:ext>
                  </a:extLst>
                </p14:cNvPr>
                <p14:cNvContentPartPr/>
                <p14:nvPr/>
              </p14:nvContentPartPr>
              <p14:xfrm>
                <a:off x="4452920" y="3871147"/>
                <a:ext cx="102960" cy="225720"/>
              </p14:xfrm>
            </p:contentPart>
          </mc:Choice>
          <mc:Fallback>
            <p:pic>
              <p:nvPicPr>
                <p:cNvPr id="46" name="Freihand 45">
                  <a:extLst>
                    <a:ext uri="{FF2B5EF4-FFF2-40B4-BE49-F238E27FC236}">
                      <a16:creationId xmlns:a16="http://schemas.microsoft.com/office/drawing/2014/main" id="{184DC0F4-67D6-4D4B-AF88-BDC1090070D5}"/>
                    </a:ext>
                  </a:extLst>
                </p:cNvPr>
                <p:cNvPicPr/>
                <p:nvPr/>
              </p:nvPicPr>
              <p:blipFill>
                <a:blip r:embed="rId66"/>
                <a:stretch>
                  <a:fillRect/>
                </a:stretch>
              </p:blipFill>
              <p:spPr>
                <a:xfrm>
                  <a:off x="4448600" y="3866827"/>
                  <a:ext cx="111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36581EB6-7757-4FCE-B3F0-53F421EEB8F6}"/>
                    </a:ext>
                  </a:extLst>
                </p14:cNvPr>
                <p14:cNvContentPartPr/>
                <p14:nvPr/>
              </p14:nvContentPartPr>
              <p14:xfrm>
                <a:off x="4271120" y="3872947"/>
                <a:ext cx="9000" cy="41400"/>
              </p14:xfrm>
            </p:contentPart>
          </mc:Choice>
          <mc:Fallback>
            <p:pic>
              <p:nvPicPr>
                <p:cNvPr id="47" name="Freihand 46">
                  <a:extLst>
                    <a:ext uri="{FF2B5EF4-FFF2-40B4-BE49-F238E27FC236}">
                      <a16:creationId xmlns:a16="http://schemas.microsoft.com/office/drawing/2014/main" id="{36581EB6-7757-4FCE-B3F0-53F421EEB8F6}"/>
                    </a:ext>
                  </a:extLst>
                </p:cNvPr>
                <p:cNvPicPr/>
                <p:nvPr/>
              </p:nvPicPr>
              <p:blipFill>
                <a:blip r:embed="rId68"/>
                <a:stretch>
                  <a:fillRect/>
                </a:stretch>
              </p:blipFill>
              <p:spPr>
                <a:xfrm>
                  <a:off x="4266800" y="3868627"/>
                  <a:ext cx="17640" cy="5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0E6961FD-8B85-487C-9648-7CE3F7FFF000}"/>
                  </a:ext>
                </a:extLst>
              </p14:cNvPr>
              <p14:cNvContentPartPr/>
              <p14:nvPr/>
            </p14:nvContentPartPr>
            <p14:xfrm>
              <a:off x="2362760" y="3086347"/>
              <a:ext cx="715320" cy="150840"/>
            </p14:xfrm>
          </p:contentPart>
        </mc:Choice>
        <mc:Fallback>
          <p:pic>
            <p:nvPicPr>
              <p:cNvPr id="49" name="Freihand 48">
                <a:extLst>
                  <a:ext uri="{FF2B5EF4-FFF2-40B4-BE49-F238E27FC236}">
                    <a16:creationId xmlns:a16="http://schemas.microsoft.com/office/drawing/2014/main" id="{0E6961FD-8B85-487C-9648-7CE3F7FFF000}"/>
                  </a:ext>
                </a:extLst>
              </p:cNvPr>
              <p:cNvPicPr/>
              <p:nvPr/>
            </p:nvPicPr>
            <p:blipFill>
              <a:blip r:embed="rId70"/>
              <a:stretch>
                <a:fillRect/>
              </a:stretch>
            </p:blipFill>
            <p:spPr>
              <a:xfrm>
                <a:off x="2358440" y="3082027"/>
                <a:ext cx="723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9FB5DA57-C668-4D98-ADE1-C0D4F75F1EDF}"/>
                  </a:ext>
                </a:extLst>
              </p14:cNvPr>
              <p14:cNvContentPartPr/>
              <p14:nvPr/>
            </p14:nvContentPartPr>
            <p14:xfrm>
              <a:off x="5566400" y="4662787"/>
              <a:ext cx="2478960" cy="83160"/>
            </p14:xfrm>
          </p:contentPart>
        </mc:Choice>
        <mc:Fallback>
          <p:pic>
            <p:nvPicPr>
              <p:cNvPr id="51" name="Freihand 50">
                <a:extLst>
                  <a:ext uri="{FF2B5EF4-FFF2-40B4-BE49-F238E27FC236}">
                    <a16:creationId xmlns:a16="http://schemas.microsoft.com/office/drawing/2014/main" id="{9FB5DA57-C668-4D98-ADE1-C0D4F75F1EDF}"/>
                  </a:ext>
                </a:extLst>
              </p:cNvPr>
              <p:cNvPicPr/>
              <p:nvPr/>
            </p:nvPicPr>
            <p:blipFill>
              <a:blip r:embed="rId72"/>
              <a:stretch>
                <a:fillRect/>
              </a:stretch>
            </p:blipFill>
            <p:spPr>
              <a:xfrm>
                <a:off x="5562080" y="4658467"/>
                <a:ext cx="2487600" cy="91800"/>
              </a:xfrm>
              <a:prstGeom prst="rect">
                <a:avLst/>
              </a:prstGeom>
            </p:spPr>
          </p:pic>
        </mc:Fallback>
      </mc:AlternateContent>
      <p:grpSp>
        <p:nvGrpSpPr>
          <p:cNvPr id="58" name="Gruppieren 57">
            <a:extLst>
              <a:ext uri="{FF2B5EF4-FFF2-40B4-BE49-F238E27FC236}">
                <a16:creationId xmlns:a16="http://schemas.microsoft.com/office/drawing/2014/main" id="{E4B42867-EA60-46CA-8ED4-5EA462A0DCF4}"/>
              </a:ext>
            </a:extLst>
          </p:cNvPr>
          <p:cNvGrpSpPr/>
          <p:nvPr/>
        </p:nvGrpSpPr>
        <p:grpSpPr>
          <a:xfrm>
            <a:off x="1469240" y="5026027"/>
            <a:ext cx="3829320" cy="81000"/>
            <a:chOff x="1469240" y="5026027"/>
            <a:chExt cx="3829320" cy="81000"/>
          </a:xfrm>
        </p:grpSpPr>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FA2171BC-1FCC-447D-9263-0B21E6396D09}"/>
                    </a:ext>
                  </a:extLst>
                </p14:cNvPr>
                <p14:cNvContentPartPr/>
                <p14:nvPr/>
              </p14:nvContentPartPr>
              <p14:xfrm>
                <a:off x="1673360" y="5056627"/>
                <a:ext cx="63000" cy="24480"/>
              </p14:xfrm>
            </p:contentPart>
          </mc:Choice>
          <mc:Fallback>
            <p:pic>
              <p:nvPicPr>
                <p:cNvPr id="52" name="Freihand 51">
                  <a:extLst>
                    <a:ext uri="{FF2B5EF4-FFF2-40B4-BE49-F238E27FC236}">
                      <a16:creationId xmlns:a16="http://schemas.microsoft.com/office/drawing/2014/main" id="{FA2171BC-1FCC-447D-9263-0B21E6396D09}"/>
                    </a:ext>
                  </a:extLst>
                </p:cNvPr>
                <p:cNvPicPr/>
                <p:nvPr/>
              </p:nvPicPr>
              <p:blipFill>
                <a:blip r:embed="rId74"/>
                <a:stretch>
                  <a:fillRect/>
                </a:stretch>
              </p:blipFill>
              <p:spPr>
                <a:xfrm>
                  <a:off x="1669040" y="5052307"/>
                  <a:ext cx="71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3DDBBCD9-40DE-4A37-AE96-9FF0D51CB4EB}"/>
                    </a:ext>
                  </a:extLst>
                </p14:cNvPr>
                <p14:cNvContentPartPr/>
                <p14:nvPr/>
              </p14:nvContentPartPr>
              <p14:xfrm>
                <a:off x="1805840" y="5028907"/>
                <a:ext cx="18360" cy="2520"/>
              </p14:xfrm>
            </p:contentPart>
          </mc:Choice>
          <mc:Fallback>
            <p:pic>
              <p:nvPicPr>
                <p:cNvPr id="53" name="Freihand 52">
                  <a:extLst>
                    <a:ext uri="{FF2B5EF4-FFF2-40B4-BE49-F238E27FC236}">
                      <a16:creationId xmlns:a16="http://schemas.microsoft.com/office/drawing/2014/main" id="{3DDBBCD9-40DE-4A37-AE96-9FF0D51CB4EB}"/>
                    </a:ext>
                  </a:extLst>
                </p:cNvPr>
                <p:cNvPicPr/>
                <p:nvPr/>
              </p:nvPicPr>
              <p:blipFill>
                <a:blip r:embed="rId76"/>
                <a:stretch>
                  <a:fillRect/>
                </a:stretch>
              </p:blipFill>
              <p:spPr>
                <a:xfrm>
                  <a:off x="1801520" y="5024587"/>
                  <a:ext cx="27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0BA611C7-E7BF-47F6-A13F-721969FFB506}"/>
                    </a:ext>
                  </a:extLst>
                </p14:cNvPr>
                <p14:cNvContentPartPr/>
                <p14:nvPr/>
              </p14:nvContentPartPr>
              <p14:xfrm>
                <a:off x="1469240" y="5026027"/>
                <a:ext cx="3829320" cy="81000"/>
              </p14:xfrm>
            </p:contentPart>
          </mc:Choice>
          <mc:Fallback>
            <p:pic>
              <p:nvPicPr>
                <p:cNvPr id="55" name="Freihand 54">
                  <a:extLst>
                    <a:ext uri="{FF2B5EF4-FFF2-40B4-BE49-F238E27FC236}">
                      <a16:creationId xmlns:a16="http://schemas.microsoft.com/office/drawing/2014/main" id="{0BA611C7-E7BF-47F6-A13F-721969FFB506}"/>
                    </a:ext>
                  </a:extLst>
                </p:cNvPr>
                <p:cNvPicPr/>
                <p:nvPr/>
              </p:nvPicPr>
              <p:blipFill>
                <a:blip r:embed="rId78"/>
                <a:stretch>
                  <a:fillRect/>
                </a:stretch>
              </p:blipFill>
              <p:spPr>
                <a:xfrm>
                  <a:off x="1464920" y="5021707"/>
                  <a:ext cx="3837960" cy="89640"/>
                </a:xfrm>
                <a:prstGeom prst="rect">
                  <a:avLst/>
                </a:prstGeom>
              </p:spPr>
            </p:pic>
          </mc:Fallback>
        </mc:AlternateContent>
      </p:grpSp>
      <p:grpSp>
        <p:nvGrpSpPr>
          <p:cNvPr id="57" name="Gruppieren 56">
            <a:extLst>
              <a:ext uri="{FF2B5EF4-FFF2-40B4-BE49-F238E27FC236}">
                <a16:creationId xmlns:a16="http://schemas.microsoft.com/office/drawing/2014/main" id="{5EE449FF-B980-48AD-8930-CF62B090CD8C}"/>
              </a:ext>
            </a:extLst>
          </p:cNvPr>
          <p:cNvGrpSpPr/>
          <p:nvPr/>
        </p:nvGrpSpPr>
        <p:grpSpPr>
          <a:xfrm>
            <a:off x="2440520" y="2514307"/>
            <a:ext cx="1127520" cy="901080"/>
            <a:chOff x="2440520" y="2514307"/>
            <a:chExt cx="1127520" cy="901080"/>
          </a:xfrm>
        </p:grpSpPr>
        <mc:AlternateContent xmlns:mc="http://schemas.openxmlformats.org/markup-compatibility/2006">
          <mc:Choice xmlns:p14="http://schemas.microsoft.com/office/powerpoint/2010/main" Requires="p14">
            <p:contentPart p14:bwMode="auto" r:id="rId79">
              <p14:nvContentPartPr>
                <p14:cNvPr id="6" name="Freihand 5">
                  <a:extLst>
                    <a:ext uri="{FF2B5EF4-FFF2-40B4-BE49-F238E27FC236}">
                      <a16:creationId xmlns:a16="http://schemas.microsoft.com/office/drawing/2014/main" id="{607B053F-B815-4BE9-8876-BCD056294BE6}"/>
                    </a:ext>
                  </a:extLst>
                </p14:cNvPr>
                <p14:cNvContentPartPr/>
                <p14:nvPr/>
              </p14:nvContentPartPr>
              <p14:xfrm>
                <a:off x="2546000" y="2721667"/>
                <a:ext cx="247320" cy="487800"/>
              </p14:xfrm>
            </p:contentPart>
          </mc:Choice>
          <mc:Fallback>
            <p:pic>
              <p:nvPicPr>
                <p:cNvPr id="6" name="Freihand 5">
                  <a:extLst>
                    <a:ext uri="{FF2B5EF4-FFF2-40B4-BE49-F238E27FC236}">
                      <a16:creationId xmlns:a16="http://schemas.microsoft.com/office/drawing/2014/main" id="{607B053F-B815-4BE9-8876-BCD056294BE6}"/>
                    </a:ext>
                  </a:extLst>
                </p:cNvPr>
                <p:cNvPicPr/>
                <p:nvPr/>
              </p:nvPicPr>
              <p:blipFill>
                <a:blip r:embed="rId80"/>
                <a:stretch>
                  <a:fillRect/>
                </a:stretch>
              </p:blipFill>
              <p:spPr>
                <a:xfrm>
                  <a:off x="2541680" y="2717347"/>
                  <a:ext cx="25596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 name="Freihand 10">
                  <a:extLst>
                    <a:ext uri="{FF2B5EF4-FFF2-40B4-BE49-F238E27FC236}">
                      <a16:creationId xmlns:a16="http://schemas.microsoft.com/office/drawing/2014/main" id="{E82B5CEC-A8D3-4530-A3AB-9DA9CDEC4EFE}"/>
                    </a:ext>
                  </a:extLst>
                </p14:cNvPr>
                <p14:cNvContentPartPr/>
                <p14:nvPr/>
              </p14:nvContentPartPr>
              <p14:xfrm>
                <a:off x="3227120" y="2611867"/>
                <a:ext cx="242280" cy="740520"/>
              </p14:xfrm>
            </p:contentPart>
          </mc:Choice>
          <mc:Fallback>
            <p:pic>
              <p:nvPicPr>
                <p:cNvPr id="11" name="Freihand 10">
                  <a:extLst>
                    <a:ext uri="{FF2B5EF4-FFF2-40B4-BE49-F238E27FC236}">
                      <a16:creationId xmlns:a16="http://schemas.microsoft.com/office/drawing/2014/main" id="{E82B5CEC-A8D3-4530-A3AB-9DA9CDEC4EFE}"/>
                    </a:ext>
                  </a:extLst>
                </p:cNvPr>
                <p:cNvPicPr/>
                <p:nvPr/>
              </p:nvPicPr>
              <p:blipFill>
                <a:blip r:embed="rId82"/>
                <a:stretch>
                  <a:fillRect/>
                </a:stretch>
              </p:blipFill>
              <p:spPr>
                <a:xfrm>
                  <a:off x="3222800" y="2607547"/>
                  <a:ext cx="250920" cy="749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EEDF462E-CB84-49F7-AD9B-156D77256206}"/>
                    </a:ext>
                  </a:extLst>
                </p14:cNvPr>
                <p14:cNvContentPartPr/>
                <p14:nvPr/>
              </p14:nvContentPartPr>
              <p14:xfrm>
                <a:off x="2440520" y="2514307"/>
                <a:ext cx="1127520" cy="901080"/>
              </p14:xfrm>
            </p:contentPart>
          </mc:Choice>
          <mc:Fallback>
            <p:pic>
              <p:nvPicPr>
                <p:cNvPr id="56" name="Freihand 55">
                  <a:extLst>
                    <a:ext uri="{FF2B5EF4-FFF2-40B4-BE49-F238E27FC236}">
                      <a16:creationId xmlns:a16="http://schemas.microsoft.com/office/drawing/2014/main" id="{EEDF462E-CB84-49F7-AD9B-156D77256206}"/>
                    </a:ext>
                  </a:extLst>
                </p:cNvPr>
                <p:cNvPicPr/>
                <p:nvPr/>
              </p:nvPicPr>
              <p:blipFill>
                <a:blip r:embed="rId84"/>
                <a:stretch>
                  <a:fillRect/>
                </a:stretch>
              </p:blipFill>
              <p:spPr>
                <a:xfrm>
                  <a:off x="2436200" y="2509987"/>
                  <a:ext cx="1136160" cy="90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94495472-BC4A-4033-AC38-8E107E87078E}"/>
                  </a:ext>
                </a:extLst>
              </p14:cNvPr>
              <p14:cNvContentPartPr/>
              <p14:nvPr/>
            </p14:nvContentPartPr>
            <p14:xfrm>
              <a:off x="954080" y="3181387"/>
              <a:ext cx="469440" cy="68400"/>
            </p14:xfrm>
          </p:contentPart>
        </mc:Choice>
        <mc:Fallback>
          <p:pic>
            <p:nvPicPr>
              <p:cNvPr id="59" name="Freihand 58">
                <a:extLst>
                  <a:ext uri="{FF2B5EF4-FFF2-40B4-BE49-F238E27FC236}">
                    <a16:creationId xmlns:a16="http://schemas.microsoft.com/office/drawing/2014/main" id="{94495472-BC4A-4033-AC38-8E107E87078E}"/>
                  </a:ext>
                </a:extLst>
              </p:cNvPr>
              <p:cNvPicPr/>
              <p:nvPr/>
            </p:nvPicPr>
            <p:blipFill>
              <a:blip r:embed="rId86"/>
              <a:stretch>
                <a:fillRect/>
              </a:stretch>
            </p:blipFill>
            <p:spPr>
              <a:xfrm>
                <a:off x="949760" y="3177067"/>
                <a:ext cx="478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C6455F31-D5AE-4717-AD57-9CD820DA0995}"/>
                  </a:ext>
                </a:extLst>
              </p14:cNvPr>
              <p14:cNvContentPartPr/>
              <p14:nvPr/>
            </p14:nvContentPartPr>
            <p14:xfrm>
              <a:off x="7185680" y="5067067"/>
              <a:ext cx="1071000" cy="20520"/>
            </p14:xfrm>
          </p:contentPart>
        </mc:Choice>
        <mc:Fallback>
          <p:pic>
            <p:nvPicPr>
              <p:cNvPr id="60" name="Freihand 59">
                <a:extLst>
                  <a:ext uri="{FF2B5EF4-FFF2-40B4-BE49-F238E27FC236}">
                    <a16:creationId xmlns:a16="http://schemas.microsoft.com/office/drawing/2014/main" id="{C6455F31-D5AE-4717-AD57-9CD820DA0995}"/>
                  </a:ext>
                </a:extLst>
              </p:cNvPr>
              <p:cNvPicPr/>
              <p:nvPr/>
            </p:nvPicPr>
            <p:blipFill>
              <a:blip r:embed="rId88"/>
              <a:stretch>
                <a:fillRect/>
              </a:stretch>
            </p:blipFill>
            <p:spPr>
              <a:xfrm>
                <a:off x="7181360" y="5062747"/>
                <a:ext cx="1079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2C3B7B36-8E38-46D8-ADDE-534B016F8816}"/>
                  </a:ext>
                </a:extLst>
              </p14:cNvPr>
              <p14:cNvContentPartPr/>
              <p14:nvPr/>
            </p14:nvContentPartPr>
            <p14:xfrm>
              <a:off x="669680" y="5374507"/>
              <a:ext cx="4088880" cy="79200"/>
            </p14:xfrm>
          </p:contentPart>
        </mc:Choice>
        <mc:Fallback>
          <p:pic>
            <p:nvPicPr>
              <p:cNvPr id="61" name="Freihand 60">
                <a:extLst>
                  <a:ext uri="{FF2B5EF4-FFF2-40B4-BE49-F238E27FC236}">
                    <a16:creationId xmlns:a16="http://schemas.microsoft.com/office/drawing/2014/main" id="{2C3B7B36-8E38-46D8-ADDE-534B016F8816}"/>
                  </a:ext>
                </a:extLst>
              </p:cNvPr>
              <p:cNvPicPr/>
              <p:nvPr/>
            </p:nvPicPr>
            <p:blipFill>
              <a:blip r:embed="rId90"/>
              <a:stretch>
                <a:fillRect/>
              </a:stretch>
            </p:blipFill>
            <p:spPr>
              <a:xfrm>
                <a:off x="665360" y="5370187"/>
                <a:ext cx="4097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56C979A6-5FDD-47A8-8942-2B207F3999B1}"/>
                  </a:ext>
                </a:extLst>
              </p14:cNvPr>
              <p14:cNvContentPartPr/>
              <p14:nvPr/>
            </p14:nvContentPartPr>
            <p14:xfrm>
              <a:off x="7253720" y="5020987"/>
              <a:ext cx="1007640" cy="32760"/>
            </p14:xfrm>
          </p:contentPart>
        </mc:Choice>
        <mc:Fallback>
          <p:pic>
            <p:nvPicPr>
              <p:cNvPr id="62" name="Freihand 61">
                <a:extLst>
                  <a:ext uri="{FF2B5EF4-FFF2-40B4-BE49-F238E27FC236}">
                    <a16:creationId xmlns:a16="http://schemas.microsoft.com/office/drawing/2014/main" id="{56C979A6-5FDD-47A8-8942-2B207F3999B1}"/>
                  </a:ext>
                </a:extLst>
              </p:cNvPr>
              <p:cNvPicPr/>
              <p:nvPr/>
            </p:nvPicPr>
            <p:blipFill>
              <a:blip r:embed="rId92"/>
              <a:stretch>
                <a:fillRect/>
              </a:stretch>
            </p:blipFill>
            <p:spPr>
              <a:xfrm>
                <a:off x="7249400" y="5016667"/>
                <a:ext cx="1016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F1D2F939-8CD6-457D-AB2E-A9D8CB85E68A}"/>
                  </a:ext>
                </a:extLst>
              </p14:cNvPr>
              <p14:cNvContentPartPr/>
              <p14:nvPr/>
            </p14:nvContentPartPr>
            <p14:xfrm>
              <a:off x="717920" y="5588347"/>
              <a:ext cx="739440" cy="64800"/>
            </p14:xfrm>
          </p:contentPart>
        </mc:Choice>
        <mc:Fallback>
          <p:pic>
            <p:nvPicPr>
              <p:cNvPr id="63" name="Freihand 62">
                <a:extLst>
                  <a:ext uri="{FF2B5EF4-FFF2-40B4-BE49-F238E27FC236}">
                    <a16:creationId xmlns:a16="http://schemas.microsoft.com/office/drawing/2014/main" id="{F1D2F939-8CD6-457D-AB2E-A9D8CB85E68A}"/>
                  </a:ext>
                </a:extLst>
              </p:cNvPr>
              <p:cNvPicPr/>
              <p:nvPr/>
            </p:nvPicPr>
            <p:blipFill>
              <a:blip r:embed="rId94"/>
              <a:stretch>
                <a:fillRect/>
              </a:stretch>
            </p:blipFill>
            <p:spPr>
              <a:xfrm>
                <a:off x="713600" y="5584027"/>
                <a:ext cx="748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6" name="Freihand 95">
                <a:extLst>
                  <a:ext uri="{FF2B5EF4-FFF2-40B4-BE49-F238E27FC236}">
                    <a16:creationId xmlns:a16="http://schemas.microsoft.com/office/drawing/2014/main" id="{4E5ED932-543B-4652-98A7-4078A0E2682C}"/>
                  </a:ext>
                </a:extLst>
              </p14:cNvPr>
              <p14:cNvContentPartPr/>
              <p14:nvPr/>
            </p14:nvContentPartPr>
            <p14:xfrm>
              <a:off x="7090280" y="4906867"/>
              <a:ext cx="1449360" cy="248400"/>
            </p14:xfrm>
          </p:contentPart>
        </mc:Choice>
        <mc:Fallback>
          <p:pic>
            <p:nvPicPr>
              <p:cNvPr id="96" name="Freihand 95">
                <a:extLst>
                  <a:ext uri="{FF2B5EF4-FFF2-40B4-BE49-F238E27FC236}">
                    <a16:creationId xmlns:a16="http://schemas.microsoft.com/office/drawing/2014/main" id="{4E5ED932-543B-4652-98A7-4078A0E2682C}"/>
                  </a:ext>
                </a:extLst>
              </p:cNvPr>
              <p:cNvPicPr/>
              <p:nvPr/>
            </p:nvPicPr>
            <p:blipFill>
              <a:blip r:embed="rId96"/>
              <a:stretch>
                <a:fillRect/>
              </a:stretch>
            </p:blipFill>
            <p:spPr>
              <a:xfrm>
                <a:off x="7085960" y="4902547"/>
                <a:ext cx="14580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7" name="Freihand 96">
                <a:extLst>
                  <a:ext uri="{FF2B5EF4-FFF2-40B4-BE49-F238E27FC236}">
                    <a16:creationId xmlns:a16="http://schemas.microsoft.com/office/drawing/2014/main" id="{B155C5A0-B441-4034-9A7D-049336953474}"/>
                  </a:ext>
                </a:extLst>
              </p14:cNvPr>
              <p14:cNvContentPartPr/>
              <p14:nvPr/>
            </p14:nvContentPartPr>
            <p14:xfrm>
              <a:off x="480320" y="5361187"/>
              <a:ext cx="1655280" cy="171720"/>
            </p14:xfrm>
          </p:contentPart>
        </mc:Choice>
        <mc:Fallback>
          <p:pic>
            <p:nvPicPr>
              <p:cNvPr id="97" name="Freihand 96">
                <a:extLst>
                  <a:ext uri="{FF2B5EF4-FFF2-40B4-BE49-F238E27FC236}">
                    <a16:creationId xmlns:a16="http://schemas.microsoft.com/office/drawing/2014/main" id="{B155C5A0-B441-4034-9A7D-049336953474}"/>
                  </a:ext>
                </a:extLst>
              </p:cNvPr>
              <p:cNvPicPr/>
              <p:nvPr/>
            </p:nvPicPr>
            <p:blipFill>
              <a:blip r:embed="rId98"/>
              <a:stretch>
                <a:fillRect/>
              </a:stretch>
            </p:blipFill>
            <p:spPr>
              <a:xfrm>
                <a:off x="476000" y="5356867"/>
                <a:ext cx="1663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7" name="Freihand 126">
                <a:extLst>
                  <a:ext uri="{FF2B5EF4-FFF2-40B4-BE49-F238E27FC236}">
                    <a16:creationId xmlns:a16="http://schemas.microsoft.com/office/drawing/2014/main" id="{D43189E0-8420-423D-AB70-346229C46725}"/>
                  </a:ext>
                </a:extLst>
              </p14:cNvPr>
              <p14:cNvContentPartPr/>
              <p14:nvPr/>
            </p14:nvContentPartPr>
            <p14:xfrm>
              <a:off x="430280" y="5355067"/>
              <a:ext cx="1431720" cy="96120"/>
            </p14:xfrm>
          </p:contentPart>
        </mc:Choice>
        <mc:Fallback>
          <p:pic>
            <p:nvPicPr>
              <p:cNvPr id="127" name="Freihand 126">
                <a:extLst>
                  <a:ext uri="{FF2B5EF4-FFF2-40B4-BE49-F238E27FC236}">
                    <a16:creationId xmlns:a16="http://schemas.microsoft.com/office/drawing/2014/main" id="{D43189E0-8420-423D-AB70-346229C46725}"/>
                  </a:ext>
                </a:extLst>
              </p:cNvPr>
              <p:cNvPicPr/>
              <p:nvPr/>
            </p:nvPicPr>
            <p:blipFill>
              <a:blip r:embed="rId100"/>
              <a:stretch>
                <a:fillRect/>
              </a:stretch>
            </p:blipFill>
            <p:spPr>
              <a:xfrm>
                <a:off x="425960" y="5350747"/>
                <a:ext cx="1440360" cy="104760"/>
              </a:xfrm>
              <a:prstGeom prst="rect">
                <a:avLst/>
              </a:prstGeom>
            </p:spPr>
          </p:pic>
        </mc:Fallback>
      </mc:AlternateContent>
      <p:grpSp>
        <p:nvGrpSpPr>
          <p:cNvPr id="130" name="Gruppieren 129">
            <a:extLst>
              <a:ext uri="{FF2B5EF4-FFF2-40B4-BE49-F238E27FC236}">
                <a16:creationId xmlns:a16="http://schemas.microsoft.com/office/drawing/2014/main" id="{918A32CF-1564-4100-BA75-CDA1DC962AF2}"/>
              </a:ext>
            </a:extLst>
          </p:cNvPr>
          <p:cNvGrpSpPr/>
          <p:nvPr/>
        </p:nvGrpSpPr>
        <p:grpSpPr>
          <a:xfrm>
            <a:off x="6409520" y="4986787"/>
            <a:ext cx="1825920" cy="457560"/>
            <a:chOff x="6409520" y="4986787"/>
            <a:chExt cx="1825920" cy="457560"/>
          </a:xfrm>
        </p:grpSpPr>
        <mc:AlternateContent xmlns:mc="http://schemas.openxmlformats.org/markup-compatibility/2006">
          <mc:Choice xmlns:p14="http://schemas.microsoft.com/office/powerpoint/2010/main" Requires="p14">
            <p:contentPart p14:bwMode="auto" r:id="rId101">
              <p14:nvContentPartPr>
                <p14:cNvPr id="125" name="Freihand 124">
                  <a:extLst>
                    <a:ext uri="{FF2B5EF4-FFF2-40B4-BE49-F238E27FC236}">
                      <a16:creationId xmlns:a16="http://schemas.microsoft.com/office/drawing/2014/main" id="{04DF6506-57A6-41D5-BBA3-C9D67BC50C82}"/>
                    </a:ext>
                  </a:extLst>
                </p14:cNvPr>
                <p14:cNvContentPartPr/>
                <p14:nvPr/>
              </p14:nvContentPartPr>
              <p14:xfrm>
                <a:off x="7170560" y="5029987"/>
                <a:ext cx="360" cy="360"/>
              </p14:xfrm>
            </p:contentPart>
          </mc:Choice>
          <mc:Fallback>
            <p:pic>
              <p:nvPicPr>
                <p:cNvPr id="125" name="Freihand 124">
                  <a:extLst>
                    <a:ext uri="{FF2B5EF4-FFF2-40B4-BE49-F238E27FC236}">
                      <a16:creationId xmlns:a16="http://schemas.microsoft.com/office/drawing/2014/main" id="{04DF6506-57A6-41D5-BBA3-C9D67BC50C82}"/>
                    </a:ext>
                  </a:extLst>
                </p:cNvPr>
                <p:cNvPicPr/>
                <p:nvPr/>
              </p:nvPicPr>
              <p:blipFill>
                <a:blip r:embed="rId62"/>
                <a:stretch>
                  <a:fillRect/>
                </a:stretch>
              </p:blipFill>
              <p:spPr>
                <a:xfrm>
                  <a:off x="7166240" y="502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6" name="Freihand 125">
                  <a:extLst>
                    <a:ext uri="{FF2B5EF4-FFF2-40B4-BE49-F238E27FC236}">
                      <a16:creationId xmlns:a16="http://schemas.microsoft.com/office/drawing/2014/main" id="{981B8889-FE2D-42ED-9EC0-611EE875A914}"/>
                    </a:ext>
                  </a:extLst>
                </p14:cNvPr>
                <p14:cNvContentPartPr/>
                <p14:nvPr/>
              </p14:nvContentPartPr>
              <p14:xfrm>
                <a:off x="7097480" y="4986787"/>
                <a:ext cx="1137960" cy="93960"/>
              </p14:xfrm>
            </p:contentPart>
          </mc:Choice>
          <mc:Fallback>
            <p:pic>
              <p:nvPicPr>
                <p:cNvPr id="126" name="Freihand 125">
                  <a:extLst>
                    <a:ext uri="{FF2B5EF4-FFF2-40B4-BE49-F238E27FC236}">
                      <a16:creationId xmlns:a16="http://schemas.microsoft.com/office/drawing/2014/main" id="{981B8889-FE2D-42ED-9EC0-611EE875A914}"/>
                    </a:ext>
                  </a:extLst>
                </p:cNvPr>
                <p:cNvPicPr/>
                <p:nvPr/>
              </p:nvPicPr>
              <p:blipFill>
                <a:blip r:embed="rId103"/>
                <a:stretch>
                  <a:fillRect/>
                </a:stretch>
              </p:blipFill>
              <p:spPr>
                <a:xfrm>
                  <a:off x="7093160" y="4982467"/>
                  <a:ext cx="1146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8" name="Freihand 127">
                  <a:extLst>
                    <a:ext uri="{FF2B5EF4-FFF2-40B4-BE49-F238E27FC236}">
                      <a16:creationId xmlns:a16="http://schemas.microsoft.com/office/drawing/2014/main" id="{3D3D312C-1D44-4F58-BF92-8EF0185BBA12}"/>
                    </a:ext>
                  </a:extLst>
                </p14:cNvPr>
                <p14:cNvContentPartPr/>
                <p14:nvPr/>
              </p14:nvContentPartPr>
              <p14:xfrm>
                <a:off x="6573680" y="5112067"/>
                <a:ext cx="921600" cy="263520"/>
              </p14:xfrm>
            </p:contentPart>
          </mc:Choice>
          <mc:Fallback>
            <p:pic>
              <p:nvPicPr>
                <p:cNvPr id="128" name="Freihand 127">
                  <a:extLst>
                    <a:ext uri="{FF2B5EF4-FFF2-40B4-BE49-F238E27FC236}">
                      <a16:creationId xmlns:a16="http://schemas.microsoft.com/office/drawing/2014/main" id="{3D3D312C-1D44-4F58-BF92-8EF0185BBA12}"/>
                    </a:ext>
                  </a:extLst>
                </p:cNvPr>
                <p:cNvPicPr/>
                <p:nvPr/>
              </p:nvPicPr>
              <p:blipFill>
                <a:blip r:embed="rId105"/>
                <a:stretch>
                  <a:fillRect/>
                </a:stretch>
              </p:blipFill>
              <p:spPr>
                <a:xfrm>
                  <a:off x="6569360" y="5107747"/>
                  <a:ext cx="930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9" name="Freihand 128">
                  <a:extLst>
                    <a:ext uri="{FF2B5EF4-FFF2-40B4-BE49-F238E27FC236}">
                      <a16:creationId xmlns:a16="http://schemas.microsoft.com/office/drawing/2014/main" id="{CD4118F4-1C8C-4CF0-A708-7A8286B80F71}"/>
                    </a:ext>
                  </a:extLst>
                </p14:cNvPr>
                <p14:cNvContentPartPr/>
                <p14:nvPr/>
              </p14:nvContentPartPr>
              <p14:xfrm>
                <a:off x="6409520" y="5265067"/>
                <a:ext cx="321480" cy="179280"/>
              </p14:xfrm>
            </p:contentPart>
          </mc:Choice>
          <mc:Fallback>
            <p:pic>
              <p:nvPicPr>
                <p:cNvPr id="129" name="Freihand 128">
                  <a:extLst>
                    <a:ext uri="{FF2B5EF4-FFF2-40B4-BE49-F238E27FC236}">
                      <a16:creationId xmlns:a16="http://schemas.microsoft.com/office/drawing/2014/main" id="{CD4118F4-1C8C-4CF0-A708-7A8286B80F71}"/>
                    </a:ext>
                  </a:extLst>
                </p:cNvPr>
                <p:cNvPicPr/>
                <p:nvPr/>
              </p:nvPicPr>
              <p:blipFill>
                <a:blip r:embed="rId107"/>
                <a:stretch>
                  <a:fillRect/>
                </a:stretch>
              </p:blipFill>
              <p:spPr>
                <a:xfrm>
                  <a:off x="6405200" y="5260747"/>
                  <a:ext cx="330120" cy="187920"/>
                </a:xfrm>
                <a:prstGeom prst="rect">
                  <a:avLst/>
                </a:prstGeom>
              </p:spPr>
            </p:pic>
          </mc:Fallback>
        </mc:AlternateContent>
      </p:grpSp>
      <p:grpSp>
        <p:nvGrpSpPr>
          <p:cNvPr id="174" name="Gruppieren 173">
            <a:extLst>
              <a:ext uri="{FF2B5EF4-FFF2-40B4-BE49-F238E27FC236}">
                <a16:creationId xmlns:a16="http://schemas.microsoft.com/office/drawing/2014/main" id="{EC8C6B17-2A34-42C5-A07D-CF1D8CA3661D}"/>
              </a:ext>
            </a:extLst>
          </p:cNvPr>
          <p:cNvGrpSpPr/>
          <p:nvPr/>
        </p:nvGrpSpPr>
        <p:grpSpPr>
          <a:xfrm>
            <a:off x="867680" y="5562067"/>
            <a:ext cx="7584480" cy="1100520"/>
            <a:chOff x="867680" y="5562067"/>
            <a:chExt cx="7584480" cy="1100520"/>
          </a:xfrm>
        </p:grpSpPr>
        <mc:AlternateContent xmlns:mc="http://schemas.openxmlformats.org/markup-compatibility/2006">
          <mc:Choice xmlns:p14="http://schemas.microsoft.com/office/powerpoint/2010/main" Requires="p14">
            <p:contentPart p14:bwMode="auto" r:id="rId108">
              <p14:nvContentPartPr>
                <p14:cNvPr id="98" name="Freihand 97">
                  <a:extLst>
                    <a:ext uri="{FF2B5EF4-FFF2-40B4-BE49-F238E27FC236}">
                      <a16:creationId xmlns:a16="http://schemas.microsoft.com/office/drawing/2014/main" id="{07157511-BDAC-408E-9BB6-8DAAE58AA677}"/>
                    </a:ext>
                  </a:extLst>
                </p14:cNvPr>
                <p14:cNvContentPartPr/>
                <p14:nvPr/>
              </p14:nvContentPartPr>
              <p14:xfrm>
                <a:off x="867680" y="5767987"/>
                <a:ext cx="159120" cy="199440"/>
              </p14:xfrm>
            </p:contentPart>
          </mc:Choice>
          <mc:Fallback>
            <p:pic>
              <p:nvPicPr>
                <p:cNvPr id="98" name="Freihand 97">
                  <a:extLst>
                    <a:ext uri="{FF2B5EF4-FFF2-40B4-BE49-F238E27FC236}">
                      <a16:creationId xmlns:a16="http://schemas.microsoft.com/office/drawing/2014/main" id="{07157511-BDAC-408E-9BB6-8DAAE58AA677}"/>
                    </a:ext>
                  </a:extLst>
                </p:cNvPr>
                <p:cNvPicPr/>
                <p:nvPr/>
              </p:nvPicPr>
              <p:blipFill>
                <a:blip r:embed="rId109"/>
                <a:stretch>
                  <a:fillRect/>
                </a:stretch>
              </p:blipFill>
              <p:spPr>
                <a:xfrm>
                  <a:off x="863360" y="5763667"/>
                  <a:ext cx="167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9" name="Freihand 98">
                  <a:extLst>
                    <a:ext uri="{FF2B5EF4-FFF2-40B4-BE49-F238E27FC236}">
                      <a16:creationId xmlns:a16="http://schemas.microsoft.com/office/drawing/2014/main" id="{176FBBE0-0A11-442E-8318-61B886B43008}"/>
                    </a:ext>
                  </a:extLst>
                </p14:cNvPr>
                <p14:cNvContentPartPr/>
                <p14:nvPr/>
              </p14:nvContentPartPr>
              <p14:xfrm>
                <a:off x="886760" y="5835307"/>
                <a:ext cx="222120" cy="93600"/>
              </p14:xfrm>
            </p:contentPart>
          </mc:Choice>
          <mc:Fallback>
            <p:pic>
              <p:nvPicPr>
                <p:cNvPr id="99" name="Freihand 98">
                  <a:extLst>
                    <a:ext uri="{FF2B5EF4-FFF2-40B4-BE49-F238E27FC236}">
                      <a16:creationId xmlns:a16="http://schemas.microsoft.com/office/drawing/2014/main" id="{176FBBE0-0A11-442E-8318-61B886B43008}"/>
                    </a:ext>
                  </a:extLst>
                </p:cNvPr>
                <p:cNvPicPr/>
                <p:nvPr/>
              </p:nvPicPr>
              <p:blipFill>
                <a:blip r:embed="rId111"/>
                <a:stretch>
                  <a:fillRect/>
                </a:stretch>
              </p:blipFill>
              <p:spPr>
                <a:xfrm>
                  <a:off x="882440" y="5830987"/>
                  <a:ext cx="230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0" name="Freihand 99">
                  <a:extLst>
                    <a:ext uri="{FF2B5EF4-FFF2-40B4-BE49-F238E27FC236}">
                      <a16:creationId xmlns:a16="http://schemas.microsoft.com/office/drawing/2014/main" id="{BEC5C916-81BD-40AB-81BB-449E96A557C8}"/>
                    </a:ext>
                  </a:extLst>
                </p14:cNvPr>
                <p14:cNvContentPartPr/>
                <p14:nvPr/>
              </p14:nvContentPartPr>
              <p14:xfrm>
                <a:off x="1137320" y="5702107"/>
                <a:ext cx="264240" cy="198720"/>
              </p14:xfrm>
            </p:contentPart>
          </mc:Choice>
          <mc:Fallback>
            <p:pic>
              <p:nvPicPr>
                <p:cNvPr id="100" name="Freihand 99">
                  <a:extLst>
                    <a:ext uri="{FF2B5EF4-FFF2-40B4-BE49-F238E27FC236}">
                      <a16:creationId xmlns:a16="http://schemas.microsoft.com/office/drawing/2014/main" id="{BEC5C916-81BD-40AB-81BB-449E96A557C8}"/>
                    </a:ext>
                  </a:extLst>
                </p:cNvPr>
                <p:cNvPicPr/>
                <p:nvPr/>
              </p:nvPicPr>
              <p:blipFill>
                <a:blip r:embed="rId113"/>
                <a:stretch>
                  <a:fillRect/>
                </a:stretch>
              </p:blipFill>
              <p:spPr>
                <a:xfrm>
                  <a:off x="1133000" y="5697787"/>
                  <a:ext cx="272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1" name="Freihand 100">
                  <a:extLst>
                    <a:ext uri="{FF2B5EF4-FFF2-40B4-BE49-F238E27FC236}">
                      <a16:creationId xmlns:a16="http://schemas.microsoft.com/office/drawing/2014/main" id="{79F869BC-640A-4E9D-984F-8FA8DB47DE0B}"/>
                    </a:ext>
                  </a:extLst>
                </p14:cNvPr>
                <p14:cNvContentPartPr/>
                <p14:nvPr/>
              </p14:nvContentPartPr>
              <p14:xfrm>
                <a:off x="1155680" y="5663227"/>
                <a:ext cx="34560" cy="18360"/>
              </p14:xfrm>
            </p:contentPart>
          </mc:Choice>
          <mc:Fallback>
            <p:pic>
              <p:nvPicPr>
                <p:cNvPr id="101" name="Freihand 100">
                  <a:extLst>
                    <a:ext uri="{FF2B5EF4-FFF2-40B4-BE49-F238E27FC236}">
                      <a16:creationId xmlns:a16="http://schemas.microsoft.com/office/drawing/2014/main" id="{79F869BC-640A-4E9D-984F-8FA8DB47DE0B}"/>
                    </a:ext>
                  </a:extLst>
                </p:cNvPr>
                <p:cNvPicPr/>
                <p:nvPr/>
              </p:nvPicPr>
              <p:blipFill>
                <a:blip r:embed="rId115"/>
                <a:stretch>
                  <a:fillRect/>
                </a:stretch>
              </p:blipFill>
              <p:spPr>
                <a:xfrm>
                  <a:off x="1151360" y="5658907"/>
                  <a:ext cx="43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3" name="Freihand 102">
                  <a:extLst>
                    <a:ext uri="{FF2B5EF4-FFF2-40B4-BE49-F238E27FC236}">
                      <a16:creationId xmlns:a16="http://schemas.microsoft.com/office/drawing/2014/main" id="{E780C584-8B12-4B2B-ADA3-1ACBD4F084B3}"/>
                    </a:ext>
                  </a:extLst>
                </p14:cNvPr>
                <p14:cNvContentPartPr/>
                <p14:nvPr/>
              </p14:nvContentPartPr>
              <p14:xfrm>
                <a:off x="1541240" y="5769427"/>
                <a:ext cx="315720" cy="110520"/>
              </p14:xfrm>
            </p:contentPart>
          </mc:Choice>
          <mc:Fallback>
            <p:pic>
              <p:nvPicPr>
                <p:cNvPr id="103" name="Freihand 102">
                  <a:extLst>
                    <a:ext uri="{FF2B5EF4-FFF2-40B4-BE49-F238E27FC236}">
                      <a16:creationId xmlns:a16="http://schemas.microsoft.com/office/drawing/2014/main" id="{E780C584-8B12-4B2B-ADA3-1ACBD4F084B3}"/>
                    </a:ext>
                  </a:extLst>
                </p:cNvPr>
                <p:cNvPicPr/>
                <p:nvPr/>
              </p:nvPicPr>
              <p:blipFill>
                <a:blip r:embed="rId117"/>
                <a:stretch>
                  <a:fillRect/>
                </a:stretch>
              </p:blipFill>
              <p:spPr>
                <a:xfrm>
                  <a:off x="1536920" y="5765107"/>
                  <a:ext cx="324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4" name="Freihand 103">
                  <a:extLst>
                    <a:ext uri="{FF2B5EF4-FFF2-40B4-BE49-F238E27FC236}">
                      <a16:creationId xmlns:a16="http://schemas.microsoft.com/office/drawing/2014/main" id="{32EAAEBA-82BA-4486-861E-8D797AB0C3F0}"/>
                    </a:ext>
                  </a:extLst>
                </p14:cNvPr>
                <p14:cNvContentPartPr/>
                <p14:nvPr/>
              </p14:nvContentPartPr>
              <p14:xfrm>
                <a:off x="1818080" y="5739547"/>
                <a:ext cx="360" cy="360"/>
              </p14:xfrm>
            </p:contentPart>
          </mc:Choice>
          <mc:Fallback>
            <p:pic>
              <p:nvPicPr>
                <p:cNvPr id="104" name="Freihand 103">
                  <a:extLst>
                    <a:ext uri="{FF2B5EF4-FFF2-40B4-BE49-F238E27FC236}">
                      <a16:creationId xmlns:a16="http://schemas.microsoft.com/office/drawing/2014/main" id="{32EAAEBA-82BA-4486-861E-8D797AB0C3F0}"/>
                    </a:ext>
                  </a:extLst>
                </p:cNvPr>
                <p:cNvPicPr/>
                <p:nvPr/>
              </p:nvPicPr>
              <p:blipFill>
                <a:blip r:embed="rId62"/>
                <a:stretch>
                  <a:fillRect/>
                </a:stretch>
              </p:blipFill>
              <p:spPr>
                <a:xfrm>
                  <a:off x="1813760" y="573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5" name="Freihand 104">
                  <a:extLst>
                    <a:ext uri="{FF2B5EF4-FFF2-40B4-BE49-F238E27FC236}">
                      <a16:creationId xmlns:a16="http://schemas.microsoft.com/office/drawing/2014/main" id="{AF92F709-DFB4-471E-9157-E3373BEB0FA9}"/>
                    </a:ext>
                  </a:extLst>
                </p14:cNvPr>
                <p14:cNvContentPartPr/>
                <p14:nvPr/>
              </p14:nvContentPartPr>
              <p14:xfrm>
                <a:off x="1895480" y="5771947"/>
                <a:ext cx="108000" cy="100800"/>
              </p14:xfrm>
            </p:contentPart>
          </mc:Choice>
          <mc:Fallback>
            <p:pic>
              <p:nvPicPr>
                <p:cNvPr id="105" name="Freihand 104">
                  <a:extLst>
                    <a:ext uri="{FF2B5EF4-FFF2-40B4-BE49-F238E27FC236}">
                      <a16:creationId xmlns:a16="http://schemas.microsoft.com/office/drawing/2014/main" id="{AF92F709-DFB4-471E-9157-E3373BEB0FA9}"/>
                    </a:ext>
                  </a:extLst>
                </p:cNvPr>
                <p:cNvPicPr/>
                <p:nvPr/>
              </p:nvPicPr>
              <p:blipFill>
                <a:blip r:embed="rId120"/>
                <a:stretch>
                  <a:fillRect/>
                </a:stretch>
              </p:blipFill>
              <p:spPr>
                <a:xfrm>
                  <a:off x="1891160" y="5767627"/>
                  <a:ext cx="116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6" name="Freihand 105">
                  <a:extLst>
                    <a:ext uri="{FF2B5EF4-FFF2-40B4-BE49-F238E27FC236}">
                      <a16:creationId xmlns:a16="http://schemas.microsoft.com/office/drawing/2014/main" id="{4FE3752C-619D-435F-A225-08D15C0CD5A3}"/>
                    </a:ext>
                  </a:extLst>
                </p14:cNvPr>
                <p14:cNvContentPartPr/>
                <p14:nvPr/>
              </p14:nvContentPartPr>
              <p14:xfrm>
                <a:off x="2012120" y="5783467"/>
                <a:ext cx="78120" cy="101880"/>
              </p14:xfrm>
            </p:contentPart>
          </mc:Choice>
          <mc:Fallback>
            <p:pic>
              <p:nvPicPr>
                <p:cNvPr id="106" name="Freihand 105">
                  <a:extLst>
                    <a:ext uri="{FF2B5EF4-FFF2-40B4-BE49-F238E27FC236}">
                      <a16:creationId xmlns:a16="http://schemas.microsoft.com/office/drawing/2014/main" id="{4FE3752C-619D-435F-A225-08D15C0CD5A3}"/>
                    </a:ext>
                  </a:extLst>
                </p:cNvPr>
                <p:cNvPicPr/>
                <p:nvPr/>
              </p:nvPicPr>
              <p:blipFill>
                <a:blip r:embed="rId122"/>
                <a:stretch>
                  <a:fillRect/>
                </a:stretch>
              </p:blipFill>
              <p:spPr>
                <a:xfrm>
                  <a:off x="2007800" y="5779147"/>
                  <a:ext cx="86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7" name="Freihand 106">
                  <a:extLst>
                    <a:ext uri="{FF2B5EF4-FFF2-40B4-BE49-F238E27FC236}">
                      <a16:creationId xmlns:a16="http://schemas.microsoft.com/office/drawing/2014/main" id="{27542860-BF49-4E03-9515-F4248F270703}"/>
                    </a:ext>
                  </a:extLst>
                </p14:cNvPr>
                <p14:cNvContentPartPr/>
                <p14:nvPr/>
              </p14:nvContentPartPr>
              <p14:xfrm>
                <a:off x="2281400" y="5642707"/>
                <a:ext cx="262440" cy="197280"/>
              </p14:xfrm>
            </p:contentPart>
          </mc:Choice>
          <mc:Fallback>
            <p:pic>
              <p:nvPicPr>
                <p:cNvPr id="107" name="Freihand 106">
                  <a:extLst>
                    <a:ext uri="{FF2B5EF4-FFF2-40B4-BE49-F238E27FC236}">
                      <a16:creationId xmlns:a16="http://schemas.microsoft.com/office/drawing/2014/main" id="{27542860-BF49-4E03-9515-F4248F270703}"/>
                    </a:ext>
                  </a:extLst>
                </p:cNvPr>
                <p:cNvPicPr/>
                <p:nvPr/>
              </p:nvPicPr>
              <p:blipFill>
                <a:blip r:embed="rId124"/>
                <a:stretch>
                  <a:fillRect/>
                </a:stretch>
              </p:blipFill>
              <p:spPr>
                <a:xfrm>
                  <a:off x="2277080" y="5638387"/>
                  <a:ext cx="271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8" name="Freihand 107">
                  <a:extLst>
                    <a:ext uri="{FF2B5EF4-FFF2-40B4-BE49-F238E27FC236}">
                      <a16:creationId xmlns:a16="http://schemas.microsoft.com/office/drawing/2014/main" id="{BDEC72B6-88D5-4C36-B34B-AFCE50122168}"/>
                    </a:ext>
                  </a:extLst>
                </p14:cNvPr>
                <p14:cNvContentPartPr/>
                <p14:nvPr/>
              </p14:nvContentPartPr>
              <p14:xfrm>
                <a:off x="2611520" y="5655307"/>
                <a:ext cx="322200" cy="215280"/>
              </p14:xfrm>
            </p:contentPart>
          </mc:Choice>
          <mc:Fallback>
            <p:pic>
              <p:nvPicPr>
                <p:cNvPr id="108" name="Freihand 107">
                  <a:extLst>
                    <a:ext uri="{FF2B5EF4-FFF2-40B4-BE49-F238E27FC236}">
                      <a16:creationId xmlns:a16="http://schemas.microsoft.com/office/drawing/2014/main" id="{BDEC72B6-88D5-4C36-B34B-AFCE50122168}"/>
                    </a:ext>
                  </a:extLst>
                </p:cNvPr>
                <p:cNvPicPr/>
                <p:nvPr/>
              </p:nvPicPr>
              <p:blipFill>
                <a:blip r:embed="rId126"/>
                <a:stretch>
                  <a:fillRect/>
                </a:stretch>
              </p:blipFill>
              <p:spPr>
                <a:xfrm>
                  <a:off x="2607200" y="5650987"/>
                  <a:ext cx="330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9" name="Freihand 108">
                  <a:extLst>
                    <a:ext uri="{FF2B5EF4-FFF2-40B4-BE49-F238E27FC236}">
                      <a16:creationId xmlns:a16="http://schemas.microsoft.com/office/drawing/2014/main" id="{060A5D03-9970-4FE4-9D85-4C5A90B1E2FD}"/>
                    </a:ext>
                  </a:extLst>
                </p14:cNvPr>
                <p14:cNvContentPartPr/>
                <p14:nvPr/>
              </p14:nvContentPartPr>
              <p14:xfrm>
                <a:off x="3006800" y="5748907"/>
                <a:ext cx="114840" cy="92520"/>
              </p14:xfrm>
            </p:contentPart>
          </mc:Choice>
          <mc:Fallback>
            <p:pic>
              <p:nvPicPr>
                <p:cNvPr id="109" name="Freihand 108">
                  <a:extLst>
                    <a:ext uri="{FF2B5EF4-FFF2-40B4-BE49-F238E27FC236}">
                      <a16:creationId xmlns:a16="http://schemas.microsoft.com/office/drawing/2014/main" id="{060A5D03-9970-4FE4-9D85-4C5A90B1E2FD}"/>
                    </a:ext>
                  </a:extLst>
                </p:cNvPr>
                <p:cNvPicPr/>
                <p:nvPr/>
              </p:nvPicPr>
              <p:blipFill>
                <a:blip r:embed="rId128"/>
                <a:stretch>
                  <a:fillRect/>
                </a:stretch>
              </p:blipFill>
              <p:spPr>
                <a:xfrm>
                  <a:off x="3002480" y="5744587"/>
                  <a:ext cx="12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0" name="Freihand 109">
                  <a:extLst>
                    <a:ext uri="{FF2B5EF4-FFF2-40B4-BE49-F238E27FC236}">
                      <a16:creationId xmlns:a16="http://schemas.microsoft.com/office/drawing/2014/main" id="{290925E9-639B-4C0C-8DC2-9DE77FD20E95}"/>
                    </a:ext>
                  </a:extLst>
                </p14:cNvPr>
                <p14:cNvContentPartPr/>
                <p14:nvPr/>
              </p14:nvContentPartPr>
              <p14:xfrm>
                <a:off x="3092840" y="5650627"/>
                <a:ext cx="387720" cy="187560"/>
              </p14:xfrm>
            </p:contentPart>
          </mc:Choice>
          <mc:Fallback>
            <p:pic>
              <p:nvPicPr>
                <p:cNvPr id="110" name="Freihand 109">
                  <a:extLst>
                    <a:ext uri="{FF2B5EF4-FFF2-40B4-BE49-F238E27FC236}">
                      <a16:creationId xmlns:a16="http://schemas.microsoft.com/office/drawing/2014/main" id="{290925E9-639B-4C0C-8DC2-9DE77FD20E95}"/>
                    </a:ext>
                  </a:extLst>
                </p:cNvPr>
                <p:cNvPicPr/>
                <p:nvPr/>
              </p:nvPicPr>
              <p:blipFill>
                <a:blip r:embed="rId130"/>
                <a:stretch>
                  <a:fillRect/>
                </a:stretch>
              </p:blipFill>
              <p:spPr>
                <a:xfrm>
                  <a:off x="3088520" y="5646307"/>
                  <a:ext cx="3963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1" name="Freihand 110">
                  <a:extLst>
                    <a:ext uri="{FF2B5EF4-FFF2-40B4-BE49-F238E27FC236}">
                      <a16:creationId xmlns:a16="http://schemas.microsoft.com/office/drawing/2014/main" id="{637F54B1-FF12-40FA-A3BF-06678CB6D680}"/>
                    </a:ext>
                  </a:extLst>
                </p14:cNvPr>
                <p14:cNvContentPartPr/>
                <p14:nvPr/>
              </p14:nvContentPartPr>
              <p14:xfrm>
                <a:off x="3512600" y="5752147"/>
                <a:ext cx="239400" cy="120960"/>
              </p14:xfrm>
            </p:contentPart>
          </mc:Choice>
          <mc:Fallback>
            <p:pic>
              <p:nvPicPr>
                <p:cNvPr id="111" name="Freihand 110">
                  <a:extLst>
                    <a:ext uri="{FF2B5EF4-FFF2-40B4-BE49-F238E27FC236}">
                      <a16:creationId xmlns:a16="http://schemas.microsoft.com/office/drawing/2014/main" id="{637F54B1-FF12-40FA-A3BF-06678CB6D680}"/>
                    </a:ext>
                  </a:extLst>
                </p:cNvPr>
                <p:cNvPicPr/>
                <p:nvPr/>
              </p:nvPicPr>
              <p:blipFill>
                <a:blip r:embed="rId132"/>
                <a:stretch>
                  <a:fillRect/>
                </a:stretch>
              </p:blipFill>
              <p:spPr>
                <a:xfrm>
                  <a:off x="3508280" y="5747827"/>
                  <a:ext cx="248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3" name="Freihand 112">
                  <a:extLst>
                    <a:ext uri="{FF2B5EF4-FFF2-40B4-BE49-F238E27FC236}">
                      <a16:creationId xmlns:a16="http://schemas.microsoft.com/office/drawing/2014/main" id="{EE56F499-78E8-4DDE-8211-4DBB7AB3C280}"/>
                    </a:ext>
                  </a:extLst>
                </p14:cNvPr>
                <p14:cNvContentPartPr/>
                <p14:nvPr/>
              </p14:nvContentPartPr>
              <p14:xfrm>
                <a:off x="3984920" y="5767267"/>
                <a:ext cx="227160" cy="3600"/>
              </p14:xfrm>
            </p:contentPart>
          </mc:Choice>
          <mc:Fallback>
            <p:pic>
              <p:nvPicPr>
                <p:cNvPr id="113" name="Freihand 112">
                  <a:extLst>
                    <a:ext uri="{FF2B5EF4-FFF2-40B4-BE49-F238E27FC236}">
                      <a16:creationId xmlns:a16="http://schemas.microsoft.com/office/drawing/2014/main" id="{EE56F499-78E8-4DDE-8211-4DBB7AB3C280}"/>
                    </a:ext>
                  </a:extLst>
                </p:cNvPr>
                <p:cNvPicPr/>
                <p:nvPr/>
              </p:nvPicPr>
              <p:blipFill>
                <a:blip r:embed="rId134"/>
                <a:stretch>
                  <a:fillRect/>
                </a:stretch>
              </p:blipFill>
              <p:spPr>
                <a:xfrm>
                  <a:off x="3980600" y="5762947"/>
                  <a:ext cx="235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 name="Freihand 113">
                  <a:extLst>
                    <a:ext uri="{FF2B5EF4-FFF2-40B4-BE49-F238E27FC236}">
                      <a16:creationId xmlns:a16="http://schemas.microsoft.com/office/drawing/2014/main" id="{62E95515-8A3A-45A6-BBE6-9905FB352E37}"/>
                    </a:ext>
                  </a:extLst>
                </p14:cNvPr>
                <p14:cNvContentPartPr/>
                <p14:nvPr/>
              </p14:nvContentPartPr>
              <p14:xfrm>
                <a:off x="4185080" y="5674387"/>
                <a:ext cx="140400" cy="149040"/>
              </p14:xfrm>
            </p:contentPart>
          </mc:Choice>
          <mc:Fallback>
            <p:pic>
              <p:nvPicPr>
                <p:cNvPr id="114" name="Freihand 113">
                  <a:extLst>
                    <a:ext uri="{FF2B5EF4-FFF2-40B4-BE49-F238E27FC236}">
                      <a16:creationId xmlns:a16="http://schemas.microsoft.com/office/drawing/2014/main" id="{62E95515-8A3A-45A6-BBE6-9905FB352E37}"/>
                    </a:ext>
                  </a:extLst>
                </p:cNvPr>
                <p:cNvPicPr/>
                <p:nvPr/>
              </p:nvPicPr>
              <p:blipFill>
                <a:blip r:embed="rId136"/>
                <a:stretch>
                  <a:fillRect/>
                </a:stretch>
              </p:blipFill>
              <p:spPr>
                <a:xfrm>
                  <a:off x="4180760" y="5670067"/>
                  <a:ext cx="149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 name="Freihand 114">
                  <a:extLst>
                    <a:ext uri="{FF2B5EF4-FFF2-40B4-BE49-F238E27FC236}">
                      <a16:creationId xmlns:a16="http://schemas.microsoft.com/office/drawing/2014/main" id="{C7093F4F-9D04-4172-A27B-C0E9CF0BBACB}"/>
                    </a:ext>
                  </a:extLst>
                </p14:cNvPr>
                <p14:cNvContentPartPr/>
                <p14:nvPr/>
              </p14:nvContentPartPr>
              <p14:xfrm>
                <a:off x="4572440" y="5640187"/>
                <a:ext cx="288720" cy="105120"/>
              </p14:xfrm>
            </p:contentPart>
          </mc:Choice>
          <mc:Fallback>
            <p:pic>
              <p:nvPicPr>
                <p:cNvPr id="115" name="Freihand 114">
                  <a:extLst>
                    <a:ext uri="{FF2B5EF4-FFF2-40B4-BE49-F238E27FC236}">
                      <a16:creationId xmlns:a16="http://schemas.microsoft.com/office/drawing/2014/main" id="{C7093F4F-9D04-4172-A27B-C0E9CF0BBACB}"/>
                    </a:ext>
                  </a:extLst>
                </p:cNvPr>
                <p:cNvPicPr/>
                <p:nvPr/>
              </p:nvPicPr>
              <p:blipFill>
                <a:blip r:embed="rId138"/>
                <a:stretch>
                  <a:fillRect/>
                </a:stretch>
              </p:blipFill>
              <p:spPr>
                <a:xfrm>
                  <a:off x="4568120" y="5635867"/>
                  <a:ext cx="297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6" name="Freihand 115">
                  <a:extLst>
                    <a:ext uri="{FF2B5EF4-FFF2-40B4-BE49-F238E27FC236}">
                      <a16:creationId xmlns:a16="http://schemas.microsoft.com/office/drawing/2014/main" id="{7929620D-5552-4EB7-A283-6AAA920F22C6}"/>
                    </a:ext>
                  </a:extLst>
                </p14:cNvPr>
                <p14:cNvContentPartPr/>
                <p14:nvPr/>
              </p14:nvContentPartPr>
              <p14:xfrm>
                <a:off x="4935320" y="5650267"/>
                <a:ext cx="136800" cy="118440"/>
              </p14:xfrm>
            </p:contentPart>
          </mc:Choice>
          <mc:Fallback>
            <p:pic>
              <p:nvPicPr>
                <p:cNvPr id="116" name="Freihand 115">
                  <a:extLst>
                    <a:ext uri="{FF2B5EF4-FFF2-40B4-BE49-F238E27FC236}">
                      <a16:creationId xmlns:a16="http://schemas.microsoft.com/office/drawing/2014/main" id="{7929620D-5552-4EB7-A283-6AAA920F22C6}"/>
                    </a:ext>
                  </a:extLst>
                </p:cNvPr>
                <p:cNvPicPr/>
                <p:nvPr/>
              </p:nvPicPr>
              <p:blipFill>
                <a:blip r:embed="rId140"/>
                <a:stretch>
                  <a:fillRect/>
                </a:stretch>
              </p:blipFill>
              <p:spPr>
                <a:xfrm>
                  <a:off x="4931000" y="5645947"/>
                  <a:ext cx="145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7" name="Freihand 116">
                  <a:extLst>
                    <a:ext uri="{FF2B5EF4-FFF2-40B4-BE49-F238E27FC236}">
                      <a16:creationId xmlns:a16="http://schemas.microsoft.com/office/drawing/2014/main" id="{56CB32CA-CE64-4023-BA85-A7B48161784A}"/>
                    </a:ext>
                  </a:extLst>
                </p14:cNvPr>
                <p14:cNvContentPartPr/>
                <p14:nvPr/>
              </p14:nvContentPartPr>
              <p14:xfrm>
                <a:off x="5132240" y="5631187"/>
                <a:ext cx="109080" cy="137520"/>
              </p14:xfrm>
            </p:contentPart>
          </mc:Choice>
          <mc:Fallback>
            <p:pic>
              <p:nvPicPr>
                <p:cNvPr id="117" name="Freihand 116">
                  <a:extLst>
                    <a:ext uri="{FF2B5EF4-FFF2-40B4-BE49-F238E27FC236}">
                      <a16:creationId xmlns:a16="http://schemas.microsoft.com/office/drawing/2014/main" id="{56CB32CA-CE64-4023-BA85-A7B48161784A}"/>
                    </a:ext>
                  </a:extLst>
                </p:cNvPr>
                <p:cNvPicPr/>
                <p:nvPr/>
              </p:nvPicPr>
              <p:blipFill>
                <a:blip r:embed="rId142"/>
                <a:stretch>
                  <a:fillRect/>
                </a:stretch>
              </p:blipFill>
              <p:spPr>
                <a:xfrm>
                  <a:off x="5127920" y="5626867"/>
                  <a:ext cx="117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8" name="Freihand 117">
                  <a:extLst>
                    <a:ext uri="{FF2B5EF4-FFF2-40B4-BE49-F238E27FC236}">
                      <a16:creationId xmlns:a16="http://schemas.microsoft.com/office/drawing/2014/main" id="{3999473A-7C31-4F27-BD6C-E4FA864AF759}"/>
                    </a:ext>
                  </a:extLst>
                </p14:cNvPr>
                <p14:cNvContentPartPr/>
                <p14:nvPr/>
              </p14:nvContentPartPr>
              <p14:xfrm>
                <a:off x="5136920" y="5642347"/>
                <a:ext cx="154800" cy="94680"/>
              </p14:xfrm>
            </p:contentPart>
          </mc:Choice>
          <mc:Fallback>
            <p:pic>
              <p:nvPicPr>
                <p:cNvPr id="118" name="Freihand 117">
                  <a:extLst>
                    <a:ext uri="{FF2B5EF4-FFF2-40B4-BE49-F238E27FC236}">
                      <a16:creationId xmlns:a16="http://schemas.microsoft.com/office/drawing/2014/main" id="{3999473A-7C31-4F27-BD6C-E4FA864AF759}"/>
                    </a:ext>
                  </a:extLst>
                </p:cNvPr>
                <p:cNvPicPr/>
                <p:nvPr/>
              </p:nvPicPr>
              <p:blipFill>
                <a:blip r:embed="rId144"/>
                <a:stretch>
                  <a:fillRect/>
                </a:stretch>
              </p:blipFill>
              <p:spPr>
                <a:xfrm>
                  <a:off x="5132600" y="5638027"/>
                  <a:ext cx="163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9" name="Freihand 118">
                  <a:extLst>
                    <a:ext uri="{FF2B5EF4-FFF2-40B4-BE49-F238E27FC236}">
                      <a16:creationId xmlns:a16="http://schemas.microsoft.com/office/drawing/2014/main" id="{56199CF4-46B5-419E-A10A-3F58028287E3}"/>
                    </a:ext>
                  </a:extLst>
                </p14:cNvPr>
                <p14:cNvContentPartPr/>
                <p14:nvPr/>
              </p14:nvContentPartPr>
              <p14:xfrm>
                <a:off x="5505560" y="5562067"/>
                <a:ext cx="170640" cy="181440"/>
              </p14:xfrm>
            </p:contentPart>
          </mc:Choice>
          <mc:Fallback>
            <p:pic>
              <p:nvPicPr>
                <p:cNvPr id="119" name="Freihand 118">
                  <a:extLst>
                    <a:ext uri="{FF2B5EF4-FFF2-40B4-BE49-F238E27FC236}">
                      <a16:creationId xmlns:a16="http://schemas.microsoft.com/office/drawing/2014/main" id="{56199CF4-46B5-419E-A10A-3F58028287E3}"/>
                    </a:ext>
                  </a:extLst>
                </p:cNvPr>
                <p:cNvPicPr/>
                <p:nvPr/>
              </p:nvPicPr>
              <p:blipFill>
                <a:blip r:embed="rId146"/>
                <a:stretch>
                  <a:fillRect/>
                </a:stretch>
              </p:blipFill>
              <p:spPr>
                <a:xfrm>
                  <a:off x="5501240" y="5557747"/>
                  <a:ext cx="1792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0" name="Freihand 119">
                  <a:extLst>
                    <a:ext uri="{FF2B5EF4-FFF2-40B4-BE49-F238E27FC236}">
                      <a16:creationId xmlns:a16="http://schemas.microsoft.com/office/drawing/2014/main" id="{832EA870-A143-4B84-9F29-B626205BBEDA}"/>
                    </a:ext>
                  </a:extLst>
                </p14:cNvPr>
                <p14:cNvContentPartPr/>
                <p14:nvPr/>
              </p14:nvContentPartPr>
              <p14:xfrm>
                <a:off x="5652080" y="5617507"/>
                <a:ext cx="534600" cy="113040"/>
              </p14:xfrm>
            </p:contentPart>
          </mc:Choice>
          <mc:Fallback>
            <p:pic>
              <p:nvPicPr>
                <p:cNvPr id="120" name="Freihand 119">
                  <a:extLst>
                    <a:ext uri="{FF2B5EF4-FFF2-40B4-BE49-F238E27FC236}">
                      <a16:creationId xmlns:a16="http://schemas.microsoft.com/office/drawing/2014/main" id="{832EA870-A143-4B84-9F29-B626205BBEDA}"/>
                    </a:ext>
                  </a:extLst>
                </p:cNvPr>
                <p:cNvPicPr/>
                <p:nvPr/>
              </p:nvPicPr>
              <p:blipFill>
                <a:blip r:embed="rId148"/>
                <a:stretch>
                  <a:fillRect/>
                </a:stretch>
              </p:blipFill>
              <p:spPr>
                <a:xfrm>
                  <a:off x="5647760" y="5613187"/>
                  <a:ext cx="543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1" name="Freihand 120">
                  <a:extLst>
                    <a:ext uri="{FF2B5EF4-FFF2-40B4-BE49-F238E27FC236}">
                      <a16:creationId xmlns:a16="http://schemas.microsoft.com/office/drawing/2014/main" id="{10B5CC62-2ABA-4363-ADAD-7A1BE4E885B4}"/>
                    </a:ext>
                  </a:extLst>
                </p14:cNvPr>
                <p14:cNvContentPartPr/>
                <p14:nvPr/>
              </p14:nvContentPartPr>
              <p14:xfrm>
                <a:off x="6175160" y="5585467"/>
                <a:ext cx="21240" cy="14400"/>
              </p14:xfrm>
            </p:contentPart>
          </mc:Choice>
          <mc:Fallback>
            <p:pic>
              <p:nvPicPr>
                <p:cNvPr id="121" name="Freihand 120">
                  <a:extLst>
                    <a:ext uri="{FF2B5EF4-FFF2-40B4-BE49-F238E27FC236}">
                      <a16:creationId xmlns:a16="http://schemas.microsoft.com/office/drawing/2014/main" id="{10B5CC62-2ABA-4363-ADAD-7A1BE4E885B4}"/>
                    </a:ext>
                  </a:extLst>
                </p:cNvPr>
                <p:cNvPicPr/>
                <p:nvPr/>
              </p:nvPicPr>
              <p:blipFill>
                <a:blip r:embed="rId150"/>
                <a:stretch>
                  <a:fillRect/>
                </a:stretch>
              </p:blipFill>
              <p:spPr>
                <a:xfrm>
                  <a:off x="6170840" y="5581147"/>
                  <a:ext cx="29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2" name="Freihand 121">
                  <a:extLst>
                    <a:ext uri="{FF2B5EF4-FFF2-40B4-BE49-F238E27FC236}">
                      <a16:creationId xmlns:a16="http://schemas.microsoft.com/office/drawing/2014/main" id="{83789D80-5E6B-4C3B-9AE8-93FCC19A7348}"/>
                    </a:ext>
                  </a:extLst>
                </p14:cNvPr>
                <p14:cNvContentPartPr/>
                <p14:nvPr/>
              </p14:nvContentPartPr>
              <p14:xfrm>
                <a:off x="6226640" y="5647387"/>
                <a:ext cx="117720" cy="45360"/>
              </p14:xfrm>
            </p:contentPart>
          </mc:Choice>
          <mc:Fallback>
            <p:pic>
              <p:nvPicPr>
                <p:cNvPr id="122" name="Freihand 121">
                  <a:extLst>
                    <a:ext uri="{FF2B5EF4-FFF2-40B4-BE49-F238E27FC236}">
                      <a16:creationId xmlns:a16="http://schemas.microsoft.com/office/drawing/2014/main" id="{83789D80-5E6B-4C3B-9AE8-93FCC19A7348}"/>
                    </a:ext>
                  </a:extLst>
                </p:cNvPr>
                <p:cNvPicPr/>
                <p:nvPr/>
              </p:nvPicPr>
              <p:blipFill>
                <a:blip r:embed="rId152"/>
                <a:stretch>
                  <a:fillRect/>
                </a:stretch>
              </p:blipFill>
              <p:spPr>
                <a:xfrm>
                  <a:off x="6222320" y="5643067"/>
                  <a:ext cx="126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3" name="Freihand 122">
                  <a:extLst>
                    <a:ext uri="{FF2B5EF4-FFF2-40B4-BE49-F238E27FC236}">
                      <a16:creationId xmlns:a16="http://schemas.microsoft.com/office/drawing/2014/main" id="{BB29A8C9-A209-4164-B13A-4CC9DE1A81B1}"/>
                    </a:ext>
                  </a:extLst>
                </p14:cNvPr>
                <p14:cNvContentPartPr/>
                <p14:nvPr/>
              </p14:nvContentPartPr>
              <p14:xfrm>
                <a:off x="6352280" y="5622187"/>
                <a:ext cx="133200" cy="86400"/>
              </p14:xfrm>
            </p:contentPart>
          </mc:Choice>
          <mc:Fallback>
            <p:pic>
              <p:nvPicPr>
                <p:cNvPr id="123" name="Freihand 122">
                  <a:extLst>
                    <a:ext uri="{FF2B5EF4-FFF2-40B4-BE49-F238E27FC236}">
                      <a16:creationId xmlns:a16="http://schemas.microsoft.com/office/drawing/2014/main" id="{BB29A8C9-A209-4164-B13A-4CC9DE1A81B1}"/>
                    </a:ext>
                  </a:extLst>
                </p:cNvPr>
                <p:cNvPicPr/>
                <p:nvPr/>
              </p:nvPicPr>
              <p:blipFill>
                <a:blip r:embed="rId154"/>
                <a:stretch>
                  <a:fillRect/>
                </a:stretch>
              </p:blipFill>
              <p:spPr>
                <a:xfrm>
                  <a:off x="6347960" y="5617867"/>
                  <a:ext cx="141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1" name="Freihand 130">
                  <a:extLst>
                    <a:ext uri="{FF2B5EF4-FFF2-40B4-BE49-F238E27FC236}">
                      <a16:creationId xmlns:a16="http://schemas.microsoft.com/office/drawing/2014/main" id="{53192E64-4A72-462E-AB64-D28868BCE539}"/>
                    </a:ext>
                  </a:extLst>
                </p14:cNvPr>
                <p14:cNvContentPartPr/>
                <p14:nvPr/>
              </p14:nvContentPartPr>
              <p14:xfrm>
                <a:off x="6689240" y="5649547"/>
                <a:ext cx="208800" cy="26640"/>
              </p14:xfrm>
            </p:contentPart>
          </mc:Choice>
          <mc:Fallback>
            <p:pic>
              <p:nvPicPr>
                <p:cNvPr id="131" name="Freihand 130">
                  <a:extLst>
                    <a:ext uri="{FF2B5EF4-FFF2-40B4-BE49-F238E27FC236}">
                      <a16:creationId xmlns:a16="http://schemas.microsoft.com/office/drawing/2014/main" id="{53192E64-4A72-462E-AB64-D28868BCE539}"/>
                    </a:ext>
                  </a:extLst>
                </p:cNvPr>
                <p:cNvPicPr/>
                <p:nvPr/>
              </p:nvPicPr>
              <p:blipFill>
                <a:blip r:embed="rId156"/>
                <a:stretch>
                  <a:fillRect/>
                </a:stretch>
              </p:blipFill>
              <p:spPr>
                <a:xfrm>
                  <a:off x="6684920" y="5645227"/>
                  <a:ext cx="217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2" name="Freihand 131">
                  <a:extLst>
                    <a:ext uri="{FF2B5EF4-FFF2-40B4-BE49-F238E27FC236}">
                      <a16:creationId xmlns:a16="http://schemas.microsoft.com/office/drawing/2014/main" id="{22D8A353-E0DF-4065-A353-058AB3A0FD92}"/>
                    </a:ext>
                  </a:extLst>
                </p14:cNvPr>
                <p14:cNvContentPartPr/>
                <p14:nvPr/>
              </p14:nvContentPartPr>
              <p14:xfrm>
                <a:off x="6624440" y="5719747"/>
                <a:ext cx="212400" cy="7560"/>
              </p14:xfrm>
            </p:contentPart>
          </mc:Choice>
          <mc:Fallback>
            <p:pic>
              <p:nvPicPr>
                <p:cNvPr id="132" name="Freihand 131">
                  <a:extLst>
                    <a:ext uri="{FF2B5EF4-FFF2-40B4-BE49-F238E27FC236}">
                      <a16:creationId xmlns:a16="http://schemas.microsoft.com/office/drawing/2014/main" id="{22D8A353-E0DF-4065-A353-058AB3A0FD92}"/>
                    </a:ext>
                  </a:extLst>
                </p:cNvPr>
                <p:cNvPicPr/>
                <p:nvPr/>
              </p:nvPicPr>
              <p:blipFill>
                <a:blip r:embed="rId158"/>
                <a:stretch>
                  <a:fillRect/>
                </a:stretch>
              </p:blipFill>
              <p:spPr>
                <a:xfrm>
                  <a:off x="6620120" y="5715427"/>
                  <a:ext cx="2210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3" name="Freihand 132">
                  <a:extLst>
                    <a:ext uri="{FF2B5EF4-FFF2-40B4-BE49-F238E27FC236}">
                      <a16:creationId xmlns:a16="http://schemas.microsoft.com/office/drawing/2014/main" id="{7E461A87-AB8D-4D46-B25B-1D37085C7A1B}"/>
                    </a:ext>
                  </a:extLst>
                </p14:cNvPr>
                <p14:cNvContentPartPr/>
                <p14:nvPr/>
              </p14:nvContentPartPr>
              <p14:xfrm>
                <a:off x="7020800" y="5600947"/>
                <a:ext cx="263160" cy="187560"/>
              </p14:xfrm>
            </p:contentPart>
          </mc:Choice>
          <mc:Fallback>
            <p:pic>
              <p:nvPicPr>
                <p:cNvPr id="133" name="Freihand 132">
                  <a:extLst>
                    <a:ext uri="{FF2B5EF4-FFF2-40B4-BE49-F238E27FC236}">
                      <a16:creationId xmlns:a16="http://schemas.microsoft.com/office/drawing/2014/main" id="{7E461A87-AB8D-4D46-B25B-1D37085C7A1B}"/>
                    </a:ext>
                  </a:extLst>
                </p:cNvPr>
                <p:cNvPicPr/>
                <p:nvPr/>
              </p:nvPicPr>
              <p:blipFill>
                <a:blip r:embed="rId160"/>
                <a:stretch>
                  <a:fillRect/>
                </a:stretch>
              </p:blipFill>
              <p:spPr>
                <a:xfrm>
                  <a:off x="7016480" y="5596627"/>
                  <a:ext cx="271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 name="Freihand 134">
                  <a:extLst>
                    <a:ext uri="{FF2B5EF4-FFF2-40B4-BE49-F238E27FC236}">
                      <a16:creationId xmlns:a16="http://schemas.microsoft.com/office/drawing/2014/main" id="{FD588530-05F1-4AC1-9831-CE8BCAE00E77}"/>
                    </a:ext>
                  </a:extLst>
                </p14:cNvPr>
                <p14:cNvContentPartPr/>
                <p14:nvPr/>
              </p14:nvContentPartPr>
              <p14:xfrm>
                <a:off x="2586680" y="6203227"/>
                <a:ext cx="372600" cy="54360"/>
              </p14:xfrm>
            </p:contentPart>
          </mc:Choice>
          <mc:Fallback>
            <p:pic>
              <p:nvPicPr>
                <p:cNvPr id="135" name="Freihand 134">
                  <a:extLst>
                    <a:ext uri="{FF2B5EF4-FFF2-40B4-BE49-F238E27FC236}">
                      <a16:creationId xmlns:a16="http://schemas.microsoft.com/office/drawing/2014/main" id="{FD588530-05F1-4AC1-9831-CE8BCAE00E77}"/>
                    </a:ext>
                  </a:extLst>
                </p:cNvPr>
                <p:cNvPicPr/>
                <p:nvPr/>
              </p:nvPicPr>
              <p:blipFill>
                <a:blip r:embed="rId162"/>
                <a:stretch>
                  <a:fillRect/>
                </a:stretch>
              </p:blipFill>
              <p:spPr>
                <a:xfrm>
                  <a:off x="2582360" y="6198907"/>
                  <a:ext cx="381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6" name="Freihand 135">
                  <a:extLst>
                    <a:ext uri="{FF2B5EF4-FFF2-40B4-BE49-F238E27FC236}">
                      <a16:creationId xmlns:a16="http://schemas.microsoft.com/office/drawing/2014/main" id="{9BA5AA91-1DB8-44C4-AF7E-5F3810F494E1}"/>
                    </a:ext>
                  </a:extLst>
                </p14:cNvPr>
                <p14:cNvContentPartPr/>
                <p14:nvPr/>
              </p14:nvContentPartPr>
              <p14:xfrm>
                <a:off x="2873600" y="6124747"/>
                <a:ext cx="173880" cy="212760"/>
              </p14:xfrm>
            </p:contentPart>
          </mc:Choice>
          <mc:Fallback>
            <p:pic>
              <p:nvPicPr>
                <p:cNvPr id="136" name="Freihand 135">
                  <a:extLst>
                    <a:ext uri="{FF2B5EF4-FFF2-40B4-BE49-F238E27FC236}">
                      <a16:creationId xmlns:a16="http://schemas.microsoft.com/office/drawing/2014/main" id="{9BA5AA91-1DB8-44C4-AF7E-5F3810F494E1}"/>
                    </a:ext>
                  </a:extLst>
                </p:cNvPr>
                <p:cNvPicPr/>
                <p:nvPr/>
              </p:nvPicPr>
              <p:blipFill>
                <a:blip r:embed="rId164"/>
                <a:stretch>
                  <a:fillRect/>
                </a:stretch>
              </p:blipFill>
              <p:spPr>
                <a:xfrm>
                  <a:off x="2869280" y="6120427"/>
                  <a:ext cx="182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7" name="Freihand 136">
                  <a:extLst>
                    <a:ext uri="{FF2B5EF4-FFF2-40B4-BE49-F238E27FC236}">
                      <a16:creationId xmlns:a16="http://schemas.microsoft.com/office/drawing/2014/main" id="{0254212A-B9B5-4D7D-8A7E-16149A45BE22}"/>
                    </a:ext>
                  </a:extLst>
                </p14:cNvPr>
                <p14:cNvContentPartPr/>
                <p14:nvPr/>
              </p14:nvContentPartPr>
              <p14:xfrm>
                <a:off x="3244760" y="6062827"/>
                <a:ext cx="218520" cy="230400"/>
              </p14:xfrm>
            </p:contentPart>
          </mc:Choice>
          <mc:Fallback>
            <p:pic>
              <p:nvPicPr>
                <p:cNvPr id="137" name="Freihand 136">
                  <a:extLst>
                    <a:ext uri="{FF2B5EF4-FFF2-40B4-BE49-F238E27FC236}">
                      <a16:creationId xmlns:a16="http://schemas.microsoft.com/office/drawing/2014/main" id="{0254212A-B9B5-4D7D-8A7E-16149A45BE22}"/>
                    </a:ext>
                  </a:extLst>
                </p:cNvPr>
                <p:cNvPicPr/>
                <p:nvPr/>
              </p:nvPicPr>
              <p:blipFill>
                <a:blip r:embed="rId166"/>
                <a:stretch>
                  <a:fillRect/>
                </a:stretch>
              </p:blipFill>
              <p:spPr>
                <a:xfrm>
                  <a:off x="3240440" y="6058507"/>
                  <a:ext cx="227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 name="Freihand 137">
                  <a:extLst>
                    <a:ext uri="{FF2B5EF4-FFF2-40B4-BE49-F238E27FC236}">
                      <a16:creationId xmlns:a16="http://schemas.microsoft.com/office/drawing/2014/main" id="{6A59F7F8-179A-441F-9254-4E85FAE2769C}"/>
                    </a:ext>
                  </a:extLst>
                </p14:cNvPr>
                <p14:cNvContentPartPr/>
                <p14:nvPr/>
              </p14:nvContentPartPr>
              <p14:xfrm>
                <a:off x="3366080" y="6202147"/>
                <a:ext cx="97200" cy="87480"/>
              </p14:xfrm>
            </p:contentPart>
          </mc:Choice>
          <mc:Fallback>
            <p:pic>
              <p:nvPicPr>
                <p:cNvPr id="138" name="Freihand 137">
                  <a:extLst>
                    <a:ext uri="{FF2B5EF4-FFF2-40B4-BE49-F238E27FC236}">
                      <a16:creationId xmlns:a16="http://schemas.microsoft.com/office/drawing/2014/main" id="{6A59F7F8-179A-441F-9254-4E85FAE2769C}"/>
                    </a:ext>
                  </a:extLst>
                </p:cNvPr>
                <p:cNvPicPr/>
                <p:nvPr/>
              </p:nvPicPr>
              <p:blipFill>
                <a:blip r:embed="rId168"/>
                <a:stretch>
                  <a:fillRect/>
                </a:stretch>
              </p:blipFill>
              <p:spPr>
                <a:xfrm>
                  <a:off x="3361760" y="6197827"/>
                  <a:ext cx="105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9" name="Freihand 138">
                  <a:extLst>
                    <a:ext uri="{FF2B5EF4-FFF2-40B4-BE49-F238E27FC236}">
                      <a16:creationId xmlns:a16="http://schemas.microsoft.com/office/drawing/2014/main" id="{C8230EB7-51E5-49B5-9753-628991A793CF}"/>
                    </a:ext>
                  </a:extLst>
                </p14:cNvPr>
                <p14:cNvContentPartPr/>
                <p14:nvPr/>
              </p14:nvContentPartPr>
              <p14:xfrm>
                <a:off x="3493880" y="6184147"/>
                <a:ext cx="326520" cy="64080"/>
              </p14:xfrm>
            </p:contentPart>
          </mc:Choice>
          <mc:Fallback>
            <p:pic>
              <p:nvPicPr>
                <p:cNvPr id="139" name="Freihand 138">
                  <a:extLst>
                    <a:ext uri="{FF2B5EF4-FFF2-40B4-BE49-F238E27FC236}">
                      <a16:creationId xmlns:a16="http://schemas.microsoft.com/office/drawing/2014/main" id="{C8230EB7-51E5-49B5-9753-628991A793CF}"/>
                    </a:ext>
                  </a:extLst>
                </p:cNvPr>
                <p:cNvPicPr/>
                <p:nvPr/>
              </p:nvPicPr>
              <p:blipFill>
                <a:blip r:embed="rId170"/>
                <a:stretch>
                  <a:fillRect/>
                </a:stretch>
              </p:blipFill>
              <p:spPr>
                <a:xfrm>
                  <a:off x="3489560" y="6179827"/>
                  <a:ext cx="335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0" name="Freihand 139">
                  <a:extLst>
                    <a:ext uri="{FF2B5EF4-FFF2-40B4-BE49-F238E27FC236}">
                      <a16:creationId xmlns:a16="http://schemas.microsoft.com/office/drawing/2014/main" id="{909906B5-1AE5-424F-B187-66CE965779F9}"/>
                    </a:ext>
                  </a:extLst>
                </p14:cNvPr>
                <p14:cNvContentPartPr/>
                <p14:nvPr/>
              </p14:nvContentPartPr>
              <p14:xfrm>
                <a:off x="3837680" y="6165427"/>
                <a:ext cx="166320" cy="266760"/>
              </p14:xfrm>
            </p:contentPart>
          </mc:Choice>
          <mc:Fallback>
            <p:pic>
              <p:nvPicPr>
                <p:cNvPr id="140" name="Freihand 139">
                  <a:extLst>
                    <a:ext uri="{FF2B5EF4-FFF2-40B4-BE49-F238E27FC236}">
                      <a16:creationId xmlns:a16="http://schemas.microsoft.com/office/drawing/2014/main" id="{909906B5-1AE5-424F-B187-66CE965779F9}"/>
                    </a:ext>
                  </a:extLst>
                </p:cNvPr>
                <p:cNvPicPr/>
                <p:nvPr/>
              </p:nvPicPr>
              <p:blipFill>
                <a:blip r:embed="rId172"/>
                <a:stretch>
                  <a:fillRect/>
                </a:stretch>
              </p:blipFill>
              <p:spPr>
                <a:xfrm>
                  <a:off x="3833360" y="6161107"/>
                  <a:ext cx="1749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1" name="Freihand 140">
                  <a:extLst>
                    <a:ext uri="{FF2B5EF4-FFF2-40B4-BE49-F238E27FC236}">
                      <a16:creationId xmlns:a16="http://schemas.microsoft.com/office/drawing/2014/main" id="{51315EA1-214B-4E4C-97AE-3C5AAE692257}"/>
                    </a:ext>
                  </a:extLst>
                </p14:cNvPr>
                <p14:cNvContentPartPr/>
                <p14:nvPr/>
              </p14:nvContentPartPr>
              <p14:xfrm>
                <a:off x="4027400" y="6188467"/>
                <a:ext cx="135720" cy="77400"/>
              </p14:xfrm>
            </p:contentPart>
          </mc:Choice>
          <mc:Fallback>
            <p:pic>
              <p:nvPicPr>
                <p:cNvPr id="141" name="Freihand 140">
                  <a:extLst>
                    <a:ext uri="{FF2B5EF4-FFF2-40B4-BE49-F238E27FC236}">
                      <a16:creationId xmlns:a16="http://schemas.microsoft.com/office/drawing/2014/main" id="{51315EA1-214B-4E4C-97AE-3C5AAE692257}"/>
                    </a:ext>
                  </a:extLst>
                </p:cNvPr>
                <p:cNvPicPr/>
                <p:nvPr/>
              </p:nvPicPr>
              <p:blipFill>
                <a:blip r:embed="rId174"/>
                <a:stretch>
                  <a:fillRect/>
                </a:stretch>
              </p:blipFill>
              <p:spPr>
                <a:xfrm>
                  <a:off x="4023080" y="6184147"/>
                  <a:ext cx="144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2" name="Freihand 141">
                  <a:extLst>
                    <a:ext uri="{FF2B5EF4-FFF2-40B4-BE49-F238E27FC236}">
                      <a16:creationId xmlns:a16="http://schemas.microsoft.com/office/drawing/2014/main" id="{67AC73D1-CF83-440F-A286-8FC286D41DFD}"/>
                    </a:ext>
                  </a:extLst>
                </p14:cNvPr>
                <p14:cNvContentPartPr/>
                <p14:nvPr/>
              </p14:nvContentPartPr>
              <p14:xfrm>
                <a:off x="4238720" y="6057427"/>
                <a:ext cx="188280" cy="209160"/>
              </p14:xfrm>
            </p:contentPart>
          </mc:Choice>
          <mc:Fallback>
            <p:pic>
              <p:nvPicPr>
                <p:cNvPr id="142" name="Freihand 141">
                  <a:extLst>
                    <a:ext uri="{FF2B5EF4-FFF2-40B4-BE49-F238E27FC236}">
                      <a16:creationId xmlns:a16="http://schemas.microsoft.com/office/drawing/2014/main" id="{67AC73D1-CF83-440F-A286-8FC286D41DFD}"/>
                    </a:ext>
                  </a:extLst>
                </p:cNvPr>
                <p:cNvPicPr/>
                <p:nvPr/>
              </p:nvPicPr>
              <p:blipFill>
                <a:blip r:embed="rId176"/>
                <a:stretch>
                  <a:fillRect/>
                </a:stretch>
              </p:blipFill>
              <p:spPr>
                <a:xfrm>
                  <a:off x="4234400" y="6053107"/>
                  <a:ext cx="196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 name="Freihand 142">
                  <a:extLst>
                    <a:ext uri="{FF2B5EF4-FFF2-40B4-BE49-F238E27FC236}">
                      <a16:creationId xmlns:a16="http://schemas.microsoft.com/office/drawing/2014/main" id="{E79D844C-1B1B-4277-9476-CF3E2C74529B}"/>
                    </a:ext>
                  </a:extLst>
                </p14:cNvPr>
                <p14:cNvContentPartPr/>
                <p14:nvPr/>
              </p14:nvContentPartPr>
              <p14:xfrm>
                <a:off x="4427000" y="6045547"/>
                <a:ext cx="10440" cy="12240"/>
              </p14:xfrm>
            </p:contentPart>
          </mc:Choice>
          <mc:Fallback>
            <p:pic>
              <p:nvPicPr>
                <p:cNvPr id="143" name="Freihand 142">
                  <a:extLst>
                    <a:ext uri="{FF2B5EF4-FFF2-40B4-BE49-F238E27FC236}">
                      <a16:creationId xmlns:a16="http://schemas.microsoft.com/office/drawing/2014/main" id="{E79D844C-1B1B-4277-9476-CF3E2C74529B}"/>
                    </a:ext>
                  </a:extLst>
                </p:cNvPr>
                <p:cNvPicPr/>
                <p:nvPr/>
              </p:nvPicPr>
              <p:blipFill>
                <a:blip r:embed="rId178"/>
                <a:stretch>
                  <a:fillRect/>
                </a:stretch>
              </p:blipFill>
              <p:spPr>
                <a:xfrm>
                  <a:off x="4422680" y="6041227"/>
                  <a:ext cx="19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4" name="Freihand 143">
                  <a:extLst>
                    <a:ext uri="{FF2B5EF4-FFF2-40B4-BE49-F238E27FC236}">
                      <a16:creationId xmlns:a16="http://schemas.microsoft.com/office/drawing/2014/main" id="{622D6241-9FF1-487B-8FF3-A3D31DC07FFF}"/>
                    </a:ext>
                  </a:extLst>
                </p14:cNvPr>
                <p14:cNvContentPartPr/>
                <p14:nvPr/>
              </p14:nvContentPartPr>
              <p14:xfrm>
                <a:off x="4458680" y="5985787"/>
                <a:ext cx="97920" cy="284040"/>
              </p14:xfrm>
            </p:contentPart>
          </mc:Choice>
          <mc:Fallback>
            <p:pic>
              <p:nvPicPr>
                <p:cNvPr id="144" name="Freihand 143">
                  <a:extLst>
                    <a:ext uri="{FF2B5EF4-FFF2-40B4-BE49-F238E27FC236}">
                      <a16:creationId xmlns:a16="http://schemas.microsoft.com/office/drawing/2014/main" id="{622D6241-9FF1-487B-8FF3-A3D31DC07FFF}"/>
                    </a:ext>
                  </a:extLst>
                </p:cNvPr>
                <p:cNvPicPr/>
                <p:nvPr/>
              </p:nvPicPr>
              <p:blipFill>
                <a:blip r:embed="rId180"/>
                <a:stretch>
                  <a:fillRect/>
                </a:stretch>
              </p:blipFill>
              <p:spPr>
                <a:xfrm>
                  <a:off x="4454360" y="5981467"/>
                  <a:ext cx="1065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5" name="Freihand 144">
                  <a:extLst>
                    <a:ext uri="{FF2B5EF4-FFF2-40B4-BE49-F238E27FC236}">
                      <a16:creationId xmlns:a16="http://schemas.microsoft.com/office/drawing/2014/main" id="{58FD6B84-8D63-472C-BC40-F2FC159331B2}"/>
                    </a:ext>
                  </a:extLst>
                </p14:cNvPr>
                <p14:cNvContentPartPr/>
                <p14:nvPr/>
              </p14:nvContentPartPr>
              <p14:xfrm>
                <a:off x="4595840" y="5995507"/>
                <a:ext cx="279720" cy="230040"/>
              </p14:xfrm>
            </p:contentPart>
          </mc:Choice>
          <mc:Fallback>
            <p:pic>
              <p:nvPicPr>
                <p:cNvPr id="145" name="Freihand 144">
                  <a:extLst>
                    <a:ext uri="{FF2B5EF4-FFF2-40B4-BE49-F238E27FC236}">
                      <a16:creationId xmlns:a16="http://schemas.microsoft.com/office/drawing/2014/main" id="{58FD6B84-8D63-472C-BC40-F2FC159331B2}"/>
                    </a:ext>
                  </a:extLst>
                </p:cNvPr>
                <p:cNvPicPr/>
                <p:nvPr/>
              </p:nvPicPr>
              <p:blipFill>
                <a:blip r:embed="rId182"/>
                <a:stretch>
                  <a:fillRect/>
                </a:stretch>
              </p:blipFill>
              <p:spPr>
                <a:xfrm>
                  <a:off x="4591520" y="5991187"/>
                  <a:ext cx="2883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6" name="Freihand 145">
                  <a:extLst>
                    <a:ext uri="{FF2B5EF4-FFF2-40B4-BE49-F238E27FC236}">
                      <a16:creationId xmlns:a16="http://schemas.microsoft.com/office/drawing/2014/main" id="{FDBF3068-D4FC-420E-AECE-BD69C539D42D}"/>
                    </a:ext>
                  </a:extLst>
                </p14:cNvPr>
                <p14:cNvContentPartPr/>
                <p14:nvPr/>
              </p14:nvContentPartPr>
              <p14:xfrm>
                <a:off x="5041520" y="6001267"/>
                <a:ext cx="457560" cy="214560"/>
              </p14:xfrm>
            </p:contentPart>
          </mc:Choice>
          <mc:Fallback>
            <p:pic>
              <p:nvPicPr>
                <p:cNvPr id="146" name="Freihand 145">
                  <a:extLst>
                    <a:ext uri="{FF2B5EF4-FFF2-40B4-BE49-F238E27FC236}">
                      <a16:creationId xmlns:a16="http://schemas.microsoft.com/office/drawing/2014/main" id="{FDBF3068-D4FC-420E-AECE-BD69C539D42D}"/>
                    </a:ext>
                  </a:extLst>
                </p:cNvPr>
                <p:cNvPicPr/>
                <p:nvPr/>
              </p:nvPicPr>
              <p:blipFill>
                <a:blip r:embed="rId184"/>
                <a:stretch>
                  <a:fillRect/>
                </a:stretch>
              </p:blipFill>
              <p:spPr>
                <a:xfrm>
                  <a:off x="5037200" y="5996947"/>
                  <a:ext cx="466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7" name="Freihand 146">
                  <a:extLst>
                    <a:ext uri="{FF2B5EF4-FFF2-40B4-BE49-F238E27FC236}">
                      <a16:creationId xmlns:a16="http://schemas.microsoft.com/office/drawing/2014/main" id="{D08332FF-3991-4A98-8FCA-A72A36EC190F}"/>
                    </a:ext>
                  </a:extLst>
                </p14:cNvPr>
                <p14:cNvContentPartPr/>
                <p14:nvPr/>
              </p14:nvContentPartPr>
              <p14:xfrm>
                <a:off x="5304680" y="5964187"/>
                <a:ext cx="21600" cy="2880"/>
              </p14:xfrm>
            </p:contentPart>
          </mc:Choice>
          <mc:Fallback>
            <p:pic>
              <p:nvPicPr>
                <p:cNvPr id="147" name="Freihand 146">
                  <a:extLst>
                    <a:ext uri="{FF2B5EF4-FFF2-40B4-BE49-F238E27FC236}">
                      <a16:creationId xmlns:a16="http://schemas.microsoft.com/office/drawing/2014/main" id="{D08332FF-3991-4A98-8FCA-A72A36EC190F}"/>
                    </a:ext>
                  </a:extLst>
                </p:cNvPr>
                <p:cNvPicPr/>
                <p:nvPr/>
              </p:nvPicPr>
              <p:blipFill>
                <a:blip r:embed="rId186"/>
                <a:stretch>
                  <a:fillRect/>
                </a:stretch>
              </p:blipFill>
              <p:spPr>
                <a:xfrm>
                  <a:off x="5300360" y="5959867"/>
                  <a:ext cx="30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 name="Freihand 148">
                  <a:extLst>
                    <a:ext uri="{FF2B5EF4-FFF2-40B4-BE49-F238E27FC236}">
                      <a16:creationId xmlns:a16="http://schemas.microsoft.com/office/drawing/2014/main" id="{E2AD3A6B-3589-46D4-9782-EF4185F46726}"/>
                    </a:ext>
                  </a:extLst>
                </p14:cNvPr>
                <p14:cNvContentPartPr/>
                <p14:nvPr/>
              </p14:nvContentPartPr>
              <p14:xfrm>
                <a:off x="5681960" y="6031507"/>
                <a:ext cx="389880" cy="169200"/>
              </p14:xfrm>
            </p:contentPart>
          </mc:Choice>
          <mc:Fallback>
            <p:pic>
              <p:nvPicPr>
                <p:cNvPr id="149" name="Freihand 148">
                  <a:extLst>
                    <a:ext uri="{FF2B5EF4-FFF2-40B4-BE49-F238E27FC236}">
                      <a16:creationId xmlns:a16="http://schemas.microsoft.com/office/drawing/2014/main" id="{E2AD3A6B-3589-46D4-9782-EF4185F46726}"/>
                    </a:ext>
                  </a:extLst>
                </p:cNvPr>
                <p:cNvPicPr/>
                <p:nvPr/>
              </p:nvPicPr>
              <p:blipFill>
                <a:blip r:embed="rId188"/>
                <a:stretch>
                  <a:fillRect/>
                </a:stretch>
              </p:blipFill>
              <p:spPr>
                <a:xfrm>
                  <a:off x="5677640" y="6027187"/>
                  <a:ext cx="398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0" name="Freihand 149">
                  <a:extLst>
                    <a:ext uri="{FF2B5EF4-FFF2-40B4-BE49-F238E27FC236}">
                      <a16:creationId xmlns:a16="http://schemas.microsoft.com/office/drawing/2014/main" id="{A66ABCD4-B0C5-4C65-AA01-D3B0621B82FB}"/>
                    </a:ext>
                  </a:extLst>
                </p14:cNvPr>
                <p14:cNvContentPartPr/>
                <p14:nvPr/>
              </p14:nvContentPartPr>
              <p14:xfrm>
                <a:off x="6046640" y="5963467"/>
                <a:ext cx="11520" cy="19080"/>
              </p14:xfrm>
            </p:contentPart>
          </mc:Choice>
          <mc:Fallback>
            <p:pic>
              <p:nvPicPr>
                <p:cNvPr id="150" name="Freihand 149">
                  <a:extLst>
                    <a:ext uri="{FF2B5EF4-FFF2-40B4-BE49-F238E27FC236}">
                      <a16:creationId xmlns:a16="http://schemas.microsoft.com/office/drawing/2014/main" id="{A66ABCD4-B0C5-4C65-AA01-D3B0621B82FB}"/>
                    </a:ext>
                  </a:extLst>
                </p:cNvPr>
                <p:cNvPicPr/>
                <p:nvPr/>
              </p:nvPicPr>
              <p:blipFill>
                <a:blip r:embed="rId190"/>
                <a:stretch>
                  <a:fillRect/>
                </a:stretch>
              </p:blipFill>
              <p:spPr>
                <a:xfrm>
                  <a:off x="6042320" y="5959147"/>
                  <a:ext cx="201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1" name="Freihand 150">
                  <a:extLst>
                    <a:ext uri="{FF2B5EF4-FFF2-40B4-BE49-F238E27FC236}">
                      <a16:creationId xmlns:a16="http://schemas.microsoft.com/office/drawing/2014/main" id="{F0E1051E-096F-4E25-8746-AEAEB1BB49A2}"/>
                    </a:ext>
                  </a:extLst>
                </p14:cNvPr>
                <p14:cNvContentPartPr/>
                <p14:nvPr/>
              </p14:nvContentPartPr>
              <p14:xfrm>
                <a:off x="6118640" y="6060307"/>
                <a:ext cx="375120" cy="129960"/>
              </p14:xfrm>
            </p:contentPart>
          </mc:Choice>
          <mc:Fallback>
            <p:pic>
              <p:nvPicPr>
                <p:cNvPr id="151" name="Freihand 150">
                  <a:extLst>
                    <a:ext uri="{FF2B5EF4-FFF2-40B4-BE49-F238E27FC236}">
                      <a16:creationId xmlns:a16="http://schemas.microsoft.com/office/drawing/2014/main" id="{F0E1051E-096F-4E25-8746-AEAEB1BB49A2}"/>
                    </a:ext>
                  </a:extLst>
                </p:cNvPr>
                <p:cNvPicPr/>
                <p:nvPr/>
              </p:nvPicPr>
              <p:blipFill>
                <a:blip r:embed="rId192"/>
                <a:stretch>
                  <a:fillRect/>
                </a:stretch>
              </p:blipFill>
              <p:spPr>
                <a:xfrm>
                  <a:off x="6114320" y="6055987"/>
                  <a:ext cx="383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2" name="Freihand 151">
                  <a:extLst>
                    <a:ext uri="{FF2B5EF4-FFF2-40B4-BE49-F238E27FC236}">
                      <a16:creationId xmlns:a16="http://schemas.microsoft.com/office/drawing/2014/main" id="{CF168F3B-249F-47E5-8261-F2BD6F64FE90}"/>
                    </a:ext>
                  </a:extLst>
                </p14:cNvPr>
                <p14:cNvContentPartPr/>
                <p14:nvPr/>
              </p14:nvContentPartPr>
              <p14:xfrm>
                <a:off x="6672320" y="5969587"/>
                <a:ext cx="130680" cy="197280"/>
              </p14:xfrm>
            </p:contentPart>
          </mc:Choice>
          <mc:Fallback>
            <p:pic>
              <p:nvPicPr>
                <p:cNvPr id="152" name="Freihand 151">
                  <a:extLst>
                    <a:ext uri="{FF2B5EF4-FFF2-40B4-BE49-F238E27FC236}">
                      <a16:creationId xmlns:a16="http://schemas.microsoft.com/office/drawing/2014/main" id="{CF168F3B-249F-47E5-8261-F2BD6F64FE90}"/>
                    </a:ext>
                  </a:extLst>
                </p:cNvPr>
                <p:cNvPicPr/>
                <p:nvPr/>
              </p:nvPicPr>
              <p:blipFill>
                <a:blip r:embed="rId194"/>
                <a:stretch>
                  <a:fillRect/>
                </a:stretch>
              </p:blipFill>
              <p:spPr>
                <a:xfrm>
                  <a:off x="6668000" y="5965267"/>
                  <a:ext cx="139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3" name="Freihand 152">
                  <a:extLst>
                    <a:ext uri="{FF2B5EF4-FFF2-40B4-BE49-F238E27FC236}">
                      <a16:creationId xmlns:a16="http://schemas.microsoft.com/office/drawing/2014/main" id="{5986C443-1704-4406-9E3C-D432F904E171}"/>
                    </a:ext>
                  </a:extLst>
                </p14:cNvPr>
                <p14:cNvContentPartPr/>
                <p14:nvPr/>
              </p14:nvContentPartPr>
              <p14:xfrm>
                <a:off x="6835040" y="5950147"/>
                <a:ext cx="406800" cy="215640"/>
              </p14:xfrm>
            </p:contentPart>
          </mc:Choice>
          <mc:Fallback>
            <p:pic>
              <p:nvPicPr>
                <p:cNvPr id="153" name="Freihand 152">
                  <a:extLst>
                    <a:ext uri="{FF2B5EF4-FFF2-40B4-BE49-F238E27FC236}">
                      <a16:creationId xmlns:a16="http://schemas.microsoft.com/office/drawing/2014/main" id="{5986C443-1704-4406-9E3C-D432F904E171}"/>
                    </a:ext>
                  </a:extLst>
                </p:cNvPr>
                <p:cNvPicPr/>
                <p:nvPr/>
              </p:nvPicPr>
              <p:blipFill>
                <a:blip r:embed="rId196"/>
                <a:stretch>
                  <a:fillRect/>
                </a:stretch>
              </p:blipFill>
              <p:spPr>
                <a:xfrm>
                  <a:off x="6830720" y="5945827"/>
                  <a:ext cx="415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4" name="Freihand 153">
                  <a:extLst>
                    <a:ext uri="{FF2B5EF4-FFF2-40B4-BE49-F238E27FC236}">
                      <a16:creationId xmlns:a16="http://schemas.microsoft.com/office/drawing/2014/main" id="{349C7C3D-DC99-4FFA-BCA0-D50DC2CAB1F9}"/>
                    </a:ext>
                  </a:extLst>
                </p14:cNvPr>
                <p14:cNvContentPartPr/>
                <p14:nvPr/>
              </p14:nvContentPartPr>
              <p14:xfrm>
                <a:off x="7472600" y="6014227"/>
                <a:ext cx="186120" cy="118440"/>
              </p14:xfrm>
            </p:contentPart>
          </mc:Choice>
          <mc:Fallback>
            <p:pic>
              <p:nvPicPr>
                <p:cNvPr id="154" name="Freihand 153">
                  <a:extLst>
                    <a:ext uri="{FF2B5EF4-FFF2-40B4-BE49-F238E27FC236}">
                      <a16:creationId xmlns:a16="http://schemas.microsoft.com/office/drawing/2014/main" id="{349C7C3D-DC99-4FFA-BCA0-D50DC2CAB1F9}"/>
                    </a:ext>
                  </a:extLst>
                </p:cNvPr>
                <p:cNvPicPr/>
                <p:nvPr/>
              </p:nvPicPr>
              <p:blipFill>
                <a:blip r:embed="rId198"/>
                <a:stretch>
                  <a:fillRect/>
                </a:stretch>
              </p:blipFill>
              <p:spPr>
                <a:xfrm>
                  <a:off x="7468280" y="6009907"/>
                  <a:ext cx="194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5" name="Freihand 154">
                  <a:extLst>
                    <a:ext uri="{FF2B5EF4-FFF2-40B4-BE49-F238E27FC236}">
                      <a16:creationId xmlns:a16="http://schemas.microsoft.com/office/drawing/2014/main" id="{EEE31E69-D422-4F57-B532-DB1CC0FBBE33}"/>
                    </a:ext>
                  </a:extLst>
                </p14:cNvPr>
                <p14:cNvContentPartPr/>
                <p14:nvPr/>
              </p14:nvContentPartPr>
              <p14:xfrm>
                <a:off x="7697960" y="5870227"/>
                <a:ext cx="55080" cy="203400"/>
              </p14:xfrm>
            </p:contentPart>
          </mc:Choice>
          <mc:Fallback>
            <p:pic>
              <p:nvPicPr>
                <p:cNvPr id="155" name="Freihand 154">
                  <a:extLst>
                    <a:ext uri="{FF2B5EF4-FFF2-40B4-BE49-F238E27FC236}">
                      <a16:creationId xmlns:a16="http://schemas.microsoft.com/office/drawing/2014/main" id="{EEE31E69-D422-4F57-B532-DB1CC0FBBE33}"/>
                    </a:ext>
                  </a:extLst>
                </p:cNvPr>
                <p:cNvPicPr/>
                <p:nvPr/>
              </p:nvPicPr>
              <p:blipFill>
                <a:blip r:embed="rId200"/>
                <a:stretch>
                  <a:fillRect/>
                </a:stretch>
              </p:blipFill>
              <p:spPr>
                <a:xfrm>
                  <a:off x="7693640" y="5865907"/>
                  <a:ext cx="63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6" name="Freihand 155">
                  <a:extLst>
                    <a:ext uri="{FF2B5EF4-FFF2-40B4-BE49-F238E27FC236}">
                      <a16:creationId xmlns:a16="http://schemas.microsoft.com/office/drawing/2014/main" id="{593131D5-86F4-40F8-A2AA-F6A8FA85A72B}"/>
                    </a:ext>
                  </a:extLst>
                </p14:cNvPr>
                <p14:cNvContentPartPr/>
                <p14:nvPr/>
              </p14:nvContentPartPr>
              <p14:xfrm>
                <a:off x="7649000" y="5892907"/>
                <a:ext cx="508680" cy="240840"/>
              </p14:xfrm>
            </p:contentPart>
          </mc:Choice>
          <mc:Fallback>
            <p:pic>
              <p:nvPicPr>
                <p:cNvPr id="156" name="Freihand 155">
                  <a:extLst>
                    <a:ext uri="{FF2B5EF4-FFF2-40B4-BE49-F238E27FC236}">
                      <a16:creationId xmlns:a16="http://schemas.microsoft.com/office/drawing/2014/main" id="{593131D5-86F4-40F8-A2AA-F6A8FA85A72B}"/>
                    </a:ext>
                  </a:extLst>
                </p:cNvPr>
                <p:cNvPicPr/>
                <p:nvPr/>
              </p:nvPicPr>
              <p:blipFill>
                <a:blip r:embed="rId202"/>
                <a:stretch>
                  <a:fillRect/>
                </a:stretch>
              </p:blipFill>
              <p:spPr>
                <a:xfrm>
                  <a:off x="7644680" y="5888587"/>
                  <a:ext cx="5173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7" name="Freihand 156">
                  <a:extLst>
                    <a:ext uri="{FF2B5EF4-FFF2-40B4-BE49-F238E27FC236}">
                      <a16:creationId xmlns:a16="http://schemas.microsoft.com/office/drawing/2014/main" id="{DD89D806-6DCA-4D34-B644-9EB74660263B}"/>
                    </a:ext>
                  </a:extLst>
                </p14:cNvPr>
                <p14:cNvContentPartPr/>
                <p14:nvPr/>
              </p14:nvContentPartPr>
              <p14:xfrm>
                <a:off x="4337360" y="6488707"/>
                <a:ext cx="234360" cy="173880"/>
              </p14:xfrm>
            </p:contentPart>
          </mc:Choice>
          <mc:Fallback>
            <p:pic>
              <p:nvPicPr>
                <p:cNvPr id="157" name="Freihand 156">
                  <a:extLst>
                    <a:ext uri="{FF2B5EF4-FFF2-40B4-BE49-F238E27FC236}">
                      <a16:creationId xmlns:a16="http://schemas.microsoft.com/office/drawing/2014/main" id="{DD89D806-6DCA-4D34-B644-9EB74660263B}"/>
                    </a:ext>
                  </a:extLst>
                </p:cNvPr>
                <p:cNvPicPr/>
                <p:nvPr/>
              </p:nvPicPr>
              <p:blipFill>
                <a:blip r:embed="rId204"/>
                <a:stretch>
                  <a:fillRect/>
                </a:stretch>
              </p:blipFill>
              <p:spPr>
                <a:xfrm>
                  <a:off x="4333040" y="6484387"/>
                  <a:ext cx="243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8" name="Freihand 157">
                  <a:extLst>
                    <a:ext uri="{FF2B5EF4-FFF2-40B4-BE49-F238E27FC236}">
                      <a16:creationId xmlns:a16="http://schemas.microsoft.com/office/drawing/2014/main" id="{6A686E67-9AE0-4A5F-B338-4DF9DFB0EB7D}"/>
                    </a:ext>
                  </a:extLst>
                </p14:cNvPr>
                <p14:cNvContentPartPr/>
                <p14:nvPr/>
              </p14:nvContentPartPr>
              <p14:xfrm>
                <a:off x="4613840" y="6483307"/>
                <a:ext cx="75600" cy="83160"/>
              </p14:xfrm>
            </p:contentPart>
          </mc:Choice>
          <mc:Fallback>
            <p:pic>
              <p:nvPicPr>
                <p:cNvPr id="158" name="Freihand 157">
                  <a:extLst>
                    <a:ext uri="{FF2B5EF4-FFF2-40B4-BE49-F238E27FC236}">
                      <a16:creationId xmlns:a16="http://schemas.microsoft.com/office/drawing/2014/main" id="{6A686E67-9AE0-4A5F-B338-4DF9DFB0EB7D}"/>
                    </a:ext>
                  </a:extLst>
                </p:cNvPr>
                <p:cNvPicPr/>
                <p:nvPr/>
              </p:nvPicPr>
              <p:blipFill>
                <a:blip r:embed="rId206"/>
                <a:stretch>
                  <a:fillRect/>
                </a:stretch>
              </p:blipFill>
              <p:spPr>
                <a:xfrm>
                  <a:off x="4609520" y="6478987"/>
                  <a:ext cx="84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9" name="Freihand 158">
                  <a:extLst>
                    <a:ext uri="{FF2B5EF4-FFF2-40B4-BE49-F238E27FC236}">
                      <a16:creationId xmlns:a16="http://schemas.microsoft.com/office/drawing/2014/main" id="{FCF9980C-ECBA-47CA-AD2B-FDE1E6F895A8}"/>
                    </a:ext>
                  </a:extLst>
                </p14:cNvPr>
                <p14:cNvContentPartPr/>
                <p14:nvPr/>
              </p14:nvContentPartPr>
              <p14:xfrm>
                <a:off x="4748840" y="6394747"/>
                <a:ext cx="147240" cy="177120"/>
              </p14:xfrm>
            </p:contentPart>
          </mc:Choice>
          <mc:Fallback>
            <p:pic>
              <p:nvPicPr>
                <p:cNvPr id="159" name="Freihand 158">
                  <a:extLst>
                    <a:ext uri="{FF2B5EF4-FFF2-40B4-BE49-F238E27FC236}">
                      <a16:creationId xmlns:a16="http://schemas.microsoft.com/office/drawing/2014/main" id="{FCF9980C-ECBA-47CA-AD2B-FDE1E6F895A8}"/>
                    </a:ext>
                  </a:extLst>
                </p:cNvPr>
                <p:cNvPicPr/>
                <p:nvPr/>
              </p:nvPicPr>
              <p:blipFill>
                <a:blip r:embed="rId208"/>
                <a:stretch>
                  <a:fillRect/>
                </a:stretch>
              </p:blipFill>
              <p:spPr>
                <a:xfrm>
                  <a:off x="4744520" y="6390427"/>
                  <a:ext cx="155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0" name="Freihand 159">
                  <a:extLst>
                    <a:ext uri="{FF2B5EF4-FFF2-40B4-BE49-F238E27FC236}">
                      <a16:creationId xmlns:a16="http://schemas.microsoft.com/office/drawing/2014/main" id="{9AD25C4E-F80E-4EF8-BA44-620ED488EA81}"/>
                    </a:ext>
                  </a:extLst>
                </p14:cNvPr>
                <p14:cNvContentPartPr/>
                <p14:nvPr/>
              </p14:nvContentPartPr>
              <p14:xfrm>
                <a:off x="5003000" y="6374227"/>
                <a:ext cx="138240" cy="203400"/>
              </p14:xfrm>
            </p:contentPart>
          </mc:Choice>
          <mc:Fallback>
            <p:pic>
              <p:nvPicPr>
                <p:cNvPr id="160" name="Freihand 159">
                  <a:extLst>
                    <a:ext uri="{FF2B5EF4-FFF2-40B4-BE49-F238E27FC236}">
                      <a16:creationId xmlns:a16="http://schemas.microsoft.com/office/drawing/2014/main" id="{9AD25C4E-F80E-4EF8-BA44-620ED488EA81}"/>
                    </a:ext>
                  </a:extLst>
                </p:cNvPr>
                <p:cNvPicPr/>
                <p:nvPr/>
              </p:nvPicPr>
              <p:blipFill>
                <a:blip r:embed="rId210"/>
                <a:stretch>
                  <a:fillRect/>
                </a:stretch>
              </p:blipFill>
              <p:spPr>
                <a:xfrm>
                  <a:off x="4998680" y="6369907"/>
                  <a:ext cx="146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1" name="Freihand 160">
                  <a:extLst>
                    <a:ext uri="{FF2B5EF4-FFF2-40B4-BE49-F238E27FC236}">
                      <a16:creationId xmlns:a16="http://schemas.microsoft.com/office/drawing/2014/main" id="{181A34FD-9385-4D72-A700-971D92EE9EF5}"/>
                    </a:ext>
                  </a:extLst>
                </p14:cNvPr>
                <p14:cNvContentPartPr/>
                <p14:nvPr/>
              </p14:nvContentPartPr>
              <p14:xfrm>
                <a:off x="5083280" y="6515707"/>
                <a:ext cx="106560" cy="60480"/>
              </p14:xfrm>
            </p:contentPart>
          </mc:Choice>
          <mc:Fallback>
            <p:pic>
              <p:nvPicPr>
                <p:cNvPr id="161" name="Freihand 160">
                  <a:extLst>
                    <a:ext uri="{FF2B5EF4-FFF2-40B4-BE49-F238E27FC236}">
                      <a16:creationId xmlns:a16="http://schemas.microsoft.com/office/drawing/2014/main" id="{181A34FD-9385-4D72-A700-971D92EE9EF5}"/>
                    </a:ext>
                  </a:extLst>
                </p:cNvPr>
                <p:cNvPicPr/>
                <p:nvPr/>
              </p:nvPicPr>
              <p:blipFill>
                <a:blip r:embed="rId212"/>
                <a:stretch>
                  <a:fillRect/>
                </a:stretch>
              </p:blipFill>
              <p:spPr>
                <a:xfrm>
                  <a:off x="5078960" y="6511387"/>
                  <a:ext cx="115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2" name="Freihand 161">
                  <a:extLst>
                    <a:ext uri="{FF2B5EF4-FFF2-40B4-BE49-F238E27FC236}">
                      <a16:creationId xmlns:a16="http://schemas.microsoft.com/office/drawing/2014/main" id="{CAC0DF45-0B75-4F08-A36B-B99CB7F997CC}"/>
                    </a:ext>
                  </a:extLst>
                </p14:cNvPr>
                <p14:cNvContentPartPr/>
                <p14:nvPr/>
              </p14:nvContentPartPr>
              <p14:xfrm>
                <a:off x="5176520" y="6484027"/>
                <a:ext cx="318600" cy="84240"/>
              </p14:xfrm>
            </p:contentPart>
          </mc:Choice>
          <mc:Fallback>
            <p:pic>
              <p:nvPicPr>
                <p:cNvPr id="162" name="Freihand 161">
                  <a:extLst>
                    <a:ext uri="{FF2B5EF4-FFF2-40B4-BE49-F238E27FC236}">
                      <a16:creationId xmlns:a16="http://schemas.microsoft.com/office/drawing/2014/main" id="{CAC0DF45-0B75-4F08-A36B-B99CB7F997CC}"/>
                    </a:ext>
                  </a:extLst>
                </p:cNvPr>
                <p:cNvPicPr/>
                <p:nvPr/>
              </p:nvPicPr>
              <p:blipFill>
                <a:blip r:embed="rId214"/>
                <a:stretch>
                  <a:fillRect/>
                </a:stretch>
              </p:blipFill>
              <p:spPr>
                <a:xfrm>
                  <a:off x="5172200" y="6479707"/>
                  <a:ext cx="327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3" name="Freihand 162">
                  <a:extLst>
                    <a:ext uri="{FF2B5EF4-FFF2-40B4-BE49-F238E27FC236}">
                      <a16:creationId xmlns:a16="http://schemas.microsoft.com/office/drawing/2014/main" id="{77EF7761-989B-4568-9EC3-21312CCC88EA}"/>
                    </a:ext>
                  </a:extLst>
                </p14:cNvPr>
                <p14:cNvContentPartPr/>
                <p14:nvPr/>
              </p14:nvContentPartPr>
              <p14:xfrm>
                <a:off x="5547320" y="6473587"/>
                <a:ext cx="193680" cy="82800"/>
              </p14:xfrm>
            </p:contentPart>
          </mc:Choice>
          <mc:Fallback>
            <p:pic>
              <p:nvPicPr>
                <p:cNvPr id="163" name="Freihand 162">
                  <a:extLst>
                    <a:ext uri="{FF2B5EF4-FFF2-40B4-BE49-F238E27FC236}">
                      <a16:creationId xmlns:a16="http://schemas.microsoft.com/office/drawing/2014/main" id="{77EF7761-989B-4568-9EC3-21312CCC88EA}"/>
                    </a:ext>
                  </a:extLst>
                </p:cNvPr>
                <p:cNvPicPr/>
                <p:nvPr/>
              </p:nvPicPr>
              <p:blipFill>
                <a:blip r:embed="rId216"/>
                <a:stretch>
                  <a:fillRect/>
                </a:stretch>
              </p:blipFill>
              <p:spPr>
                <a:xfrm>
                  <a:off x="5543000" y="6469267"/>
                  <a:ext cx="202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4" name="Freihand 163">
                  <a:extLst>
                    <a:ext uri="{FF2B5EF4-FFF2-40B4-BE49-F238E27FC236}">
                      <a16:creationId xmlns:a16="http://schemas.microsoft.com/office/drawing/2014/main" id="{64F2C527-9F21-4CDE-A643-476C0E13CCA2}"/>
                    </a:ext>
                  </a:extLst>
                </p14:cNvPr>
                <p14:cNvContentPartPr/>
                <p14:nvPr/>
              </p14:nvContentPartPr>
              <p14:xfrm>
                <a:off x="5823440" y="6432547"/>
                <a:ext cx="278640" cy="157320"/>
              </p14:xfrm>
            </p:contentPart>
          </mc:Choice>
          <mc:Fallback>
            <p:pic>
              <p:nvPicPr>
                <p:cNvPr id="164" name="Freihand 163">
                  <a:extLst>
                    <a:ext uri="{FF2B5EF4-FFF2-40B4-BE49-F238E27FC236}">
                      <a16:creationId xmlns:a16="http://schemas.microsoft.com/office/drawing/2014/main" id="{64F2C527-9F21-4CDE-A643-476C0E13CCA2}"/>
                    </a:ext>
                  </a:extLst>
                </p:cNvPr>
                <p:cNvPicPr/>
                <p:nvPr/>
              </p:nvPicPr>
              <p:blipFill>
                <a:blip r:embed="rId218"/>
                <a:stretch>
                  <a:fillRect/>
                </a:stretch>
              </p:blipFill>
              <p:spPr>
                <a:xfrm>
                  <a:off x="5819120" y="6428227"/>
                  <a:ext cx="287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5" name="Freihand 164">
                  <a:extLst>
                    <a:ext uri="{FF2B5EF4-FFF2-40B4-BE49-F238E27FC236}">
                      <a16:creationId xmlns:a16="http://schemas.microsoft.com/office/drawing/2014/main" id="{1E7E6C53-4B94-47A5-919C-E013E575B373}"/>
                    </a:ext>
                  </a:extLst>
                </p14:cNvPr>
                <p14:cNvContentPartPr/>
                <p14:nvPr/>
              </p14:nvContentPartPr>
              <p14:xfrm>
                <a:off x="6130520" y="6452347"/>
                <a:ext cx="264240" cy="111240"/>
              </p14:xfrm>
            </p:contentPart>
          </mc:Choice>
          <mc:Fallback>
            <p:pic>
              <p:nvPicPr>
                <p:cNvPr id="165" name="Freihand 164">
                  <a:extLst>
                    <a:ext uri="{FF2B5EF4-FFF2-40B4-BE49-F238E27FC236}">
                      <a16:creationId xmlns:a16="http://schemas.microsoft.com/office/drawing/2014/main" id="{1E7E6C53-4B94-47A5-919C-E013E575B373}"/>
                    </a:ext>
                  </a:extLst>
                </p:cNvPr>
                <p:cNvPicPr/>
                <p:nvPr/>
              </p:nvPicPr>
              <p:blipFill>
                <a:blip r:embed="rId220"/>
                <a:stretch>
                  <a:fillRect/>
                </a:stretch>
              </p:blipFill>
              <p:spPr>
                <a:xfrm>
                  <a:off x="6126200" y="6448027"/>
                  <a:ext cx="272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6" name="Freihand 165">
                  <a:extLst>
                    <a:ext uri="{FF2B5EF4-FFF2-40B4-BE49-F238E27FC236}">
                      <a16:creationId xmlns:a16="http://schemas.microsoft.com/office/drawing/2014/main" id="{FB7AA759-F7EB-48C3-A967-8B763325E0AE}"/>
                    </a:ext>
                  </a:extLst>
                </p14:cNvPr>
                <p14:cNvContentPartPr/>
                <p14:nvPr/>
              </p14:nvContentPartPr>
              <p14:xfrm>
                <a:off x="6646040" y="6336787"/>
                <a:ext cx="235080" cy="225000"/>
              </p14:xfrm>
            </p:contentPart>
          </mc:Choice>
          <mc:Fallback>
            <p:pic>
              <p:nvPicPr>
                <p:cNvPr id="166" name="Freihand 165">
                  <a:extLst>
                    <a:ext uri="{FF2B5EF4-FFF2-40B4-BE49-F238E27FC236}">
                      <a16:creationId xmlns:a16="http://schemas.microsoft.com/office/drawing/2014/main" id="{FB7AA759-F7EB-48C3-A967-8B763325E0AE}"/>
                    </a:ext>
                  </a:extLst>
                </p:cNvPr>
                <p:cNvPicPr/>
                <p:nvPr/>
              </p:nvPicPr>
              <p:blipFill>
                <a:blip r:embed="rId222"/>
                <a:stretch>
                  <a:fillRect/>
                </a:stretch>
              </p:blipFill>
              <p:spPr>
                <a:xfrm>
                  <a:off x="6641720" y="6332467"/>
                  <a:ext cx="2437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7" name="Freihand 166">
                  <a:extLst>
                    <a:ext uri="{FF2B5EF4-FFF2-40B4-BE49-F238E27FC236}">
                      <a16:creationId xmlns:a16="http://schemas.microsoft.com/office/drawing/2014/main" id="{EB02BD1C-A956-480E-9EA5-E07ACB8306C0}"/>
                    </a:ext>
                  </a:extLst>
                </p14:cNvPr>
                <p14:cNvContentPartPr/>
                <p14:nvPr/>
              </p14:nvContentPartPr>
              <p14:xfrm>
                <a:off x="6778520" y="6481147"/>
                <a:ext cx="74160" cy="55800"/>
              </p14:xfrm>
            </p:contentPart>
          </mc:Choice>
          <mc:Fallback>
            <p:pic>
              <p:nvPicPr>
                <p:cNvPr id="167" name="Freihand 166">
                  <a:extLst>
                    <a:ext uri="{FF2B5EF4-FFF2-40B4-BE49-F238E27FC236}">
                      <a16:creationId xmlns:a16="http://schemas.microsoft.com/office/drawing/2014/main" id="{EB02BD1C-A956-480E-9EA5-E07ACB8306C0}"/>
                    </a:ext>
                  </a:extLst>
                </p:cNvPr>
                <p:cNvPicPr/>
                <p:nvPr/>
              </p:nvPicPr>
              <p:blipFill>
                <a:blip r:embed="rId224"/>
                <a:stretch>
                  <a:fillRect/>
                </a:stretch>
              </p:blipFill>
              <p:spPr>
                <a:xfrm>
                  <a:off x="6774200" y="6476827"/>
                  <a:ext cx="82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8" name="Freihand 167">
                  <a:extLst>
                    <a:ext uri="{FF2B5EF4-FFF2-40B4-BE49-F238E27FC236}">
                      <a16:creationId xmlns:a16="http://schemas.microsoft.com/office/drawing/2014/main" id="{93943EBE-50AB-4C27-8053-EC5A9DCD0251}"/>
                    </a:ext>
                  </a:extLst>
                </p14:cNvPr>
                <p14:cNvContentPartPr/>
                <p14:nvPr/>
              </p14:nvContentPartPr>
              <p14:xfrm>
                <a:off x="6854480" y="6452347"/>
                <a:ext cx="297360" cy="66600"/>
              </p14:xfrm>
            </p:contentPart>
          </mc:Choice>
          <mc:Fallback>
            <p:pic>
              <p:nvPicPr>
                <p:cNvPr id="168" name="Freihand 167">
                  <a:extLst>
                    <a:ext uri="{FF2B5EF4-FFF2-40B4-BE49-F238E27FC236}">
                      <a16:creationId xmlns:a16="http://schemas.microsoft.com/office/drawing/2014/main" id="{93943EBE-50AB-4C27-8053-EC5A9DCD0251}"/>
                    </a:ext>
                  </a:extLst>
                </p:cNvPr>
                <p:cNvPicPr/>
                <p:nvPr/>
              </p:nvPicPr>
              <p:blipFill>
                <a:blip r:embed="rId226"/>
                <a:stretch>
                  <a:fillRect/>
                </a:stretch>
              </p:blipFill>
              <p:spPr>
                <a:xfrm>
                  <a:off x="6850160" y="6448027"/>
                  <a:ext cx="306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9" name="Freihand 168">
                  <a:extLst>
                    <a:ext uri="{FF2B5EF4-FFF2-40B4-BE49-F238E27FC236}">
                      <a16:creationId xmlns:a16="http://schemas.microsoft.com/office/drawing/2014/main" id="{2A68BF61-87D6-4525-A479-6F75BFAFBA71}"/>
                    </a:ext>
                  </a:extLst>
                </p14:cNvPr>
                <p14:cNvContentPartPr/>
                <p14:nvPr/>
              </p14:nvContentPartPr>
              <p14:xfrm>
                <a:off x="7254800" y="6313027"/>
                <a:ext cx="183960" cy="200520"/>
              </p14:xfrm>
            </p:contentPart>
          </mc:Choice>
          <mc:Fallback>
            <p:pic>
              <p:nvPicPr>
                <p:cNvPr id="169" name="Freihand 168">
                  <a:extLst>
                    <a:ext uri="{FF2B5EF4-FFF2-40B4-BE49-F238E27FC236}">
                      <a16:creationId xmlns:a16="http://schemas.microsoft.com/office/drawing/2014/main" id="{2A68BF61-87D6-4525-A479-6F75BFAFBA71}"/>
                    </a:ext>
                  </a:extLst>
                </p:cNvPr>
                <p:cNvPicPr/>
                <p:nvPr/>
              </p:nvPicPr>
              <p:blipFill>
                <a:blip r:embed="rId228"/>
                <a:stretch>
                  <a:fillRect/>
                </a:stretch>
              </p:blipFill>
              <p:spPr>
                <a:xfrm>
                  <a:off x="7250480" y="6308707"/>
                  <a:ext cx="192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0" name="Freihand 169">
                  <a:extLst>
                    <a:ext uri="{FF2B5EF4-FFF2-40B4-BE49-F238E27FC236}">
                      <a16:creationId xmlns:a16="http://schemas.microsoft.com/office/drawing/2014/main" id="{B3EA97D5-B023-4A7A-9B9B-F17F624609C1}"/>
                    </a:ext>
                  </a:extLst>
                </p14:cNvPr>
                <p14:cNvContentPartPr/>
                <p14:nvPr/>
              </p14:nvContentPartPr>
              <p14:xfrm>
                <a:off x="7336880" y="6387907"/>
                <a:ext cx="727920" cy="154080"/>
              </p14:xfrm>
            </p:contentPart>
          </mc:Choice>
          <mc:Fallback>
            <p:pic>
              <p:nvPicPr>
                <p:cNvPr id="170" name="Freihand 169">
                  <a:extLst>
                    <a:ext uri="{FF2B5EF4-FFF2-40B4-BE49-F238E27FC236}">
                      <a16:creationId xmlns:a16="http://schemas.microsoft.com/office/drawing/2014/main" id="{B3EA97D5-B023-4A7A-9B9B-F17F624609C1}"/>
                    </a:ext>
                  </a:extLst>
                </p:cNvPr>
                <p:cNvPicPr/>
                <p:nvPr/>
              </p:nvPicPr>
              <p:blipFill>
                <a:blip r:embed="rId230"/>
                <a:stretch>
                  <a:fillRect/>
                </a:stretch>
              </p:blipFill>
              <p:spPr>
                <a:xfrm>
                  <a:off x="7332560" y="6383587"/>
                  <a:ext cx="736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1" name="Freihand 170">
                  <a:extLst>
                    <a:ext uri="{FF2B5EF4-FFF2-40B4-BE49-F238E27FC236}">
                      <a16:creationId xmlns:a16="http://schemas.microsoft.com/office/drawing/2014/main" id="{C607AFAC-2850-4462-9960-4441128C6EE9}"/>
                    </a:ext>
                  </a:extLst>
                </p14:cNvPr>
                <p14:cNvContentPartPr/>
                <p14:nvPr/>
              </p14:nvContentPartPr>
              <p14:xfrm>
                <a:off x="8099720" y="6358387"/>
                <a:ext cx="158400" cy="158040"/>
              </p14:xfrm>
            </p:contentPart>
          </mc:Choice>
          <mc:Fallback>
            <p:pic>
              <p:nvPicPr>
                <p:cNvPr id="171" name="Freihand 170">
                  <a:extLst>
                    <a:ext uri="{FF2B5EF4-FFF2-40B4-BE49-F238E27FC236}">
                      <a16:creationId xmlns:a16="http://schemas.microsoft.com/office/drawing/2014/main" id="{C607AFAC-2850-4462-9960-4441128C6EE9}"/>
                    </a:ext>
                  </a:extLst>
                </p:cNvPr>
                <p:cNvPicPr/>
                <p:nvPr/>
              </p:nvPicPr>
              <p:blipFill>
                <a:blip r:embed="rId232"/>
                <a:stretch>
                  <a:fillRect/>
                </a:stretch>
              </p:blipFill>
              <p:spPr>
                <a:xfrm>
                  <a:off x="8095400" y="6354067"/>
                  <a:ext cx="167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2" name="Freihand 171">
                  <a:extLst>
                    <a:ext uri="{FF2B5EF4-FFF2-40B4-BE49-F238E27FC236}">
                      <a16:creationId xmlns:a16="http://schemas.microsoft.com/office/drawing/2014/main" id="{470F4B00-B240-4076-83E0-62433C01AD85}"/>
                    </a:ext>
                  </a:extLst>
                </p14:cNvPr>
                <p14:cNvContentPartPr/>
                <p14:nvPr/>
              </p14:nvContentPartPr>
              <p14:xfrm>
                <a:off x="8155880" y="6167947"/>
                <a:ext cx="296280" cy="254160"/>
              </p14:xfrm>
            </p:contentPart>
          </mc:Choice>
          <mc:Fallback>
            <p:pic>
              <p:nvPicPr>
                <p:cNvPr id="172" name="Freihand 171">
                  <a:extLst>
                    <a:ext uri="{FF2B5EF4-FFF2-40B4-BE49-F238E27FC236}">
                      <a16:creationId xmlns:a16="http://schemas.microsoft.com/office/drawing/2014/main" id="{470F4B00-B240-4076-83E0-62433C01AD85}"/>
                    </a:ext>
                  </a:extLst>
                </p:cNvPr>
                <p:cNvPicPr/>
                <p:nvPr/>
              </p:nvPicPr>
              <p:blipFill>
                <a:blip r:embed="rId234"/>
                <a:stretch>
                  <a:fillRect/>
                </a:stretch>
              </p:blipFill>
              <p:spPr>
                <a:xfrm>
                  <a:off x="8151560" y="6163627"/>
                  <a:ext cx="304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3" name="Freihand 172">
                  <a:extLst>
                    <a:ext uri="{FF2B5EF4-FFF2-40B4-BE49-F238E27FC236}">
                      <a16:creationId xmlns:a16="http://schemas.microsoft.com/office/drawing/2014/main" id="{516F2553-8AF4-49B7-BDD7-8C90423855C3}"/>
                    </a:ext>
                  </a:extLst>
                </p14:cNvPr>
                <p14:cNvContentPartPr/>
                <p14:nvPr/>
              </p14:nvContentPartPr>
              <p14:xfrm>
                <a:off x="8381960" y="6450187"/>
                <a:ext cx="32400" cy="66960"/>
              </p14:xfrm>
            </p:contentPart>
          </mc:Choice>
          <mc:Fallback>
            <p:pic>
              <p:nvPicPr>
                <p:cNvPr id="173" name="Freihand 172">
                  <a:extLst>
                    <a:ext uri="{FF2B5EF4-FFF2-40B4-BE49-F238E27FC236}">
                      <a16:creationId xmlns:a16="http://schemas.microsoft.com/office/drawing/2014/main" id="{516F2553-8AF4-49B7-BDD7-8C90423855C3}"/>
                    </a:ext>
                  </a:extLst>
                </p:cNvPr>
                <p:cNvPicPr/>
                <p:nvPr/>
              </p:nvPicPr>
              <p:blipFill>
                <a:blip r:embed="rId236"/>
                <a:stretch>
                  <a:fillRect/>
                </a:stretch>
              </p:blipFill>
              <p:spPr>
                <a:xfrm>
                  <a:off x="8377640" y="6445867"/>
                  <a:ext cx="41040" cy="7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7">
            <p14:nvContentPartPr>
              <p14:cNvPr id="203" name="Freihand 202">
                <a:extLst>
                  <a:ext uri="{FF2B5EF4-FFF2-40B4-BE49-F238E27FC236}">
                    <a16:creationId xmlns:a16="http://schemas.microsoft.com/office/drawing/2014/main" id="{73B081E6-7BD2-4DD0-962A-AF40E7EFC268}"/>
                  </a:ext>
                </a:extLst>
              </p14:cNvPr>
              <p14:cNvContentPartPr/>
              <p14:nvPr/>
            </p14:nvContentPartPr>
            <p14:xfrm>
              <a:off x="11187080" y="1050187"/>
              <a:ext cx="69120" cy="59040"/>
            </p14:xfrm>
          </p:contentPart>
        </mc:Choice>
        <mc:Fallback>
          <p:pic>
            <p:nvPicPr>
              <p:cNvPr id="203" name="Freihand 202">
                <a:extLst>
                  <a:ext uri="{FF2B5EF4-FFF2-40B4-BE49-F238E27FC236}">
                    <a16:creationId xmlns:a16="http://schemas.microsoft.com/office/drawing/2014/main" id="{73B081E6-7BD2-4DD0-962A-AF40E7EFC268}"/>
                  </a:ext>
                </a:extLst>
              </p:cNvPr>
              <p:cNvPicPr/>
              <p:nvPr/>
            </p:nvPicPr>
            <p:blipFill>
              <a:blip r:embed="rId238"/>
              <a:stretch>
                <a:fillRect/>
              </a:stretch>
            </p:blipFill>
            <p:spPr>
              <a:xfrm>
                <a:off x="11182760" y="1045867"/>
                <a:ext cx="77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8" name="Freihand 207">
                <a:extLst>
                  <a:ext uri="{FF2B5EF4-FFF2-40B4-BE49-F238E27FC236}">
                    <a16:creationId xmlns:a16="http://schemas.microsoft.com/office/drawing/2014/main" id="{B6430677-5817-48EB-9EF2-0D1ED786D742}"/>
                  </a:ext>
                </a:extLst>
              </p14:cNvPr>
              <p14:cNvContentPartPr/>
              <p14:nvPr/>
            </p14:nvContentPartPr>
            <p14:xfrm>
              <a:off x="10730240" y="839947"/>
              <a:ext cx="1079640" cy="598320"/>
            </p14:xfrm>
          </p:contentPart>
        </mc:Choice>
        <mc:Fallback>
          <p:pic>
            <p:nvPicPr>
              <p:cNvPr id="208" name="Freihand 207">
                <a:extLst>
                  <a:ext uri="{FF2B5EF4-FFF2-40B4-BE49-F238E27FC236}">
                    <a16:creationId xmlns:a16="http://schemas.microsoft.com/office/drawing/2014/main" id="{B6430677-5817-48EB-9EF2-0D1ED786D742}"/>
                  </a:ext>
                </a:extLst>
              </p:cNvPr>
              <p:cNvPicPr/>
              <p:nvPr/>
            </p:nvPicPr>
            <p:blipFill>
              <a:blip r:embed="rId240"/>
              <a:stretch>
                <a:fillRect/>
              </a:stretch>
            </p:blipFill>
            <p:spPr>
              <a:xfrm>
                <a:off x="10725920" y="835627"/>
                <a:ext cx="108828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0" name="Freihand 209">
                <a:extLst>
                  <a:ext uri="{FF2B5EF4-FFF2-40B4-BE49-F238E27FC236}">
                    <a16:creationId xmlns:a16="http://schemas.microsoft.com/office/drawing/2014/main" id="{640220DF-5720-4E82-BCB0-D7A81737AA89}"/>
                  </a:ext>
                </a:extLst>
              </p14:cNvPr>
              <p14:cNvContentPartPr/>
              <p14:nvPr/>
            </p14:nvContentPartPr>
            <p14:xfrm>
              <a:off x="10822040" y="914827"/>
              <a:ext cx="30240" cy="225720"/>
            </p14:xfrm>
          </p:contentPart>
        </mc:Choice>
        <mc:Fallback>
          <p:pic>
            <p:nvPicPr>
              <p:cNvPr id="210" name="Freihand 209">
                <a:extLst>
                  <a:ext uri="{FF2B5EF4-FFF2-40B4-BE49-F238E27FC236}">
                    <a16:creationId xmlns:a16="http://schemas.microsoft.com/office/drawing/2014/main" id="{640220DF-5720-4E82-BCB0-D7A81737AA89}"/>
                  </a:ext>
                </a:extLst>
              </p:cNvPr>
              <p:cNvPicPr/>
              <p:nvPr/>
            </p:nvPicPr>
            <p:blipFill>
              <a:blip r:embed="rId242"/>
              <a:stretch>
                <a:fillRect/>
              </a:stretch>
            </p:blipFill>
            <p:spPr>
              <a:xfrm>
                <a:off x="10817720" y="910507"/>
                <a:ext cx="388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30" name="Freihand 229">
                <a:extLst>
                  <a:ext uri="{FF2B5EF4-FFF2-40B4-BE49-F238E27FC236}">
                    <a16:creationId xmlns:a16="http://schemas.microsoft.com/office/drawing/2014/main" id="{AA8D0FA3-491E-4076-B4AD-4AF6B98DF64F}"/>
                  </a:ext>
                </a:extLst>
              </p14:cNvPr>
              <p14:cNvContentPartPr/>
              <p14:nvPr/>
            </p14:nvContentPartPr>
            <p14:xfrm>
              <a:off x="10765160" y="1086907"/>
              <a:ext cx="70920" cy="254160"/>
            </p14:xfrm>
          </p:contentPart>
        </mc:Choice>
        <mc:Fallback>
          <p:pic>
            <p:nvPicPr>
              <p:cNvPr id="230" name="Freihand 229">
                <a:extLst>
                  <a:ext uri="{FF2B5EF4-FFF2-40B4-BE49-F238E27FC236}">
                    <a16:creationId xmlns:a16="http://schemas.microsoft.com/office/drawing/2014/main" id="{AA8D0FA3-491E-4076-B4AD-4AF6B98DF64F}"/>
                  </a:ext>
                </a:extLst>
              </p:cNvPr>
              <p:cNvPicPr/>
              <p:nvPr/>
            </p:nvPicPr>
            <p:blipFill>
              <a:blip r:embed="rId244"/>
              <a:stretch>
                <a:fillRect/>
              </a:stretch>
            </p:blipFill>
            <p:spPr>
              <a:xfrm>
                <a:off x="10760840" y="1082587"/>
                <a:ext cx="79560" cy="262800"/>
              </a:xfrm>
              <a:prstGeom prst="rect">
                <a:avLst/>
              </a:prstGeom>
            </p:spPr>
          </p:pic>
        </mc:Fallback>
      </mc:AlternateContent>
      <p:grpSp>
        <p:nvGrpSpPr>
          <p:cNvPr id="243" name="Gruppieren 242">
            <a:extLst>
              <a:ext uri="{FF2B5EF4-FFF2-40B4-BE49-F238E27FC236}">
                <a16:creationId xmlns:a16="http://schemas.microsoft.com/office/drawing/2014/main" id="{950F772E-D7B6-4FCB-9B67-54080823E16E}"/>
              </a:ext>
            </a:extLst>
          </p:cNvPr>
          <p:cNvGrpSpPr/>
          <p:nvPr/>
        </p:nvGrpSpPr>
        <p:grpSpPr>
          <a:xfrm>
            <a:off x="8063360" y="53707"/>
            <a:ext cx="4084200" cy="1941480"/>
            <a:chOff x="8063360" y="53707"/>
            <a:chExt cx="4084200" cy="1941480"/>
          </a:xfrm>
        </p:grpSpPr>
        <mc:AlternateContent xmlns:mc="http://schemas.openxmlformats.org/markup-compatibility/2006">
          <mc:Choice xmlns:p14="http://schemas.microsoft.com/office/powerpoint/2010/main" Requires="p14">
            <p:contentPart p14:bwMode="auto" r:id="rId245">
              <p14:nvContentPartPr>
                <p14:cNvPr id="71" name="Freihand 70">
                  <a:extLst>
                    <a:ext uri="{FF2B5EF4-FFF2-40B4-BE49-F238E27FC236}">
                      <a16:creationId xmlns:a16="http://schemas.microsoft.com/office/drawing/2014/main" id="{86106173-5C66-46D8-96D6-382B192DE96A}"/>
                    </a:ext>
                  </a:extLst>
                </p14:cNvPr>
                <p14:cNvContentPartPr/>
                <p14:nvPr/>
              </p14:nvContentPartPr>
              <p14:xfrm>
                <a:off x="9041480" y="452947"/>
                <a:ext cx="200520" cy="22680"/>
              </p14:xfrm>
            </p:contentPart>
          </mc:Choice>
          <mc:Fallback>
            <p:pic>
              <p:nvPicPr>
                <p:cNvPr id="71" name="Freihand 70">
                  <a:extLst>
                    <a:ext uri="{FF2B5EF4-FFF2-40B4-BE49-F238E27FC236}">
                      <a16:creationId xmlns:a16="http://schemas.microsoft.com/office/drawing/2014/main" id="{86106173-5C66-46D8-96D6-382B192DE96A}"/>
                    </a:ext>
                  </a:extLst>
                </p:cNvPr>
                <p:cNvPicPr/>
                <p:nvPr/>
              </p:nvPicPr>
              <p:blipFill>
                <a:blip r:embed="rId246"/>
                <a:stretch>
                  <a:fillRect/>
                </a:stretch>
              </p:blipFill>
              <p:spPr>
                <a:xfrm>
                  <a:off x="9037160" y="448627"/>
                  <a:ext cx="209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72" name="Freihand 71">
                  <a:extLst>
                    <a:ext uri="{FF2B5EF4-FFF2-40B4-BE49-F238E27FC236}">
                      <a16:creationId xmlns:a16="http://schemas.microsoft.com/office/drawing/2014/main" id="{DADB08B0-E99C-41D0-9F83-FF5A7D8D0223}"/>
                    </a:ext>
                  </a:extLst>
                </p14:cNvPr>
                <p14:cNvContentPartPr/>
                <p14:nvPr/>
              </p14:nvContentPartPr>
              <p14:xfrm>
                <a:off x="9048680" y="499747"/>
                <a:ext cx="174960" cy="18720"/>
              </p14:xfrm>
            </p:contentPart>
          </mc:Choice>
          <mc:Fallback>
            <p:pic>
              <p:nvPicPr>
                <p:cNvPr id="72" name="Freihand 71">
                  <a:extLst>
                    <a:ext uri="{FF2B5EF4-FFF2-40B4-BE49-F238E27FC236}">
                      <a16:creationId xmlns:a16="http://schemas.microsoft.com/office/drawing/2014/main" id="{DADB08B0-E99C-41D0-9F83-FF5A7D8D0223}"/>
                    </a:ext>
                  </a:extLst>
                </p:cNvPr>
                <p:cNvPicPr/>
                <p:nvPr/>
              </p:nvPicPr>
              <p:blipFill>
                <a:blip r:embed="rId248"/>
                <a:stretch>
                  <a:fillRect/>
                </a:stretch>
              </p:blipFill>
              <p:spPr>
                <a:xfrm>
                  <a:off x="9044360" y="495427"/>
                  <a:ext cx="183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4" name="Freihand 63">
                  <a:extLst>
                    <a:ext uri="{FF2B5EF4-FFF2-40B4-BE49-F238E27FC236}">
                      <a16:creationId xmlns:a16="http://schemas.microsoft.com/office/drawing/2014/main" id="{25B7D15C-EEC4-4D1C-8EAC-DE62B8FC9069}"/>
                    </a:ext>
                  </a:extLst>
                </p14:cNvPr>
                <p14:cNvContentPartPr/>
                <p14:nvPr/>
              </p14:nvContentPartPr>
              <p14:xfrm>
                <a:off x="8063360" y="405787"/>
                <a:ext cx="104400" cy="136800"/>
              </p14:xfrm>
            </p:contentPart>
          </mc:Choice>
          <mc:Fallback>
            <p:pic>
              <p:nvPicPr>
                <p:cNvPr id="64" name="Freihand 63">
                  <a:extLst>
                    <a:ext uri="{FF2B5EF4-FFF2-40B4-BE49-F238E27FC236}">
                      <a16:creationId xmlns:a16="http://schemas.microsoft.com/office/drawing/2014/main" id="{25B7D15C-EEC4-4D1C-8EAC-DE62B8FC9069}"/>
                    </a:ext>
                  </a:extLst>
                </p:cNvPr>
                <p:cNvPicPr/>
                <p:nvPr/>
              </p:nvPicPr>
              <p:blipFill>
                <a:blip r:embed="rId250"/>
                <a:stretch>
                  <a:fillRect/>
                </a:stretch>
              </p:blipFill>
              <p:spPr>
                <a:xfrm>
                  <a:off x="8059040" y="401467"/>
                  <a:ext cx="113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5" name="Freihand 64">
                  <a:extLst>
                    <a:ext uri="{FF2B5EF4-FFF2-40B4-BE49-F238E27FC236}">
                      <a16:creationId xmlns:a16="http://schemas.microsoft.com/office/drawing/2014/main" id="{63C47D9C-919C-471C-9592-52D353565957}"/>
                    </a:ext>
                  </a:extLst>
                </p14:cNvPr>
                <p14:cNvContentPartPr/>
                <p14:nvPr/>
              </p14:nvContentPartPr>
              <p14:xfrm>
                <a:off x="8142920" y="438547"/>
                <a:ext cx="61920" cy="235800"/>
              </p14:xfrm>
            </p:contentPart>
          </mc:Choice>
          <mc:Fallback>
            <p:pic>
              <p:nvPicPr>
                <p:cNvPr id="65" name="Freihand 64">
                  <a:extLst>
                    <a:ext uri="{FF2B5EF4-FFF2-40B4-BE49-F238E27FC236}">
                      <a16:creationId xmlns:a16="http://schemas.microsoft.com/office/drawing/2014/main" id="{63C47D9C-919C-471C-9592-52D353565957}"/>
                    </a:ext>
                  </a:extLst>
                </p:cNvPr>
                <p:cNvPicPr/>
                <p:nvPr/>
              </p:nvPicPr>
              <p:blipFill>
                <a:blip r:embed="rId252"/>
                <a:stretch>
                  <a:fillRect/>
                </a:stretch>
              </p:blipFill>
              <p:spPr>
                <a:xfrm>
                  <a:off x="8138600" y="434227"/>
                  <a:ext cx="70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6" name="Freihand 65">
                  <a:extLst>
                    <a:ext uri="{FF2B5EF4-FFF2-40B4-BE49-F238E27FC236}">
                      <a16:creationId xmlns:a16="http://schemas.microsoft.com/office/drawing/2014/main" id="{686DCC36-7FDD-4BA5-8DC5-2210891E2DDF}"/>
                    </a:ext>
                  </a:extLst>
                </p14:cNvPr>
                <p14:cNvContentPartPr/>
                <p14:nvPr/>
              </p14:nvContentPartPr>
              <p14:xfrm>
                <a:off x="8290520" y="340267"/>
                <a:ext cx="94320" cy="258840"/>
              </p14:xfrm>
            </p:contentPart>
          </mc:Choice>
          <mc:Fallback>
            <p:pic>
              <p:nvPicPr>
                <p:cNvPr id="66" name="Freihand 65">
                  <a:extLst>
                    <a:ext uri="{FF2B5EF4-FFF2-40B4-BE49-F238E27FC236}">
                      <a16:creationId xmlns:a16="http://schemas.microsoft.com/office/drawing/2014/main" id="{686DCC36-7FDD-4BA5-8DC5-2210891E2DDF}"/>
                    </a:ext>
                  </a:extLst>
                </p:cNvPr>
                <p:cNvPicPr/>
                <p:nvPr/>
              </p:nvPicPr>
              <p:blipFill>
                <a:blip r:embed="rId254"/>
                <a:stretch>
                  <a:fillRect/>
                </a:stretch>
              </p:blipFill>
              <p:spPr>
                <a:xfrm>
                  <a:off x="8286200" y="335947"/>
                  <a:ext cx="1029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7" name="Freihand 66">
                  <a:extLst>
                    <a:ext uri="{FF2B5EF4-FFF2-40B4-BE49-F238E27FC236}">
                      <a16:creationId xmlns:a16="http://schemas.microsoft.com/office/drawing/2014/main" id="{000AD292-CA54-482D-8EAF-FFD8BF0E3B60}"/>
                    </a:ext>
                  </a:extLst>
                </p14:cNvPr>
                <p14:cNvContentPartPr/>
                <p14:nvPr/>
              </p14:nvContentPartPr>
              <p14:xfrm>
                <a:off x="8439560" y="348907"/>
                <a:ext cx="153360" cy="161280"/>
              </p14:xfrm>
            </p:contentPart>
          </mc:Choice>
          <mc:Fallback>
            <p:pic>
              <p:nvPicPr>
                <p:cNvPr id="67" name="Freihand 66">
                  <a:extLst>
                    <a:ext uri="{FF2B5EF4-FFF2-40B4-BE49-F238E27FC236}">
                      <a16:creationId xmlns:a16="http://schemas.microsoft.com/office/drawing/2014/main" id="{000AD292-CA54-482D-8EAF-FFD8BF0E3B60}"/>
                    </a:ext>
                  </a:extLst>
                </p:cNvPr>
                <p:cNvPicPr/>
                <p:nvPr/>
              </p:nvPicPr>
              <p:blipFill>
                <a:blip r:embed="rId256"/>
                <a:stretch>
                  <a:fillRect/>
                </a:stretch>
              </p:blipFill>
              <p:spPr>
                <a:xfrm>
                  <a:off x="8435240" y="344587"/>
                  <a:ext cx="162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8" name="Freihand 67">
                  <a:extLst>
                    <a:ext uri="{FF2B5EF4-FFF2-40B4-BE49-F238E27FC236}">
                      <a16:creationId xmlns:a16="http://schemas.microsoft.com/office/drawing/2014/main" id="{C037B69D-C853-458C-931F-8D7AC8744680}"/>
                    </a:ext>
                  </a:extLst>
                </p14:cNvPr>
                <p14:cNvContentPartPr/>
                <p14:nvPr/>
              </p14:nvContentPartPr>
              <p14:xfrm>
                <a:off x="8507600" y="470947"/>
                <a:ext cx="138960" cy="65880"/>
              </p14:xfrm>
            </p:contentPart>
          </mc:Choice>
          <mc:Fallback>
            <p:pic>
              <p:nvPicPr>
                <p:cNvPr id="68" name="Freihand 67">
                  <a:extLst>
                    <a:ext uri="{FF2B5EF4-FFF2-40B4-BE49-F238E27FC236}">
                      <a16:creationId xmlns:a16="http://schemas.microsoft.com/office/drawing/2014/main" id="{C037B69D-C853-458C-931F-8D7AC8744680}"/>
                    </a:ext>
                  </a:extLst>
                </p:cNvPr>
                <p:cNvPicPr/>
                <p:nvPr/>
              </p:nvPicPr>
              <p:blipFill>
                <a:blip r:embed="rId258"/>
                <a:stretch>
                  <a:fillRect/>
                </a:stretch>
              </p:blipFill>
              <p:spPr>
                <a:xfrm>
                  <a:off x="8503280" y="466627"/>
                  <a:ext cx="147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9" name="Freihand 68">
                  <a:extLst>
                    <a:ext uri="{FF2B5EF4-FFF2-40B4-BE49-F238E27FC236}">
                      <a16:creationId xmlns:a16="http://schemas.microsoft.com/office/drawing/2014/main" id="{2DF8383F-729B-4B37-B196-8619073A602B}"/>
                    </a:ext>
                  </a:extLst>
                </p14:cNvPr>
                <p14:cNvContentPartPr/>
                <p14:nvPr/>
              </p14:nvContentPartPr>
              <p14:xfrm>
                <a:off x="8712800" y="374467"/>
                <a:ext cx="106200" cy="145800"/>
              </p14:xfrm>
            </p:contentPart>
          </mc:Choice>
          <mc:Fallback>
            <p:pic>
              <p:nvPicPr>
                <p:cNvPr id="69" name="Freihand 68">
                  <a:extLst>
                    <a:ext uri="{FF2B5EF4-FFF2-40B4-BE49-F238E27FC236}">
                      <a16:creationId xmlns:a16="http://schemas.microsoft.com/office/drawing/2014/main" id="{2DF8383F-729B-4B37-B196-8619073A602B}"/>
                    </a:ext>
                  </a:extLst>
                </p:cNvPr>
                <p:cNvPicPr/>
                <p:nvPr/>
              </p:nvPicPr>
              <p:blipFill>
                <a:blip r:embed="rId260"/>
                <a:stretch>
                  <a:fillRect/>
                </a:stretch>
              </p:blipFill>
              <p:spPr>
                <a:xfrm>
                  <a:off x="8708480" y="370147"/>
                  <a:ext cx="114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70" name="Freihand 69">
                  <a:extLst>
                    <a:ext uri="{FF2B5EF4-FFF2-40B4-BE49-F238E27FC236}">
                      <a16:creationId xmlns:a16="http://schemas.microsoft.com/office/drawing/2014/main" id="{0C713E67-E1BE-4E68-AE94-4DC21F6480D8}"/>
                    </a:ext>
                  </a:extLst>
                </p14:cNvPr>
                <p14:cNvContentPartPr/>
                <p14:nvPr/>
              </p14:nvContentPartPr>
              <p14:xfrm>
                <a:off x="8825480" y="340267"/>
                <a:ext cx="55080" cy="252720"/>
              </p14:xfrm>
            </p:contentPart>
          </mc:Choice>
          <mc:Fallback>
            <p:pic>
              <p:nvPicPr>
                <p:cNvPr id="70" name="Freihand 69">
                  <a:extLst>
                    <a:ext uri="{FF2B5EF4-FFF2-40B4-BE49-F238E27FC236}">
                      <a16:creationId xmlns:a16="http://schemas.microsoft.com/office/drawing/2014/main" id="{0C713E67-E1BE-4E68-AE94-4DC21F6480D8}"/>
                    </a:ext>
                  </a:extLst>
                </p:cNvPr>
                <p:cNvPicPr/>
                <p:nvPr/>
              </p:nvPicPr>
              <p:blipFill>
                <a:blip r:embed="rId262"/>
                <a:stretch>
                  <a:fillRect/>
                </a:stretch>
              </p:blipFill>
              <p:spPr>
                <a:xfrm>
                  <a:off x="8821160" y="335947"/>
                  <a:ext cx="637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73" name="Freihand 72">
                  <a:extLst>
                    <a:ext uri="{FF2B5EF4-FFF2-40B4-BE49-F238E27FC236}">
                      <a16:creationId xmlns:a16="http://schemas.microsoft.com/office/drawing/2014/main" id="{B2D1091D-30D2-42B9-8013-B559192C87EF}"/>
                    </a:ext>
                  </a:extLst>
                </p14:cNvPr>
                <p14:cNvContentPartPr/>
                <p14:nvPr/>
              </p14:nvContentPartPr>
              <p14:xfrm>
                <a:off x="8640440" y="503347"/>
                <a:ext cx="9720" cy="111600"/>
              </p14:xfrm>
            </p:contentPart>
          </mc:Choice>
          <mc:Fallback>
            <p:pic>
              <p:nvPicPr>
                <p:cNvPr id="73" name="Freihand 72">
                  <a:extLst>
                    <a:ext uri="{FF2B5EF4-FFF2-40B4-BE49-F238E27FC236}">
                      <a16:creationId xmlns:a16="http://schemas.microsoft.com/office/drawing/2014/main" id="{B2D1091D-30D2-42B9-8013-B559192C87EF}"/>
                    </a:ext>
                  </a:extLst>
                </p:cNvPr>
                <p:cNvPicPr/>
                <p:nvPr/>
              </p:nvPicPr>
              <p:blipFill>
                <a:blip r:embed="rId264"/>
                <a:stretch>
                  <a:fillRect/>
                </a:stretch>
              </p:blipFill>
              <p:spPr>
                <a:xfrm>
                  <a:off x="8636120" y="499027"/>
                  <a:ext cx="18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76" name="Freihand 75">
                  <a:extLst>
                    <a:ext uri="{FF2B5EF4-FFF2-40B4-BE49-F238E27FC236}">
                      <a16:creationId xmlns:a16="http://schemas.microsoft.com/office/drawing/2014/main" id="{EC644833-1DE5-4EC0-B0D8-57134FF0081D}"/>
                    </a:ext>
                  </a:extLst>
                </p14:cNvPr>
                <p14:cNvContentPartPr/>
                <p14:nvPr/>
              </p14:nvContentPartPr>
              <p14:xfrm>
                <a:off x="9405080" y="328387"/>
                <a:ext cx="109080" cy="164520"/>
              </p14:xfrm>
            </p:contentPart>
          </mc:Choice>
          <mc:Fallback>
            <p:pic>
              <p:nvPicPr>
                <p:cNvPr id="76" name="Freihand 75">
                  <a:extLst>
                    <a:ext uri="{FF2B5EF4-FFF2-40B4-BE49-F238E27FC236}">
                      <a16:creationId xmlns:a16="http://schemas.microsoft.com/office/drawing/2014/main" id="{EC644833-1DE5-4EC0-B0D8-57134FF0081D}"/>
                    </a:ext>
                  </a:extLst>
                </p:cNvPr>
                <p:cNvPicPr/>
                <p:nvPr/>
              </p:nvPicPr>
              <p:blipFill>
                <a:blip r:embed="rId266"/>
                <a:stretch>
                  <a:fillRect/>
                </a:stretch>
              </p:blipFill>
              <p:spPr>
                <a:xfrm>
                  <a:off x="9400760" y="324067"/>
                  <a:ext cx="117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77" name="Freihand 76">
                  <a:extLst>
                    <a:ext uri="{FF2B5EF4-FFF2-40B4-BE49-F238E27FC236}">
                      <a16:creationId xmlns:a16="http://schemas.microsoft.com/office/drawing/2014/main" id="{89DD36D1-85F9-4A0F-BF05-865AFAEC7F7F}"/>
                    </a:ext>
                  </a:extLst>
                </p14:cNvPr>
                <p14:cNvContentPartPr/>
                <p14:nvPr/>
              </p14:nvContentPartPr>
              <p14:xfrm>
                <a:off x="9459080" y="429547"/>
                <a:ext cx="70200" cy="67680"/>
              </p14:xfrm>
            </p:contentPart>
          </mc:Choice>
          <mc:Fallback>
            <p:pic>
              <p:nvPicPr>
                <p:cNvPr id="77" name="Freihand 76">
                  <a:extLst>
                    <a:ext uri="{FF2B5EF4-FFF2-40B4-BE49-F238E27FC236}">
                      <a16:creationId xmlns:a16="http://schemas.microsoft.com/office/drawing/2014/main" id="{89DD36D1-85F9-4A0F-BF05-865AFAEC7F7F}"/>
                    </a:ext>
                  </a:extLst>
                </p:cNvPr>
                <p:cNvPicPr/>
                <p:nvPr/>
              </p:nvPicPr>
              <p:blipFill>
                <a:blip r:embed="rId268"/>
                <a:stretch>
                  <a:fillRect/>
                </a:stretch>
              </p:blipFill>
              <p:spPr>
                <a:xfrm>
                  <a:off x="9454760" y="425227"/>
                  <a:ext cx="78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78" name="Freihand 77">
                  <a:extLst>
                    <a:ext uri="{FF2B5EF4-FFF2-40B4-BE49-F238E27FC236}">
                      <a16:creationId xmlns:a16="http://schemas.microsoft.com/office/drawing/2014/main" id="{C9AF6D25-1FA6-4CEB-B664-DD009CA2B56E}"/>
                    </a:ext>
                  </a:extLst>
                </p14:cNvPr>
                <p14:cNvContentPartPr/>
                <p14:nvPr/>
              </p14:nvContentPartPr>
              <p14:xfrm>
                <a:off x="9545480" y="233347"/>
                <a:ext cx="123840" cy="130680"/>
              </p14:xfrm>
            </p:contentPart>
          </mc:Choice>
          <mc:Fallback>
            <p:pic>
              <p:nvPicPr>
                <p:cNvPr id="78" name="Freihand 77">
                  <a:extLst>
                    <a:ext uri="{FF2B5EF4-FFF2-40B4-BE49-F238E27FC236}">
                      <a16:creationId xmlns:a16="http://schemas.microsoft.com/office/drawing/2014/main" id="{C9AF6D25-1FA6-4CEB-B664-DD009CA2B56E}"/>
                    </a:ext>
                  </a:extLst>
                </p:cNvPr>
                <p:cNvPicPr/>
                <p:nvPr/>
              </p:nvPicPr>
              <p:blipFill>
                <a:blip r:embed="rId270"/>
                <a:stretch>
                  <a:fillRect/>
                </a:stretch>
              </p:blipFill>
              <p:spPr>
                <a:xfrm>
                  <a:off x="9541160" y="229027"/>
                  <a:ext cx="132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79" name="Freihand 78">
                  <a:extLst>
                    <a:ext uri="{FF2B5EF4-FFF2-40B4-BE49-F238E27FC236}">
                      <a16:creationId xmlns:a16="http://schemas.microsoft.com/office/drawing/2014/main" id="{19231138-CC3D-47B4-A903-80F25A2709D4}"/>
                    </a:ext>
                  </a:extLst>
                </p14:cNvPr>
                <p14:cNvContentPartPr/>
                <p14:nvPr/>
              </p14:nvContentPartPr>
              <p14:xfrm>
                <a:off x="9761120" y="352867"/>
                <a:ext cx="129600" cy="131040"/>
              </p14:xfrm>
            </p:contentPart>
          </mc:Choice>
          <mc:Fallback>
            <p:pic>
              <p:nvPicPr>
                <p:cNvPr id="79" name="Freihand 78">
                  <a:extLst>
                    <a:ext uri="{FF2B5EF4-FFF2-40B4-BE49-F238E27FC236}">
                      <a16:creationId xmlns:a16="http://schemas.microsoft.com/office/drawing/2014/main" id="{19231138-CC3D-47B4-A903-80F25A2709D4}"/>
                    </a:ext>
                  </a:extLst>
                </p:cNvPr>
                <p:cNvPicPr/>
                <p:nvPr/>
              </p:nvPicPr>
              <p:blipFill>
                <a:blip r:embed="rId272"/>
                <a:stretch>
                  <a:fillRect/>
                </a:stretch>
              </p:blipFill>
              <p:spPr>
                <a:xfrm>
                  <a:off x="9756800" y="348547"/>
                  <a:ext cx="138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80" name="Freihand 79">
                  <a:extLst>
                    <a:ext uri="{FF2B5EF4-FFF2-40B4-BE49-F238E27FC236}">
                      <a16:creationId xmlns:a16="http://schemas.microsoft.com/office/drawing/2014/main" id="{79A9B57C-2D3C-444E-906E-AA8A1E14A403}"/>
                    </a:ext>
                  </a:extLst>
                </p14:cNvPr>
                <p14:cNvContentPartPr/>
                <p14:nvPr/>
              </p14:nvContentPartPr>
              <p14:xfrm>
                <a:off x="9889280" y="199147"/>
                <a:ext cx="108360" cy="115920"/>
              </p14:xfrm>
            </p:contentPart>
          </mc:Choice>
          <mc:Fallback>
            <p:pic>
              <p:nvPicPr>
                <p:cNvPr id="80" name="Freihand 79">
                  <a:extLst>
                    <a:ext uri="{FF2B5EF4-FFF2-40B4-BE49-F238E27FC236}">
                      <a16:creationId xmlns:a16="http://schemas.microsoft.com/office/drawing/2014/main" id="{79A9B57C-2D3C-444E-906E-AA8A1E14A403}"/>
                    </a:ext>
                  </a:extLst>
                </p:cNvPr>
                <p:cNvPicPr/>
                <p:nvPr/>
              </p:nvPicPr>
              <p:blipFill>
                <a:blip r:embed="rId274"/>
                <a:stretch>
                  <a:fillRect/>
                </a:stretch>
              </p:blipFill>
              <p:spPr>
                <a:xfrm>
                  <a:off x="9884960" y="194827"/>
                  <a:ext cx="117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81" name="Freihand 80">
                  <a:extLst>
                    <a:ext uri="{FF2B5EF4-FFF2-40B4-BE49-F238E27FC236}">
                      <a16:creationId xmlns:a16="http://schemas.microsoft.com/office/drawing/2014/main" id="{B03EEE8A-DE50-4FF5-AE9F-715A35B33017}"/>
                    </a:ext>
                  </a:extLst>
                </p14:cNvPr>
                <p14:cNvContentPartPr/>
                <p14:nvPr/>
              </p14:nvContentPartPr>
              <p14:xfrm>
                <a:off x="10036520" y="243787"/>
                <a:ext cx="81360" cy="11880"/>
              </p14:xfrm>
            </p:contentPart>
          </mc:Choice>
          <mc:Fallback>
            <p:pic>
              <p:nvPicPr>
                <p:cNvPr id="81" name="Freihand 80">
                  <a:extLst>
                    <a:ext uri="{FF2B5EF4-FFF2-40B4-BE49-F238E27FC236}">
                      <a16:creationId xmlns:a16="http://schemas.microsoft.com/office/drawing/2014/main" id="{B03EEE8A-DE50-4FF5-AE9F-715A35B33017}"/>
                    </a:ext>
                  </a:extLst>
                </p:cNvPr>
                <p:cNvPicPr/>
                <p:nvPr/>
              </p:nvPicPr>
              <p:blipFill>
                <a:blip r:embed="rId276"/>
                <a:stretch>
                  <a:fillRect/>
                </a:stretch>
              </p:blipFill>
              <p:spPr>
                <a:xfrm>
                  <a:off x="10032200" y="239467"/>
                  <a:ext cx="90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82" name="Freihand 81">
                  <a:extLst>
                    <a:ext uri="{FF2B5EF4-FFF2-40B4-BE49-F238E27FC236}">
                      <a16:creationId xmlns:a16="http://schemas.microsoft.com/office/drawing/2014/main" id="{9932BB52-5C6F-4354-9B65-FFA4176015CE}"/>
                    </a:ext>
                  </a:extLst>
                </p14:cNvPr>
                <p14:cNvContentPartPr/>
                <p14:nvPr/>
              </p14:nvContentPartPr>
              <p14:xfrm>
                <a:off x="10134440" y="198427"/>
                <a:ext cx="138600" cy="101520"/>
              </p14:xfrm>
            </p:contentPart>
          </mc:Choice>
          <mc:Fallback>
            <p:pic>
              <p:nvPicPr>
                <p:cNvPr id="82" name="Freihand 81">
                  <a:extLst>
                    <a:ext uri="{FF2B5EF4-FFF2-40B4-BE49-F238E27FC236}">
                      <a16:creationId xmlns:a16="http://schemas.microsoft.com/office/drawing/2014/main" id="{9932BB52-5C6F-4354-9B65-FFA4176015CE}"/>
                    </a:ext>
                  </a:extLst>
                </p:cNvPr>
                <p:cNvPicPr/>
                <p:nvPr/>
              </p:nvPicPr>
              <p:blipFill>
                <a:blip r:embed="rId278"/>
                <a:stretch>
                  <a:fillRect/>
                </a:stretch>
              </p:blipFill>
              <p:spPr>
                <a:xfrm>
                  <a:off x="10130120" y="194107"/>
                  <a:ext cx="147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84" name="Freihand 83">
                  <a:extLst>
                    <a:ext uri="{FF2B5EF4-FFF2-40B4-BE49-F238E27FC236}">
                      <a16:creationId xmlns:a16="http://schemas.microsoft.com/office/drawing/2014/main" id="{B9161D1D-93CE-4738-B33B-CBDA31C9FC5B}"/>
                    </a:ext>
                  </a:extLst>
                </p14:cNvPr>
                <p14:cNvContentPartPr/>
                <p14:nvPr/>
              </p14:nvContentPartPr>
              <p14:xfrm>
                <a:off x="10375280" y="376627"/>
                <a:ext cx="113040" cy="2880"/>
              </p14:xfrm>
            </p:contentPart>
          </mc:Choice>
          <mc:Fallback>
            <p:pic>
              <p:nvPicPr>
                <p:cNvPr id="84" name="Freihand 83">
                  <a:extLst>
                    <a:ext uri="{FF2B5EF4-FFF2-40B4-BE49-F238E27FC236}">
                      <a16:creationId xmlns:a16="http://schemas.microsoft.com/office/drawing/2014/main" id="{B9161D1D-93CE-4738-B33B-CBDA31C9FC5B}"/>
                    </a:ext>
                  </a:extLst>
                </p:cNvPr>
                <p:cNvPicPr/>
                <p:nvPr/>
              </p:nvPicPr>
              <p:blipFill>
                <a:blip r:embed="rId280"/>
                <a:stretch>
                  <a:fillRect/>
                </a:stretch>
              </p:blipFill>
              <p:spPr>
                <a:xfrm>
                  <a:off x="10370960" y="372307"/>
                  <a:ext cx="121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85" name="Freihand 84">
                  <a:extLst>
                    <a:ext uri="{FF2B5EF4-FFF2-40B4-BE49-F238E27FC236}">
                      <a16:creationId xmlns:a16="http://schemas.microsoft.com/office/drawing/2014/main" id="{F62A4FA8-0646-4BA8-A66D-7A5CE7282A34}"/>
                    </a:ext>
                  </a:extLst>
                </p14:cNvPr>
                <p14:cNvContentPartPr/>
                <p14:nvPr/>
              </p14:nvContentPartPr>
              <p14:xfrm>
                <a:off x="10344680" y="410827"/>
                <a:ext cx="180360" cy="19800"/>
              </p14:xfrm>
            </p:contentPart>
          </mc:Choice>
          <mc:Fallback>
            <p:pic>
              <p:nvPicPr>
                <p:cNvPr id="85" name="Freihand 84">
                  <a:extLst>
                    <a:ext uri="{FF2B5EF4-FFF2-40B4-BE49-F238E27FC236}">
                      <a16:creationId xmlns:a16="http://schemas.microsoft.com/office/drawing/2014/main" id="{F62A4FA8-0646-4BA8-A66D-7A5CE7282A34}"/>
                    </a:ext>
                  </a:extLst>
                </p:cNvPr>
                <p:cNvPicPr/>
                <p:nvPr/>
              </p:nvPicPr>
              <p:blipFill>
                <a:blip r:embed="rId282"/>
                <a:stretch>
                  <a:fillRect/>
                </a:stretch>
              </p:blipFill>
              <p:spPr>
                <a:xfrm>
                  <a:off x="10340360" y="406507"/>
                  <a:ext cx="189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86" name="Freihand 85">
                  <a:extLst>
                    <a:ext uri="{FF2B5EF4-FFF2-40B4-BE49-F238E27FC236}">
                      <a16:creationId xmlns:a16="http://schemas.microsoft.com/office/drawing/2014/main" id="{F9DBF36C-1A9A-4B1E-8804-EBF4F797C641}"/>
                    </a:ext>
                  </a:extLst>
                </p14:cNvPr>
                <p14:cNvContentPartPr/>
                <p14:nvPr/>
              </p14:nvContentPartPr>
              <p14:xfrm>
                <a:off x="10649240" y="248467"/>
                <a:ext cx="136440" cy="168120"/>
              </p14:xfrm>
            </p:contentPart>
          </mc:Choice>
          <mc:Fallback>
            <p:pic>
              <p:nvPicPr>
                <p:cNvPr id="86" name="Freihand 85">
                  <a:extLst>
                    <a:ext uri="{FF2B5EF4-FFF2-40B4-BE49-F238E27FC236}">
                      <a16:creationId xmlns:a16="http://schemas.microsoft.com/office/drawing/2014/main" id="{F9DBF36C-1A9A-4B1E-8804-EBF4F797C641}"/>
                    </a:ext>
                  </a:extLst>
                </p:cNvPr>
                <p:cNvPicPr/>
                <p:nvPr/>
              </p:nvPicPr>
              <p:blipFill>
                <a:blip r:embed="rId284"/>
                <a:stretch>
                  <a:fillRect/>
                </a:stretch>
              </p:blipFill>
              <p:spPr>
                <a:xfrm>
                  <a:off x="10644920" y="244147"/>
                  <a:ext cx="145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87" name="Freihand 86">
                  <a:extLst>
                    <a:ext uri="{FF2B5EF4-FFF2-40B4-BE49-F238E27FC236}">
                      <a16:creationId xmlns:a16="http://schemas.microsoft.com/office/drawing/2014/main" id="{166F2A28-6A52-423B-A0B2-2B46B1E6BFD4}"/>
                    </a:ext>
                  </a:extLst>
                </p14:cNvPr>
                <p14:cNvContentPartPr/>
                <p14:nvPr/>
              </p14:nvContentPartPr>
              <p14:xfrm>
                <a:off x="10750400" y="371947"/>
                <a:ext cx="56160" cy="39240"/>
              </p14:xfrm>
            </p:contentPart>
          </mc:Choice>
          <mc:Fallback>
            <p:pic>
              <p:nvPicPr>
                <p:cNvPr id="87" name="Freihand 86">
                  <a:extLst>
                    <a:ext uri="{FF2B5EF4-FFF2-40B4-BE49-F238E27FC236}">
                      <a16:creationId xmlns:a16="http://schemas.microsoft.com/office/drawing/2014/main" id="{166F2A28-6A52-423B-A0B2-2B46B1E6BFD4}"/>
                    </a:ext>
                  </a:extLst>
                </p:cNvPr>
                <p:cNvPicPr/>
                <p:nvPr/>
              </p:nvPicPr>
              <p:blipFill>
                <a:blip r:embed="rId286"/>
                <a:stretch>
                  <a:fillRect/>
                </a:stretch>
              </p:blipFill>
              <p:spPr>
                <a:xfrm>
                  <a:off x="10746080" y="367627"/>
                  <a:ext cx="64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88" name="Freihand 87">
                  <a:extLst>
                    <a:ext uri="{FF2B5EF4-FFF2-40B4-BE49-F238E27FC236}">
                      <a16:creationId xmlns:a16="http://schemas.microsoft.com/office/drawing/2014/main" id="{6C6762A6-D379-472E-AD11-156F02908CA5}"/>
                    </a:ext>
                  </a:extLst>
                </p14:cNvPr>
                <p14:cNvContentPartPr/>
                <p14:nvPr/>
              </p14:nvContentPartPr>
              <p14:xfrm>
                <a:off x="10860200" y="53707"/>
                <a:ext cx="42480" cy="82080"/>
              </p14:xfrm>
            </p:contentPart>
          </mc:Choice>
          <mc:Fallback>
            <p:pic>
              <p:nvPicPr>
                <p:cNvPr id="88" name="Freihand 87">
                  <a:extLst>
                    <a:ext uri="{FF2B5EF4-FFF2-40B4-BE49-F238E27FC236}">
                      <a16:creationId xmlns:a16="http://schemas.microsoft.com/office/drawing/2014/main" id="{6C6762A6-D379-472E-AD11-156F02908CA5}"/>
                    </a:ext>
                  </a:extLst>
                </p:cNvPr>
                <p:cNvPicPr/>
                <p:nvPr/>
              </p:nvPicPr>
              <p:blipFill>
                <a:blip r:embed="rId288"/>
                <a:stretch>
                  <a:fillRect/>
                </a:stretch>
              </p:blipFill>
              <p:spPr>
                <a:xfrm>
                  <a:off x="10855880" y="49387"/>
                  <a:ext cx="51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89" name="Freihand 88">
                  <a:extLst>
                    <a:ext uri="{FF2B5EF4-FFF2-40B4-BE49-F238E27FC236}">
                      <a16:creationId xmlns:a16="http://schemas.microsoft.com/office/drawing/2014/main" id="{C6635485-75D7-4995-A66D-DB3C4EC4C5BB}"/>
                    </a:ext>
                  </a:extLst>
                </p14:cNvPr>
                <p14:cNvContentPartPr/>
                <p14:nvPr/>
              </p14:nvContentPartPr>
              <p14:xfrm>
                <a:off x="10821320" y="158107"/>
                <a:ext cx="102600" cy="21240"/>
              </p14:xfrm>
            </p:contentPart>
          </mc:Choice>
          <mc:Fallback>
            <p:pic>
              <p:nvPicPr>
                <p:cNvPr id="89" name="Freihand 88">
                  <a:extLst>
                    <a:ext uri="{FF2B5EF4-FFF2-40B4-BE49-F238E27FC236}">
                      <a16:creationId xmlns:a16="http://schemas.microsoft.com/office/drawing/2014/main" id="{C6635485-75D7-4995-A66D-DB3C4EC4C5BB}"/>
                    </a:ext>
                  </a:extLst>
                </p:cNvPr>
                <p:cNvPicPr/>
                <p:nvPr/>
              </p:nvPicPr>
              <p:blipFill>
                <a:blip r:embed="rId290"/>
                <a:stretch>
                  <a:fillRect/>
                </a:stretch>
              </p:blipFill>
              <p:spPr>
                <a:xfrm>
                  <a:off x="10817000" y="153787"/>
                  <a:ext cx="111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90" name="Freihand 89">
                  <a:extLst>
                    <a:ext uri="{FF2B5EF4-FFF2-40B4-BE49-F238E27FC236}">
                      <a16:creationId xmlns:a16="http://schemas.microsoft.com/office/drawing/2014/main" id="{43D2AE55-6188-42B3-B9A8-ACFC7E52AB9C}"/>
                    </a:ext>
                  </a:extLst>
                </p14:cNvPr>
                <p14:cNvContentPartPr/>
                <p14:nvPr/>
              </p14:nvContentPartPr>
              <p14:xfrm>
                <a:off x="10836440" y="208867"/>
                <a:ext cx="88920" cy="77760"/>
              </p14:xfrm>
            </p:contentPart>
          </mc:Choice>
          <mc:Fallback>
            <p:pic>
              <p:nvPicPr>
                <p:cNvPr id="90" name="Freihand 89">
                  <a:extLst>
                    <a:ext uri="{FF2B5EF4-FFF2-40B4-BE49-F238E27FC236}">
                      <a16:creationId xmlns:a16="http://schemas.microsoft.com/office/drawing/2014/main" id="{43D2AE55-6188-42B3-B9A8-ACFC7E52AB9C}"/>
                    </a:ext>
                  </a:extLst>
                </p:cNvPr>
                <p:cNvPicPr/>
                <p:nvPr/>
              </p:nvPicPr>
              <p:blipFill>
                <a:blip r:embed="rId292"/>
                <a:stretch>
                  <a:fillRect/>
                </a:stretch>
              </p:blipFill>
              <p:spPr>
                <a:xfrm>
                  <a:off x="10832120" y="204547"/>
                  <a:ext cx="97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91" name="Freihand 90">
                  <a:extLst>
                    <a:ext uri="{FF2B5EF4-FFF2-40B4-BE49-F238E27FC236}">
                      <a16:creationId xmlns:a16="http://schemas.microsoft.com/office/drawing/2014/main" id="{5DBCDB17-47B6-41B9-AD79-99E9CC76D6D2}"/>
                    </a:ext>
                  </a:extLst>
                </p14:cNvPr>
                <p14:cNvContentPartPr/>
                <p14:nvPr/>
              </p14:nvContentPartPr>
              <p14:xfrm>
                <a:off x="11003120" y="236587"/>
                <a:ext cx="120600" cy="140040"/>
              </p14:xfrm>
            </p:contentPart>
          </mc:Choice>
          <mc:Fallback>
            <p:pic>
              <p:nvPicPr>
                <p:cNvPr id="91" name="Freihand 90">
                  <a:extLst>
                    <a:ext uri="{FF2B5EF4-FFF2-40B4-BE49-F238E27FC236}">
                      <a16:creationId xmlns:a16="http://schemas.microsoft.com/office/drawing/2014/main" id="{5DBCDB17-47B6-41B9-AD79-99E9CC76D6D2}"/>
                    </a:ext>
                  </a:extLst>
                </p:cNvPr>
                <p:cNvPicPr/>
                <p:nvPr/>
              </p:nvPicPr>
              <p:blipFill>
                <a:blip r:embed="rId294"/>
                <a:stretch>
                  <a:fillRect/>
                </a:stretch>
              </p:blipFill>
              <p:spPr>
                <a:xfrm>
                  <a:off x="10998800" y="232267"/>
                  <a:ext cx="129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92" name="Freihand 91">
                  <a:extLst>
                    <a:ext uri="{FF2B5EF4-FFF2-40B4-BE49-F238E27FC236}">
                      <a16:creationId xmlns:a16="http://schemas.microsoft.com/office/drawing/2014/main" id="{8519FB52-1C70-429A-BC0C-89745F7CB559}"/>
                    </a:ext>
                  </a:extLst>
                </p14:cNvPr>
                <p14:cNvContentPartPr/>
                <p14:nvPr/>
              </p14:nvContentPartPr>
              <p14:xfrm>
                <a:off x="11119040" y="56947"/>
                <a:ext cx="143280" cy="70920"/>
              </p14:xfrm>
            </p:contentPart>
          </mc:Choice>
          <mc:Fallback>
            <p:pic>
              <p:nvPicPr>
                <p:cNvPr id="92" name="Freihand 91">
                  <a:extLst>
                    <a:ext uri="{FF2B5EF4-FFF2-40B4-BE49-F238E27FC236}">
                      <a16:creationId xmlns:a16="http://schemas.microsoft.com/office/drawing/2014/main" id="{8519FB52-1C70-429A-BC0C-89745F7CB559}"/>
                    </a:ext>
                  </a:extLst>
                </p:cNvPr>
                <p:cNvPicPr/>
                <p:nvPr/>
              </p:nvPicPr>
              <p:blipFill>
                <a:blip r:embed="rId296"/>
                <a:stretch>
                  <a:fillRect/>
                </a:stretch>
              </p:blipFill>
              <p:spPr>
                <a:xfrm>
                  <a:off x="11114720" y="52627"/>
                  <a:ext cx="151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93" name="Freihand 92">
                  <a:extLst>
                    <a:ext uri="{FF2B5EF4-FFF2-40B4-BE49-F238E27FC236}">
                      <a16:creationId xmlns:a16="http://schemas.microsoft.com/office/drawing/2014/main" id="{920FDE83-B2CB-4A53-9C60-CD73D1842C78}"/>
                    </a:ext>
                  </a:extLst>
                </p14:cNvPr>
                <p14:cNvContentPartPr/>
                <p14:nvPr/>
              </p14:nvContentPartPr>
              <p14:xfrm>
                <a:off x="11154680" y="133627"/>
                <a:ext cx="157680" cy="34560"/>
              </p14:xfrm>
            </p:contentPart>
          </mc:Choice>
          <mc:Fallback>
            <p:pic>
              <p:nvPicPr>
                <p:cNvPr id="93" name="Freihand 92">
                  <a:extLst>
                    <a:ext uri="{FF2B5EF4-FFF2-40B4-BE49-F238E27FC236}">
                      <a16:creationId xmlns:a16="http://schemas.microsoft.com/office/drawing/2014/main" id="{920FDE83-B2CB-4A53-9C60-CD73D1842C78}"/>
                    </a:ext>
                  </a:extLst>
                </p:cNvPr>
                <p:cNvPicPr/>
                <p:nvPr/>
              </p:nvPicPr>
              <p:blipFill>
                <a:blip r:embed="rId298"/>
                <a:stretch>
                  <a:fillRect/>
                </a:stretch>
              </p:blipFill>
              <p:spPr>
                <a:xfrm>
                  <a:off x="11150360" y="129307"/>
                  <a:ext cx="166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94" name="Freihand 93">
                  <a:extLst>
                    <a:ext uri="{FF2B5EF4-FFF2-40B4-BE49-F238E27FC236}">
                      <a16:creationId xmlns:a16="http://schemas.microsoft.com/office/drawing/2014/main" id="{B521AE78-C334-4AD1-9B49-3E1429DAFA4C}"/>
                    </a:ext>
                  </a:extLst>
                </p14:cNvPr>
                <p14:cNvContentPartPr/>
                <p14:nvPr/>
              </p14:nvContentPartPr>
              <p14:xfrm>
                <a:off x="11158640" y="186907"/>
                <a:ext cx="90720" cy="76320"/>
              </p14:xfrm>
            </p:contentPart>
          </mc:Choice>
          <mc:Fallback>
            <p:pic>
              <p:nvPicPr>
                <p:cNvPr id="94" name="Freihand 93">
                  <a:extLst>
                    <a:ext uri="{FF2B5EF4-FFF2-40B4-BE49-F238E27FC236}">
                      <a16:creationId xmlns:a16="http://schemas.microsoft.com/office/drawing/2014/main" id="{B521AE78-C334-4AD1-9B49-3E1429DAFA4C}"/>
                    </a:ext>
                  </a:extLst>
                </p:cNvPr>
                <p:cNvPicPr/>
                <p:nvPr/>
              </p:nvPicPr>
              <p:blipFill>
                <a:blip r:embed="rId300"/>
                <a:stretch>
                  <a:fillRect/>
                </a:stretch>
              </p:blipFill>
              <p:spPr>
                <a:xfrm>
                  <a:off x="11154320" y="182587"/>
                  <a:ext cx="99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5" name="Freihand 174">
                  <a:extLst>
                    <a:ext uri="{FF2B5EF4-FFF2-40B4-BE49-F238E27FC236}">
                      <a16:creationId xmlns:a16="http://schemas.microsoft.com/office/drawing/2014/main" id="{AC6D79AA-AC46-4230-B138-4BDBB93CBF2B}"/>
                    </a:ext>
                  </a:extLst>
                </p14:cNvPr>
                <p14:cNvContentPartPr/>
                <p14:nvPr/>
              </p14:nvContentPartPr>
              <p14:xfrm>
                <a:off x="10626920" y="804667"/>
                <a:ext cx="56880" cy="839160"/>
              </p14:xfrm>
            </p:contentPart>
          </mc:Choice>
          <mc:Fallback>
            <p:pic>
              <p:nvPicPr>
                <p:cNvPr id="175" name="Freihand 174">
                  <a:extLst>
                    <a:ext uri="{FF2B5EF4-FFF2-40B4-BE49-F238E27FC236}">
                      <a16:creationId xmlns:a16="http://schemas.microsoft.com/office/drawing/2014/main" id="{AC6D79AA-AC46-4230-B138-4BDBB93CBF2B}"/>
                    </a:ext>
                  </a:extLst>
                </p:cNvPr>
                <p:cNvPicPr/>
                <p:nvPr/>
              </p:nvPicPr>
              <p:blipFill>
                <a:blip r:embed="rId302"/>
                <a:stretch>
                  <a:fillRect/>
                </a:stretch>
              </p:blipFill>
              <p:spPr>
                <a:xfrm>
                  <a:off x="10622600" y="800347"/>
                  <a:ext cx="65520" cy="847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6" name="Freihand 175">
                  <a:extLst>
                    <a:ext uri="{FF2B5EF4-FFF2-40B4-BE49-F238E27FC236}">
                      <a16:creationId xmlns:a16="http://schemas.microsoft.com/office/drawing/2014/main" id="{485F094B-53FE-4F13-8FA0-77B5C8D71E00}"/>
                    </a:ext>
                  </a:extLst>
                </p14:cNvPr>
                <p14:cNvContentPartPr/>
                <p14:nvPr/>
              </p14:nvContentPartPr>
              <p14:xfrm>
                <a:off x="10410560" y="1592707"/>
                <a:ext cx="1319040" cy="20880"/>
              </p14:xfrm>
            </p:contentPart>
          </mc:Choice>
          <mc:Fallback>
            <p:pic>
              <p:nvPicPr>
                <p:cNvPr id="176" name="Freihand 175">
                  <a:extLst>
                    <a:ext uri="{FF2B5EF4-FFF2-40B4-BE49-F238E27FC236}">
                      <a16:creationId xmlns:a16="http://schemas.microsoft.com/office/drawing/2014/main" id="{485F094B-53FE-4F13-8FA0-77B5C8D71E00}"/>
                    </a:ext>
                  </a:extLst>
                </p:cNvPr>
                <p:cNvPicPr/>
                <p:nvPr/>
              </p:nvPicPr>
              <p:blipFill>
                <a:blip r:embed="rId304"/>
                <a:stretch>
                  <a:fillRect/>
                </a:stretch>
              </p:blipFill>
              <p:spPr>
                <a:xfrm>
                  <a:off x="10406240" y="1588387"/>
                  <a:ext cx="1327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7" name="Freihand 176">
                  <a:extLst>
                    <a:ext uri="{FF2B5EF4-FFF2-40B4-BE49-F238E27FC236}">
                      <a16:creationId xmlns:a16="http://schemas.microsoft.com/office/drawing/2014/main" id="{EA94FDD3-E84B-4D45-9EB2-DB9D911C6E76}"/>
                    </a:ext>
                  </a:extLst>
                </p14:cNvPr>
                <p14:cNvContentPartPr/>
                <p14:nvPr/>
              </p14:nvContentPartPr>
              <p14:xfrm>
                <a:off x="11722400" y="1507387"/>
                <a:ext cx="219240" cy="218880"/>
              </p14:xfrm>
            </p:contentPart>
          </mc:Choice>
          <mc:Fallback>
            <p:pic>
              <p:nvPicPr>
                <p:cNvPr id="177" name="Freihand 176">
                  <a:extLst>
                    <a:ext uri="{FF2B5EF4-FFF2-40B4-BE49-F238E27FC236}">
                      <a16:creationId xmlns:a16="http://schemas.microsoft.com/office/drawing/2014/main" id="{EA94FDD3-E84B-4D45-9EB2-DB9D911C6E76}"/>
                    </a:ext>
                  </a:extLst>
                </p:cNvPr>
                <p:cNvPicPr/>
                <p:nvPr/>
              </p:nvPicPr>
              <p:blipFill>
                <a:blip r:embed="rId306"/>
                <a:stretch>
                  <a:fillRect/>
                </a:stretch>
              </p:blipFill>
              <p:spPr>
                <a:xfrm>
                  <a:off x="11718080" y="1503067"/>
                  <a:ext cx="227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A2658E74-309E-4113-B75D-A980D04A7612}"/>
                    </a:ext>
                  </a:extLst>
                </p14:cNvPr>
                <p14:cNvContentPartPr/>
                <p14:nvPr/>
              </p14:nvContentPartPr>
              <p14:xfrm>
                <a:off x="10534400" y="602347"/>
                <a:ext cx="240480" cy="225360"/>
              </p14:xfrm>
            </p:contentPart>
          </mc:Choice>
          <mc:Fallback>
            <p:pic>
              <p:nvPicPr>
                <p:cNvPr id="178" name="Freihand 177">
                  <a:extLst>
                    <a:ext uri="{FF2B5EF4-FFF2-40B4-BE49-F238E27FC236}">
                      <a16:creationId xmlns:a16="http://schemas.microsoft.com/office/drawing/2014/main" id="{A2658E74-309E-4113-B75D-A980D04A7612}"/>
                    </a:ext>
                  </a:extLst>
                </p:cNvPr>
                <p:cNvPicPr/>
                <p:nvPr/>
              </p:nvPicPr>
              <p:blipFill>
                <a:blip r:embed="rId308"/>
                <a:stretch>
                  <a:fillRect/>
                </a:stretch>
              </p:blipFill>
              <p:spPr>
                <a:xfrm>
                  <a:off x="10530080" y="598027"/>
                  <a:ext cx="249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0" name="Freihand 179">
                  <a:extLst>
                    <a:ext uri="{FF2B5EF4-FFF2-40B4-BE49-F238E27FC236}">
                      <a16:creationId xmlns:a16="http://schemas.microsoft.com/office/drawing/2014/main" id="{A863D809-7940-4FC1-B340-D7CEC8C29AC4}"/>
                    </a:ext>
                  </a:extLst>
                </p14:cNvPr>
                <p14:cNvContentPartPr/>
                <p14:nvPr/>
              </p14:nvContentPartPr>
              <p14:xfrm>
                <a:off x="10317680" y="638707"/>
                <a:ext cx="126720" cy="205920"/>
              </p14:xfrm>
            </p:contentPart>
          </mc:Choice>
          <mc:Fallback>
            <p:pic>
              <p:nvPicPr>
                <p:cNvPr id="180" name="Freihand 179">
                  <a:extLst>
                    <a:ext uri="{FF2B5EF4-FFF2-40B4-BE49-F238E27FC236}">
                      <a16:creationId xmlns:a16="http://schemas.microsoft.com/office/drawing/2014/main" id="{A863D809-7940-4FC1-B340-D7CEC8C29AC4}"/>
                    </a:ext>
                  </a:extLst>
                </p:cNvPr>
                <p:cNvPicPr/>
                <p:nvPr/>
              </p:nvPicPr>
              <p:blipFill>
                <a:blip r:embed="rId310"/>
                <a:stretch>
                  <a:fillRect/>
                </a:stretch>
              </p:blipFill>
              <p:spPr>
                <a:xfrm>
                  <a:off x="10313360" y="634387"/>
                  <a:ext cx="1353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Freihand 180">
                  <a:extLst>
                    <a:ext uri="{FF2B5EF4-FFF2-40B4-BE49-F238E27FC236}">
                      <a16:creationId xmlns:a16="http://schemas.microsoft.com/office/drawing/2014/main" id="{A12CFA4C-76C3-42AC-8F74-79570E767E8B}"/>
                    </a:ext>
                  </a:extLst>
                </p14:cNvPr>
                <p14:cNvContentPartPr/>
                <p14:nvPr/>
              </p14:nvContentPartPr>
              <p14:xfrm>
                <a:off x="11666240" y="1766947"/>
                <a:ext cx="92520" cy="190080"/>
              </p14:xfrm>
            </p:contentPart>
          </mc:Choice>
          <mc:Fallback>
            <p:pic>
              <p:nvPicPr>
                <p:cNvPr id="181" name="Freihand 180">
                  <a:extLst>
                    <a:ext uri="{FF2B5EF4-FFF2-40B4-BE49-F238E27FC236}">
                      <a16:creationId xmlns:a16="http://schemas.microsoft.com/office/drawing/2014/main" id="{A12CFA4C-76C3-42AC-8F74-79570E767E8B}"/>
                    </a:ext>
                  </a:extLst>
                </p:cNvPr>
                <p:cNvPicPr/>
                <p:nvPr/>
              </p:nvPicPr>
              <p:blipFill>
                <a:blip r:embed="rId312"/>
                <a:stretch>
                  <a:fillRect/>
                </a:stretch>
              </p:blipFill>
              <p:spPr>
                <a:xfrm>
                  <a:off x="11661920" y="1762627"/>
                  <a:ext cx="101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88B6F8BA-FF28-4E6C-BC3B-AF55B1692C46}"/>
                    </a:ext>
                  </a:extLst>
                </p14:cNvPr>
                <p14:cNvContentPartPr/>
                <p14:nvPr/>
              </p14:nvContentPartPr>
              <p14:xfrm>
                <a:off x="11615120" y="1804387"/>
                <a:ext cx="160920" cy="100440"/>
              </p14:xfrm>
            </p:contentPart>
          </mc:Choice>
          <mc:Fallback>
            <p:pic>
              <p:nvPicPr>
                <p:cNvPr id="182" name="Freihand 181">
                  <a:extLst>
                    <a:ext uri="{FF2B5EF4-FFF2-40B4-BE49-F238E27FC236}">
                      <a16:creationId xmlns:a16="http://schemas.microsoft.com/office/drawing/2014/main" id="{88B6F8BA-FF28-4E6C-BC3B-AF55B1692C46}"/>
                    </a:ext>
                  </a:extLst>
                </p:cNvPr>
                <p:cNvPicPr/>
                <p:nvPr/>
              </p:nvPicPr>
              <p:blipFill>
                <a:blip r:embed="rId314"/>
                <a:stretch>
                  <a:fillRect/>
                </a:stretch>
              </p:blipFill>
              <p:spPr>
                <a:xfrm>
                  <a:off x="11610800" y="1800067"/>
                  <a:ext cx="169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4" name="Freihand 183">
                  <a:extLst>
                    <a:ext uri="{FF2B5EF4-FFF2-40B4-BE49-F238E27FC236}">
                      <a16:creationId xmlns:a16="http://schemas.microsoft.com/office/drawing/2014/main" id="{4FC6D133-7B93-469F-BDED-BBE87C1DDD32}"/>
                    </a:ext>
                  </a:extLst>
                </p14:cNvPr>
                <p14:cNvContentPartPr/>
                <p14:nvPr/>
              </p14:nvContentPartPr>
              <p14:xfrm>
                <a:off x="10656440" y="817987"/>
                <a:ext cx="979200" cy="651960"/>
              </p14:xfrm>
            </p:contentPart>
          </mc:Choice>
          <mc:Fallback>
            <p:pic>
              <p:nvPicPr>
                <p:cNvPr id="184" name="Freihand 183">
                  <a:extLst>
                    <a:ext uri="{FF2B5EF4-FFF2-40B4-BE49-F238E27FC236}">
                      <a16:creationId xmlns:a16="http://schemas.microsoft.com/office/drawing/2014/main" id="{4FC6D133-7B93-469F-BDED-BBE87C1DDD32}"/>
                    </a:ext>
                  </a:extLst>
                </p:cNvPr>
                <p:cNvPicPr/>
                <p:nvPr/>
              </p:nvPicPr>
              <p:blipFill>
                <a:blip r:embed="rId316"/>
                <a:stretch>
                  <a:fillRect/>
                </a:stretch>
              </p:blipFill>
              <p:spPr>
                <a:xfrm>
                  <a:off x="10652120" y="813667"/>
                  <a:ext cx="98784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5" name="Freihand 184">
                  <a:extLst>
                    <a:ext uri="{FF2B5EF4-FFF2-40B4-BE49-F238E27FC236}">
                      <a16:creationId xmlns:a16="http://schemas.microsoft.com/office/drawing/2014/main" id="{3241C876-C8DA-4844-994A-55A68F8C33DB}"/>
                    </a:ext>
                  </a:extLst>
                </p14:cNvPr>
                <p14:cNvContentPartPr/>
                <p14:nvPr/>
              </p14:nvContentPartPr>
              <p14:xfrm>
                <a:off x="10640600" y="855427"/>
                <a:ext cx="1040760" cy="454320"/>
              </p14:xfrm>
            </p:contentPart>
          </mc:Choice>
          <mc:Fallback>
            <p:pic>
              <p:nvPicPr>
                <p:cNvPr id="185" name="Freihand 184">
                  <a:extLst>
                    <a:ext uri="{FF2B5EF4-FFF2-40B4-BE49-F238E27FC236}">
                      <a16:creationId xmlns:a16="http://schemas.microsoft.com/office/drawing/2014/main" id="{3241C876-C8DA-4844-994A-55A68F8C33DB}"/>
                    </a:ext>
                  </a:extLst>
                </p:cNvPr>
                <p:cNvPicPr/>
                <p:nvPr/>
              </p:nvPicPr>
              <p:blipFill>
                <a:blip r:embed="rId318"/>
                <a:stretch>
                  <a:fillRect/>
                </a:stretch>
              </p:blipFill>
              <p:spPr>
                <a:xfrm>
                  <a:off x="10636280" y="851107"/>
                  <a:ext cx="104940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7" name="Freihand 186">
                  <a:extLst>
                    <a:ext uri="{FF2B5EF4-FFF2-40B4-BE49-F238E27FC236}">
                      <a16:creationId xmlns:a16="http://schemas.microsoft.com/office/drawing/2014/main" id="{0E1DAA6F-635D-40C8-9718-8369C88BD4A3}"/>
                    </a:ext>
                  </a:extLst>
                </p14:cNvPr>
                <p14:cNvContentPartPr/>
                <p14:nvPr/>
              </p14:nvContentPartPr>
              <p14:xfrm>
                <a:off x="11720600" y="693067"/>
                <a:ext cx="103320" cy="171720"/>
              </p14:xfrm>
            </p:contentPart>
          </mc:Choice>
          <mc:Fallback>
            <p:pic>
              <p:nvPicPr>
                <p:cNvPr id="187" name="Freihand 186">
                  <a:extLst>
                    <a:ext uri="{FF2B5EF4-FFF2-40B4-BE49-F238E27FC236}">
                      <a16:creationId xmlns:a16="http://schemas.microsoft.com/office/drawing/2014/main" id="{0E1DAA6F-635D-40C8-9718-8369C88BD4A3}"/>
                    </a:ext>
                  </a:extLst>
                </p:cNvPr>
                <p:cNvPicPr/>
                <p:nvPr/>
              </p:nvPicPr>
              <p:blipFill>
                <a:blip r:embed="rId320"/>
                <a:stretch>
                  <a:fillRect/>
                </a:stretch>
              </p:blipFill>
              <p:spPr>
                <a:xfrm>
                  <a:off x="11716280" y="688747"/>
                  <a:ext cx="111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8" name="Freihand 187">
                  <a:extLst>
                    <a:ext uri="{FF2B5EF4-FFF2-40B4-BE49-F238E27FC236}">
                      <a16:creationId xmlns:a16="http://schemas.microsoft.com/office/drawing/2014/main" id="{BD0C2D87-1EEC-41AE-8CE0-3E59702BAE2E}"/>
                    </a:ext>
                  </a:extLst>
                </p14:cNvPr>
                <p14:cNvContentPartPr/>
                <p14:nvPr/>
              </p14:nvContentPartPr>
              <p14:xfrm>
                <a:off x="11772440" y="686947"/>
                <a:ext cx="73440" cy="180000"/>
              </p14:xfrm>
            </p:contentPart>
          </mc:Choice>
          <mc:Fallback>
            <p:pic>
              <p:nvPicPr>
                <p:cNvPr id="188" name="Freihand 187">
                  <a:extLst>
                    <a:ext uri="{FF2B5EF4-FFF2-40B4-BE49-F238E27FC236}">
                      <a16:creationId xmlns:a16="http://schemas.microsoft.com/office/drawing/2014/main" id="{BD0C2D87-1EEC-41AE-8CE0-3E59702BAE2E}"/>
                    </a:ext>
                  </a:extLst>
                </p:cNvPr>
                <p:cNvPicPr/>
                <p:nvPr/>
              </p:nvPicPr>
              <p:blipFill>
                <a:blip r:embed="rId322"/>
                <a:stretch>
                  <a:fillRect/>
                </a:stretch>
              </p:blipFill>
              <p:spPr>
                <a:xfrm>
                  <a:off x="11768120" y="682627"/>
                  <a:ext cx="82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9" name="Freihand 188">
                  <a:extLst>
                    <a:ext uri="{FF2B5EF4-FFF2-40B4-BE49-F238E27FC236}">
                      <a16:creationId xmlns:a16="http://schemas.microsoft.com/office/drawing/2014/main" id="{1E02BB01-E195-4F43-8A31-D0FA284B194B}"/>
                    </a:ext>
                  </a:extLst>
                </p14:cNvPr>
                <p14:cNvContentPartPr/>
                <p14:nvPr/>
              </p14:nvContentPartPr>
              <p14:xfrm>
                <a:off x="11764520" y="1280227"/>
                <a:ext cx="10800" cy="92160"/>
              </p14:xfrm>
            </p:contentPart>
          </mc:Choice>
          <mc:Fallback>
            <p:pic>
              <p:nvPicPr>
                <p:cNvPr id="189" name="Freihand 188">
                  <a:extLst>
                    <a:ext uri="{FF2B5EF4-FFF2-40B4-BE49-F238E27FC236}">
                      <a16:creationId xmlns:a16="http://schemas.microsoft.com/office/drawing/2014/main" id="{1E02BB01-E195-4F43-8A31-D0FA284B194B}"/>
                    </a:ext>
                  </a:extLst>
                </p:cNvPr>
                <p:cNvPicPr/>
                <p:nvPr/>
              </p:nvPicPr>
              <p:blipFill>
                <a:blip r:embed="rId324"/>
                <a:stretch>
                  <a:fillRect/>
                </a:stretch>
              </p:blipFill>
              <p:spPr>
                <a:xfrm>
                  <a:off x="11760200" y="1275907"/>
                  <a:ext cx="19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0" name="Freihand 189">
                  <a:extLst>
                    <a:ext uri="{FF2B5EF4-FFF2-40B4-BE49-F238E27FC236}">
                      <a16:creationId xmlns:a16="http://schemas.microsoft.com/office/drawing/2014/main" id="{289DA253-AD89-44DB-B991-7091575AF70A}"/>
                    </a:ext>
                  </a:extLst>
                </p14:cNvPr>
                <p14:cNvContentPartPr/>
                <p14:nvPr/>
              </p14:nvContentPartPr>
              <p14:xfrm>
                <a:off x="11772080" y="1247827"/>
                <a:ext cx="94320" cy="157320"/>
              </p14:xfrm>
            </p:contentPart>
          </mc:Choice>
          <mc:Fallback>
            <p:pic>
              <p:nvPicPr>
                <p:cNvPr id="190" name="Freihand 189">
                  <a:extLst>
                    <a:ext uri="{FF2B5EF4-FFF2-40B4-BE49-F238E27FC236}">
                      <a16:creationId xmlns:a16="http://schemas.microsoft.com/office/drawing/2014/main" id="{289DA253-AD89-44DB-B991-7091575AF70A}"/>
                    </a:ext>
                  </a:extLst>
                </p:cNvPr>
                <p:cNvPicPr/>
                <p:nvPr/>
              </p:nvPicPr>
              <p:blipFill>
                <a:blip r:embed="rId326"/>
                <a:stretch>
                  <a:fillRect/>
                </a:stretch>
              </p:blipFill>
              <p:spPr>
                <a:xfrm>
                  <a:off x="11767760" y="1243507"/>
                  <a:ext cx="102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2" name="Freihand 191">
                  <a:extLst>
                    <a:ext uri="{FF2B5EF4-FFF2-40B4-BE49-F238E27FC236}">
                      <a16:creationId xmlns:a16="http://schemas.microsoft.com/office/drawing/2014/main" id="{6982EF04-038C-4EAB-928E-D888AB4082C7}"/>
                    </a:ext>
                  </a:extLst>
                </p14:cNvPr>
                <p14:cNvContentPartPr/>
                <p14:nvPr/>
              </p14:nvContentPartPr>
              <p14:xfrm>
                <a:off x="10670120" y="1090507"/>
                <a:ext cx="151560" cy="8280"/>
              </p14:xfrm>
            </p:contentPart>
          </mc:Choice>
          <mc:Fallback>
            <p:pic>
              <p:nvPicPr>
                <p:cNvPr id="192" name="Freihand 191">
                  <a:extLst>
                    <a:ext uri="{FF2B5EF4-FFF2-40B4-BE49-F238E27FC236}">
                      <a16:creationId xmlns:a16="http://schemas.microsoft.com/office/drawing/2014/main" id="{6982EF04-038C-4EAB-928E-D888AB4082C7}"/>
                    </a:ext>
                  </a:extLst>
                </p:cNvPr>
                <p:cNvPicPr/>
                <p:nvPr/>
              </p:nvPicPr>
              <p:blipFill>
                <a:blip r:embed="rId328"/>
                <a:stretch>
                  <a:fillRect/>
                </a:stretch>
              </p:blipFill>
              <p:spPr>
                <a:xfrm>
                  <a:off x="10665800" y="1086187"/>
                  <a:ext cx="160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3" name="Freihand 192">
                  <a:extLst>
                    <a:ext uri="{FF2B5EF4-FFF2-40B4-BE49-F238E27FC236}">
                      <a16:creationId xmlns:a16="http://schemas.microsoft.com/office/drawing/2014/main" id="{A56B2013-E099-4585-A5EA-47E3FFF752F4}"/>
                    </a:ext>
                  </a:extLst>
                </p14:cNvPr>
                <p14:cNvContentPartPr/>
                <p14:nvPr/>
              </p14:nvContentPartPr>
              <p14:xfrm>
                <a:off x="10962800" y="1059907"/>
                <a:ext cx="319680" cy="14760"/>
              </p14:xfrm>
            </p:contentPart>
          </mc:Choice>
          <mc:Fallback>
            <p:pic>
              <p:nvPicPr>
                <p:cNvPr id="193" name="Freihand 192">
                  <a:extLst>
                    <a:ext uri="{FF2B5EF4-FFF2-40B4-BE49-F238E27FC236}">
                      <a16:creationId xmlns:a16="http://schemas.microsoft.com/office/drawing/2014/main" id="{A56B2013-E099-4585-A5EA-47E3FFF752F4}"/>
                    </a:ext>
                  </a:extLst>
                </p:cNvPr>
                <p:cNvPicPr/>
                <p:nvPr/>
              </p:nvPicPr>
              <p:blipFill>
                <a:blip r:embed="rId330"/>
                <a:stretch>
                  <a:fillRect/>
                </a:stretch>
              </p:blipFill>
              <p:spPr>
                <a:xfrm>
                  <a:off x="10958480" y="1055587"/>
                  <a:ext cx="328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4" name="Freihand 193">
                  <a:extLst>
                    <a:ext uri="{FF2B5EF4-FFF2-40B4-BE49-F238E27FC236}">
                      <a16:creationId xmlns:a16="http://schemas.microsoft.com/office/drawing/2014/main" id="{D3E8BB51-7C50-46DE-B312-262329CA22D7}"/>
                    </a:ext>
                  </a:extLst>
                </p14:cNvPr>
                <p14:cNvContentPartPr/>
                <p14:nvPr/>
              </p14:nvContentPartPr>
              <p14:xfrm>
                <a:off x="11200760" y="1120027"/>
                <a:ext cx="26640" cy="486720"/>
              </p14:xfrm>
            </p:contentPart>
          </mc:Choice>
          <mc:Fallback>
            <p:pic>
              <p:nvPicPr>
                <p:cNvPr id="194" name="Freihand 193">
                  <a:extLst>
                    <a:ext uri="{FF2B5EF4-FFF2-40B4-BE49-F238E27FC236}">
                      <a16:creationId xmlns:a16="http://schemas.microsoft.com/office/drawing/2014/main" id="{D3E8BB51-7C50-46DE-B312-262329CA22D7}"/>
                    </a:ext>
                  </a:extLst>
                </p:cNvPr>
                <p:cNvPicPr/>
                <p:nvPr/>
              </p:nvPicPr>
              <p:blipFill>
                <a:blip r:embed="rId332"/>
                <a:stretch>
                  <a:fillRect/>
                </a:stretch>
              </p:blipFill>
              <p:spPr>
                <a:xfrm>
                  <a:off x="11196440" y="1115707"/>
                  <a:ext cx="3528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6" name="Freihand 195">
                  <a:extLst>
                    <a:ext uri="{FF2B5EF4-FFF2-40B4-BE49-F238E27FC236}">
                      <a16:creationId xmlns:a16="http://schemas.microsoft.com/office/drawing/2014/main" id="{F4F16253-7472-4343-A1D6-CA9359581101}"/>
                    </a:ext>
                  </a:extLst>
                </p14:cNvPr>
                <p14:cNvContentPartPr/>
                <p14:nvPr/>
              </p14:nvContentPartPr>
              <p14:xfrm>
                <a:off x="10354400" y="1064587"/>
                <a:ext cx="73800" cy="179280"/>
              </p14:xfrm>
            </p:contentPart>
          </mc:Choice>
          <mc:Fallback>
            <p:pic>
              <p:nvPicPr>
                <p:cNvPr id="196" name="Freihand 195">
                  <a:extLst>
                    <a:ext uri="{FF2B5EF4-FFF2-40B4-BE49-F238E27FC236}">
                      <a16:creationId xmlns:a16="http://schemas.microsoft.com/office/drawing/2014/main" id="{F4F16253-7472-4343-A1D6-CA9359581101}"/>
                    </a:ext>
                  </a:extLst>
                </p:cNvPr>
                <p:cNvPicPr/>
                <p:nvPr/>
              </p:nvPicPr>
              <p:blipFill>
                <a:blip r:embed="rId334"/>
                <a:stretch>
                  <a:fillRect/>
                </a:stretch>
              </p:blipFill>
              <p:spPr>
                <a:xfrm>
                  <a:off x="10350080" y="1060267"/>
                  <a:ext cx="82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7" name="Freihand 196">
                  <a:extLst>
                    <a:ext uri="{FF2B5EF4-FFF2-40B4-BE49-F238E27FC236}">
                      <a16:creationId xmlns:a16="http://schemas.microsoft.com/office/drawing/2014/main" id="{641273B5-EF41-4FF0-B0BC-3E3F8017A537}"/>
                    </a:ext>
                  </a:extLst>
                </p14:cNvPr>
                <p14:cNvContentPartPr/>
                <p14:nvPr/>
              </p14:nvContentPartPr>
              <p14:xfrm>
                <a:off x="10461320" y="981067"/>
                <a:ext cx="88560" cy="116640"/>
              </p14:xfrm>
            </p:contentPart>
          </mc:Choice>
          <mc:Fallback>
            <p:pic>
              <p:nvPicPr>
                <p:cNvPr id="197" name="Freihand 196">
                  <a:extLst>
                    <a:ext uri="{FF2B5EF4-FFF2-40B4-BE49-F238E27FC236}">
                      <a16:creationId xmlns:a16="http://schemas.microsoft.com/office/drawing/2014/main" id="{641273B5-EF41-4FF0-B0BC-3E3F8017A537}"/>
                    </a:ext>
                  </a:extLst>
                </p:cNvPr>
                <p:cNvPicPr/>
                <p:nvPr/>
              </p:nvPicPr>
              <p:blipFill>
                <a:blip r:embed="rId336"/>
                <a:stretch>
                  <a:fillRect/>
                </a:stretch>
              </p:blipFill>
              <p:spPr>
                <a:xfrm>
                  <a:off x="10457000" y="976747"/>
                  <a:ext cx="97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9" name="Freihand 198">
                  <a:extLst>
                    <a:ext uri="{FF2B5EF4-FFF2-40B4-BE49-F238E27FC236}">
                      <a16:creationId xmlns:a16="http://schemas.microsoft.com/office/drawing/2014/main" id="{D313EB24-02D0-4066-9747-8020D1007836}"/>
                    </a:ext>
                  </a:extLst>
                </p14:cNvPr>
                <p14:cNvContentPartPr/>
                <p14:nvPr/>
              </p14:nvContentPartPr>
              <p14:xfrm>
                <a:off x="11140280" y="1732747"/>
                <a:ext cx="84240" cy="114120"/>
              </p14:xfrm>
            </p:contentPart>
          </mc:Choice>
          <mc:Fallback>
            <p:pic>
              <p:nvPicPr>
                <p:cNvPr id="199" name="Freihand 198">
                  <a:extLst>
                    <a:ext uri="{FF2B5EF4-FFF2-40B4-BE49-F238E27FC236}">
                      <a16:creationId xmlns:a16="http://schemas.microsoft.com/office/drawing/2014/main" id="{D313EB24-02D0-4066-9747-8020D1007836}"/>
                    </a:ext>
                  </a:extLst>
                </p:cNvPr>
                <p:cNvPicPr/>
                <p:nvPr/>
              </p:nvPicPr>
              <p:blipFill>
                <a:blip r:embed="rId338"/>
                <a:stretch>
                  <a:fillRect/>
                </a:stretch>
              </p:blipFill>
              <p:spPr>
                <a:xfrm>
                  <a:off x="11135960" y="1728427"/>
                  <a:ext cx="92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0" name="Freihand 199">
                  <a:extLst>
                    <a:ext uri="{FF2B5EF4-FFF2-40B4-BE49-F238E27FC236}">
                      <a16:creationId xmlns:a16="http://schemas.microsoft.com/office/drawing/2014/main" id="{5C36BED9-6437-4F79-86AA-F9DF2191C7AF}"/>
                    </a:ext>
                  </a:extLst>
                </p14:cNvPr>
                <p14:cNvContentPartPr/>
                <p14:nvPr/>
              </p14:nvContentPartPr>
              <p14:xfrm>
                <a:off x="11132720" y="1725547"/>
                <a:ext cx="101520" cy="84960"/>
              </p14:xfrm>
            </p:contentPart>
          </mc:Choice>
          <mc:Fallback>
            <p:pic>
              <p:nvPicPr>
                <p:cNvPr id="200" name="Freihand 199">
                  <a:extLst>
                    <a:ext uri="{FF2B5EF4-FFF2-40B4-BE49-F238E27FC236}">
                      <a16:creationId xmlns:a16="http://schemas.microsoft.com/office/drawing/2014/main" id="{5C36BED9-6437-4F79-86AA-F9DF2191C7AF}"/>
                    </a:ext>
                  </a:extLst>
                </p:cNvPr>
                <p:cNvPicPr/>
                <p:nvPr/>
              </p:nvPicPr>
              <p:blipFill>
                <a:blip r:embed="rId340"/>
                <a:stretch>
                  <a:fillRect/>
                </a:stretch>
              </p:blipFill>
              <p:spPr>
                <a:xfrm>
                  <a:off x="11128400" y="1721227"/>
                  <a:ext cx="110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1" name="Freihand 200">
                  <a:extLst>
                    <a:ext uri="{FF2B5EF4-FFF2-40B4-BE49-F238E27FC236}">
                      <a16:creationId xmlns:a16="http://schemas.microsoft.com/office/drawing/2014/main" id="{7C01DC79-F1DB-449B-9D08-F3826FD538EE}"/>
                    </a:ext>
                  </a:extLst>
                </p14:cNvPr>
                <p14:cNvContentPartPr/>
                <p14:nvPr/>
              </p14:nvContentPartPr>
              <p14:xfrm>
                <a:off x="11245760" y="1684147"/>
                <a:ext cx="132120" cy="109440"/>
              </p14:xfrm>
            </p:contentPart>
          </mc:Choice>
          <mc:Fallback>
            <p:pic>
              <p:nvPicPr>
                <p:cNvPr id="201" name="Freihand 200">
                  <a:extLst>
                    <a:ext uri="{FF2B5EF4-FFF2-40B4-BE49-F238E27FC236}">
                      <a16:creationId xmlns:a16="http://schemas.microsoft.com/office/drawing/2014/main" id="{7C01DC79-F1DB-449B-9D08-F3826FD538EE}"/>
                    </a:ext>
                  </a:extLst>
                </p:cNvPr>
                <p:cNvPicPr/>
                <p:nvPr/>
              </p:nvPicPr>
              <p:blipFill>
                <a:blip r:embed="rId342"/>
                <a:stretch>
                  <a:fillRect/>
                </a:stretch>
              </p:blipFill>
              <p:spPr>
                <a:xfrm>
                  <a:off x="11241440" y="1679827"/>
                  <a:ext cx="14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Freihand 204">
                  <a:extLst>
                    <a:ext uri="{FF2B5EF4-FFF2-40B4-BE49-F238E27FC236}">
                      <a16:creationId xmlns:a16="http://schemas.microsoft.com/office/drawing/2014/main" id="{9BB1014E-73BA-4FE3-A449-73DC6E6E5098}"/>
                    </a:ext>
                  </a:extLst>
                </p14:cNvPr>
                <p14:cNvContentPartPr/>
                <p14:nvPr/>
              </p14:nvContentPartPr>
              <p14:xfrm>
                <a:off x="11709080" y="938227"/>
                <a:ext cx="164160" cy="19080"/>
              </p14:xfrm>
            </p:contentPart>
          </mc:Choice>
          <mc:Fallback>
            <p:pic>
              <p:nvPicPr>
                <p:cNvPr id="205" name="Freihand 204">
                  <a:extLst>
                    <a:ext uri="{FF2B5EF4-FFF2-40B4-BE49-F238E27FC236}">
                      <a16:creationId xmlns:a16="http://schemas.microsoft.com/office/drawing/2014/main" id="{9BB1014E-73BA-4FE3-A449-73DC6E6E5098}"/>
                    </a:ext>
                  </a:extLst>
                </p:cNvPr>
                <p:cNvPicPr/>
                <p:nvPr/>
              </p:nvPicPr>
              <p:blipFill>
                <a:blip r:embed="rId344"/>
                <a:stretch>
                  <a:fillRect/>
                </a:stretch>
              </p:blipFill>
              <p:spPr>
                <a:xfrm>
                  <a:off x="11704760" y="933907"/>
                  <a:ext cx="172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6C982996-B4B1-4CEE-BEE1-43E3FCB93BC4}"/>
                    </a:ext>
                  </a:extLst>
                </p14:cNvPr>
                <p14:cNvContentPartPr/>
                <p14:nvPr/>
              </p14:nvContentPartPr>
              <p14:xfrm>
                <a:off x="11791520" y="1434307"/>
                <a:ext cx="138600" cy="19800"/>
              </p14:xfrm>
            </p:contentPart>
          </mc:Choice>
          <mc:Fallback>
            <p:pic>
              <p:nvPicPr>
                <p:cNvPr id="206" name="Freihand 205">
                  <a:extLst>
                    <a:ext uri="{FF2B5EF4-FFF2-40B4-BE49-F238E27FC236}">
                      <a16:creationId xmlns:a16="http://schemas.microsoft.com/office/drawing/2014/main" id="{6C982996-B4B1-4CEE-BEE1-43E3FCB93BC4}"/>
                    </a:ext>
                  </a:extLst>
                </p:cNvPr>
                <p:cNvPicPr/>
                <p:nvPr/>
              </p:nvPicPr>
              <p:blipFill>
                <a:blip r:embed="rId346"/>
                <a:stretch>
                  <a:fillRect/>
                </a:stretch>
              </p:blipFill>
              <p:spPr>
                <a:xfrm>
                  <a:off x="11787200" y="1429987"/>
                  <a:ext cx="147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2" name="Freihand 211">
                  <a:extLst>
                    <a:ext uri="{FF2B5EF4-FFF2-40B4-BE49-F238E27FC236}">
                      <a16:creationId xmlns:a16="http://schemas.microsoft.com/office/drawing/2014/main" id="{5F60F8D9-2435-40A9-AF44-CE900A32E106}"/>
                    </a:ext>
                  </a:extLst>
                </p14:cNvPr>
                <p14:cNvContentPartPr/>
                <p14:nvPr/>
              </p14:nvContentPartPr>
              <p14:xfrm>
                <a:off x="11192480" y="1078627"/>
                <a:ext cx="15120" cy="13680"/>
              </p14:xfrm>
            </p:contentPart>
          </mc:Choice>
          <mc:Fallback>
            <p:pic>
              <p:nvPicPr>
                <p:cNvPr id="212" name="Freihand 211">
                  <a:extLst>
                    <a:ext uri="{FF2B5EF4-FFF2-40B4-BE49-F238E27FC236}">
                      <a16:creationId xmlns:a16="http://schemas.microsoft.com/office/drawing/2014/main" id="{5F60F8D9-2435-40A9-AF44-CE900A32E106}"/>
                    </a:ext>
                  </a:extLst>
                </p:cNvPr>
                <p:cNvPicPr/>
                <p:nvPr/>
              </p:nvPicPr>
              <p:blipFill>
                <a:blip r:embed="rId348"/>
                <a:stretch>
                  <a:fillRect/>
                </a:stretch>
              </p:blipFill>
              <p:spPr>
                <a:xfrm>
                  <a:off x="11188160" y="1074307"/>
                  <a:ext cx="23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3" name="Freihand 212">
                  <a:extLst>
                    <a:ext uri="{FF2B5EF4-FFF2-40B4-BE49-F238E27FC236}">
                      <a16:creationId xmlns:a16="http://schemas.microsoft.com/office/drawing/2014/main" id="{EB87A903-F94E-4A85-9DAC-E30FE3914CA2}"/>
                    </a:ext>
                  </a:extLst>
                </p14:cNvPr>
                <p14:cNvContentPartPr/>
                <p14:nvPr/>
              </p14:nvContentPartPr>
              <p14:xfrm>
                <a:off x="10618640" y="1084027"/>
                <a:ext cx="11160" cy="10080"/>
              </p14:xfrm>
            </p:contentPart>
          </mc:Choice>
          <mc:Fallback>
            <p:pic>
              <p:nvPicPr>
                <p:cNvPr id="213" name="Freihand 212">
                  <a:extLst>
                    <a:ext uri="{FF2B5EF4-FFF2-40B4-BE49-F238E27FC236}">
                      <a16:creationId xmlns:a16="http://schemas.microsoft.com/office/drawing/2014/main" id="{EB87A903-F94E-4A85-9DAC-E30FE3914CA2}"/>
                    </a:ext>
                  </a:extLst>
                </p:cNvPr>
                <p:cNvPicPr/>
                <p:nvPr/>
              </p:nvPicPr>
              <p:blipFill>
                <a:blip r:embed="rId350"/>
                <a:stretch>
                  <a:fillRect/>
                </a:stretch>
              </p:blipFill>
              <p:spPr>
                <a:xfrm>
                  <a:off x="10614320" y="1079707"/>
                  <a:ext cx="19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5" name="Freihand 214">
                  <a:extLst>
                    <a:ext uri="{FF2B5EF4-FFF2-40B4-BE49-F238E27FC236}">
                      <a16:creationId xmlns:a16="http://schemas.microsoft.com/office/drawing/2014/main" id="{8BBF2441-7B63-47D4-BBD3-B97E940A7417}"/>
                    </a:ext>
                  </a:extLst>
                </p14:cNvPr>
                <p14:cNvContentPartPr/>
                <p14:nvPr/>
              </p14:nvContentPartPr>
              <p14:xfrm>
                <a:off x="10890080" y="924907"/>
                <a:ext cx="19800" cy="177480"/>
              </p14:xfrm>
            </p:contentPart>
          </mc:Choice>
          <mc:Fallback>
            <p:pic>
              <p:nvPicPr>
                <p:cNvPr id="215" name="Freihand 214">
                  <a:extLst>
                    <a:ext uri="{FF2B5EF4-FFF2-40B4-BE49-F238E27FC236}">
                      <a16:creationId xmlns:a16="http://schemas.microsoft.com/office/drawing/2014/main" id="{8BBF2441-7B63-47D4-BBD3-B97E940A7417}"/>
                    </a:ext>
                  </a:extLst>
                </p:cNvPr>
                <p:cNvPicPr/>
                <p:nvPr/>
              </p:nvPicPr>
              <p:blipFill>
                <a:blip r:embed="rId352"/>
                <a:stretch>
                  <a:fillRect/>
                </a:stretch>
              </p:blipFill>
              <p:spPr>
                <a:xfrm>
                  <a:off x="10885760" y="920587"/>
                  <a:ext cx="28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 name="Freihand 215">
                  <a:extLst>
                    <a:ext uri="{FF2B5EF4-FFF2-40B4-BE49-F238E27FC236}">
                      <a16:creationId xmlns:a16="http://schemas.microsoft.com/office/drawing/2014/main" id="{60489BCF-8376-46C1-8E22-98F4D109AE25}"/>
                    </a:ext>
                  </a:extLst>
                </p14:cNvPr>
                <p14:cNvContentPartPr/>
                <p14:nvPr/>
              </p14:nvContentPartPr>
              <p14:xfrm>
                <a:off x="10932560" y="966667"/>
                <a:ext cx="39960" cy="90720"/>
              </p14:xfrm>
            </p:contentPart>
          </mc:Choice>
          <mc:Fallback>
            <p:pic>
              <p:nvPicPr>
                <p:cNvPr id="216" name="Freihand 215">
                  <a:extLst>
                    <a:ext uri="{FF2B5EF4-FFF2-40B4-BE49-F238E27FC236}">
                      <a16:creationId xmlns:a16="http://schemas.microsoft.com/office/drawing/2014/main" id="{60489BCF-8376-46C1-8E22-98F4D109AE25}"/>
                    </a:ext>
                  </a:extLst>
                </p:cNvPr>
                <p:cNvPicPr/>
                <p:nvPr/>
              </p:nvPicPr>
              <p:blipFill>
                <a:blip r:embed="rId354"/>
                <a:stretch>
                  <a:fillRect/>
                </a:stretch>
              </p:blipFill>
              <p:spPr>
                <a:xfrm>
                  <a:off x="10928240" y="962347"/>
                  <a:ext cx="48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A46D44F3-5D65-42E4-B1FC-C6AA347C2B9C}"/>
                    </a:ext>
                  </a:extLst>
                </p14:cNvPr>
                <p14:cNvContentPartPr/>
                <p14:nvPr/>
              </p14:nvContentPartPr>
              <p14:xfrm>
                <a:off x="10976480" y="1006267"/>
                <a:ext cx="64440" cy="71640"/>
              </p14:xfrm>
            </p:contentPart>
          </mc:Choice>
          <mc:Fallback>
            <p:pic>
              <p:nvPicPr>
                <p:cNvPr id="217" name="Freihand 216">
                  <a:extLst>
                    <a:ext uri="{FF2B5EF4-FFF2-40B4-BE49-F238E27FC236}">
                      <a16:creationId xmlns:a16="http://schemas.microsoft.com/office/drawing/2014/main" id="{A46D44F3-5D65-42E4-B1FC-C6AA347C2B9C}"/>
                    </a:ext>
                  </a:extLst>
                </p:cNvPr>
                <p:cNvPicPr/>
                <p:nvPr/>
              </p:nvPicPr>
              <p:blipFill>
                <a:blip r:embed="rId356"/>
                <a:stretch>
                  <a:fillRect/>
                </a:stretch>
              </p:blipFill>
              <p:spPr>
                <a:xfrm>
                  <a:off x="10972160" y="1001947"/>
                  <a:ext cx="73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2F893AE2-29DE-4567-9D15-F5B11AD1C57B}"/>
                    </a:ext>
                  </a:extLst>
                </p14:cNvPr>
                <p14:cNvContentPartPr/>
                <p14:nvPr/>
              </p14:nvContentPartPr>
              <p14:xfrm>
                <a:off x="10761560" y="897907"/>
                <a:ext cx="3600" cy="168840"/>
              </p14:xfrm>
            </p:contentPart>
          </mc:Choice>
          <mc:Fallback>
            <p:pic>
              <p:nvPicPr>
                <p:cNvPr id="218" name="Freihand 217">
                  <a:extLst>
                    <a:ext uri="{FF2B5EF4-FFF2-40B4-BE49-F238E27FC236}">
                      <a16:creationId xmlns:a16="http://schemas.microsoft.com/office/drawing/2014/main" id="{2F893AE2-29DE-4567-9D15-F5B11AD1C57B}"/>
                    </a:ext>
                  </a:extLst>
                </p:cNvPr>
                <p:cNvPicPr/>
                <p:nvPr/>
              </p:nvPicPr>
              <p:blipFill>
                <a:blip r:embed="rId358"/>
                <a:stretch>
                  <a:fillRect/>
                </a:stretch>
              </p:blipFill>
              <p:spPr>
                <a:xfrm>
                  <a:off x="10757240" y="893587"/>
                  <a:ext cx="12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9" name="Freihand 218">
                  <a:extLst>
                    <a:ext uri="{FF2B5EF4-FFF2-40B4-BE49-F238E27FC236}">
                      <a16:creationId xmlns:a16="http://schemas.microsoft.com/office/drawing/2014/main" id="{77305EF2-402F-4886-A668-C15B2F7C49B3}"/>
                    </a:ext>
                  </a:extLst>
                </p14:cNvPr>
                <p14:cNvContentPartPr/>
                <p14:nvPr/>
              </p14:nvContentPartPr>
              <p14:xfrm>
                <a:off x="10706120" y="919147"/>
                <a:ext cx="36360" cy="179280"/>
              </p14:xfrm>
            </p:contentPart>
          </mc:Choice>
          <mc:Fallback>
            <p:pic>
              <p:nvPicPr>
                <p:cNvPr id="219" name="Freihand 218">
                  <a:extLst>
                    <a:ext uri="{FF2B5EF4-FFF2-40B4-BE49-F238E27FC236}">
                      <a16:creationId xmlns:a16="http://schemas.microsoft.com/office/drawing/2014/main" id="{77305EF2-402F-4886-A668-C15B2F7C49B3}"/>
                    </a:ext>
                  </a:extLst>
                </p:cNvPr>
                <p:cNvPicPr/>
                <p:nvPr/>
              </p:nvPicPr>
              <p:blipFill>
                <a:blip r:embed="rId360"/>
                <a:stretch>
                  <a:fillRect/>
                </a:stretch>
              </p:blipFill>
              <p:spPr>
                <a:xfrm>
                  <a:off x="10701800" y="914827"/>
                  <a:ext cx="45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0" name="Freihand 219">
                  <a:extLst>
                    <a:ext uri="{FF2B5EF4-FFF2-40B4-BE49-F238E27FC236}">
                      <a16:creationId xmlns:a16="http://schemas.microsoft.com/office/drawing/2014/main" id="{65C6F978-3FDB-4E9E-9677-D3EE7BAC1803}"/>
                    </a:ext>
                  </a:extLst>
                </p14:cNvPr>
                <p14:cNvContentPartPr/>
                <p14:nvPr/>
              </p14:nvContentPartPr>
              <p14:xfrm>
                <a:off x="10684880" y="913747"/>
                <a:ext cx="49320" cy="167400"/>
              </p14:xfrm>
            </p:contentPart>
          </mc:Choice>
          <mc:Fallback>
            <p:pic>
              <p:nvPicPr>
                <p:cNvPr id="220" name="Freihand 219">
                  <a:extLst>
                    <a:ext uri="{FF2B5EF4-FFF2-40B4-BE49-F238E27FC236}">
                      <a16:creationId xmlns:a16="http://schemas.microsoft.com/office/drawing/2014/main" id="{65C6F978-3FDB-4E9E-9677-D3EE7BAC1803}"/>
                    </a:ext>
                  </a:extLst>
                </p:cNvPr>
                <p:cNvPicPr/>
                <p:nvPr/>
              </p:nvPicPr>
              <p:blipFill>
                <a:blip r:embed="rId362"/>
                <a:stretch>
                  <a:fillRect/>
                </a:stretch>
              </p:blipFill>
              <p:spPr>
                <a:xfrm>
                  <a:off x="10680560" y="909427"/>
                  <a:ext cx="57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1" name="Freihand 220">
                  <a:extLst>
                    <a:ext uri="{FF2B5EF4-FFF2-40B4-BE49-F238E27FC236}">
                      <a16:creationId xmlns:a16="http://schemas.microsoft.com/office/drawing/2014/main" id="{DFF8EF63-E13D-4858-8A1E-2E06C19B2102}"/>
                    </a:ext>
                  </a:extLst>
                </p14:cNvPr>
                <p14:cNvContentPartPr/>
                <p14:nvPr/>
              </p14:nvContentPartPr>
              <p14:xfrm>
                <a:off x="10797560" y="654187"/>
                <a:ext cx="373320" cy="363240"/>
              </p14:xfrm>
            </p:contentPart>
          </mc:Choice>
          <mc:Fallback>
            <p:pic>
              <p:nvPicPr>
                <p:cNvPr id="221" name="Freihand 220">
                  <a:extLst>
                    <a:ext uri="{FF2B5EF4-FFF2-40B4-BE49-F238E27FC236}">
                      <a16:creationId xmlns:a16="http://schemas.microsoft.com/office/drawing/2014/main" id="{DFF8EF63-E13D-4858-8A1E-2E06C19B2102}"/>
                    </a:ext>
                  </a:extLst>
                </p:cNvPr>
                <p:cNvPicPr/>
                <p:nvPr/>
              </p:nvPicPr>
              <p:blipFill>
                <a:blip r:embed="rId364"/>
                <a:stretch>
                  <a:fillRect/>
                </a:stretch>
              </p:blipFill>
              <p:spPr>
                <a:xfrm>
                  <a:off x="10793240" y="649867"/>
                  <a:ext cx="3819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2" name="Freihand 221">
                  <a:extLst>
                    <a:ext uri="{FF2B5EF4-FFF2-40B4-BE49-F238E27FC236}">
                      <a16:creationId xmlns:a16="http://schemas.microsoft.com/office/drawing/2014/main" id="{B2FAA7AF-9A7B-494B-BAAB-C072001281AF}"/>
                    </a:ext>
                  </a:extLst>
                </p14:cNvPr>
                <p14:cNvContentPartPr/>
                <p14:nvPr/>
              </p14:nvContentPartPr>
              <p14:xfrm>
                <a:off x="10760480" y="918067"/>
                <a:ext cx="212760" cy="130680"/>
              </p14:xfrm>
            </p:contentPart>
          </mc:Choice>
          <mc:Fallback>
            <p:pic>
              <p:nvPicPr>
                <p:cNvPr id="222" name="Freihand 221">
                  <a:extLst>
                    <a:ext uri="{FF2B5EF4-FFF2-40B4-BE49-F238E27FC236}">
                      <a16:creationId xmlns:a16="http://schemas.microsoft.com/office/drawing/2014/main" id="{B2FAA7AF-9A7B-494B-BAAB-C072001281AF}"/>
                    </a:ext>
                  </a:extLst>
                </p:cNvPr>
                <p:cNvPicPr/>
                <p:nvPr/>
              </p:nvPicPr>
              <p:blipFill>
                <a:blip r:embed="rId366"/>
                <a:stretch>
                  <a:fillRect/>
                </a:stretch>
              </p:blipFill>
              <p:spPr>
                <a:xfrm>
                  <a:off x="10756160" y="913747"/>
                  <a:ext cx="221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4" name="Freihand 223">
                  <a:extLst>
                    <a:ext uri="{FF2B5EF4-FFF2-40B4-BE49-F238E27FC236}">
                      <a16:creationId xmlns:a16="http://schemas.microsoft.com/office/drawing/2014/main" id="{391A3ECF-6742-41C2-93DC-C44A56CA1275}"/>
                    </a:ext>
                  </a:extLst>
                </p14:cNvPr>
                <p14:cNvContentPartPr/>
                <p14:nvPr/>
              </p14:nvContentPartPr>
              <p14:xfrm>
                <a:off x="11210120" y="407587"/>
                <a:ext cx="103680" cy="211320"/>
              </p14:xfrm>
            </p:contentPart>
          </mc:Choice>
          <mc:Fallback>
            <p:pic>
              <p:nvPicPr>
                <p:cNvPr id="224" name="Freihand 223">
                  <a:extLst>
                    <a:ext uri="{FF2B5EF4-FFF2-40B4-BE49-F238E27FC236}">
                      <a16:creationId xmlns:a16="http://schemas.microsoft.com/office/drawing/2014/main" id="{391A3ECF-6742-41C2-93DC-C44A56CA1275}"/>
                    </a:ext>
                  </a:extLst>
                </p:cNvPr>
                <p:cNvPicPr/>
                <p:nvPr/>
              </p:nvPicPr>
              <p:blipFill>
                <a:blip r:embed="rId368"/>
                <a:stretch>
                  <a:fillRect/>
                </a:stretch>
              </p:blipFill>
              <p:spPr>
                <a:xfrm>
                  <a:off x="11205800" y="403267"/>
                  <a:ext cx="112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5" name="Freihand 224">
                  <a:extLst>
                    <a:ext uri="{FF2B5EF4-FFF2-40B4-BE49-F238E27FC236}">
                      <a16:creationId xmlns:a16="http://schemas.microsoft.com/office/drawing/2014/main" id="{0E037A1E-413F-4D59-B8C2-52B9D3B9EC0E}"/>
                    </a:ext>
                  </a:extLst>
                </p14:cNvPr>
                <p14:cNvContentPartPr/>
                <p14:nvPr/>
              </p14:nvContentPartPr>
              <p14:xfrm>
                <a:off x="11282840" y="386707"/>
                <a:ext cx="117360" cy="184680"/>
              </p14:xfrm>
            </p:contentPart>
          </mc:Choice>
          <mc:Fallback>
            <p:pic>
              <p:nvPicPr>
                <p:cNvPr id="225" name="Freihand 224">
                  <a:extLst>
                    <a:ext uri="{FF2B5EF4-FFF2-40B4-BE49-F238E27FC236}">
                      <a16:creationId xmlns:a16="http://schemas.microsoft.com/office/drawing/2014/main" id="{0E037A1E-413F-4D59-B8C2-52B9D3B9EC0E}"/>
                    </a:ext>
                  </a:extLst>
                </p:cNvPr>
                <p:cNvPicPr/>
                <p:nvPr/>
              </p:nvPicPr>
              <p:blipFill>
                <a:blip r:embed="rId370"/>
                <a:stretch>
                  <a:fillRect/>
                </a:stretch>
              </p:blipFill>
              <p:spPr>
                <a:xfrm>
                  <a:off x="11278520" y="382387"/>
                  <a:ext cx="126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6" name="Freihand 225">
                  <a:extLst>
                    <a:ext uri="{FF2B5EF4-FFF2-40B4-BE49-F238E27FC236}">
                      <a16:creationId xmlns:a16="http://schemas.microsoft.com/office/drawing/2014/main" id="{37243E67-396D-4B6A-A408-1C71FD0D8FA7}"/>
                    </a:ext>
                  </a:extLst>
                </p14:cNvPr>
                <p14:cNvContentPartPr/>
                <p14:nvPr/>
              </p14:nvContentPartPr>
              <p14:xfrm>
                <a:off x="11355920" y="334147"/>
                <a:ext cx="153360" cy="176040"/>
              </p14:xfrm>
            </p:contentPart>
          </mc:Choice>
          <mc:Fallback>
            <p:pic>
              <p:nvPicPr>
                <p:cNvPr id="226" name="Freihand 225">
                  <a:extLst>
                    <a:ext uri="{FF2B5EF4-FFF2-40B4-BE49-F238E27FC236}">
                      <a16:creationId xmlns:a16="http://schemas.microsoft.com/office/drawing/2014/main" id="{37243E67-396D-4B6A-A408-1C71FD0D8FA7}"/>
                    </a:ext>
                  </a:extLst>
                </p:cNvPr>
                <p:cNvPicPr/>
                <p:nvPr/>
              </p:nvPicPr>
              <p:blipFill>
                <a:blip r:embed="rId372"/>
                <a:stretch>
                  <a:fillRect/>
                </a:stretch>
              </p:blipFill>
              <p:spPr>
                <a:xfrm>
                  <a:off x="11351600" y="329827"/>
                  <a:ext cx="162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8" name="Freihand 227">
                  <a:extLst>
                    <a:ext uri="{FF2B5EF4-FFF2-40B4-BE49-F238E27FC236}">
                      <a16:creationId xmlns:a16="http://schemas.microsoft.com/office/drawing/2014/main" id="{78D258B4-36D8-4894-94B4-CABB8D509E4A}"/>
                    </a:ext>
                  </a:extLst>
                </p14:cNvPr>
                <p14:cNvContentPartPr/>
                <p14:nvPr/>
              </p14:nvContentPartPr>
              <p14:xfrm>
                <a:off x="10756160" y="1103827"/>
                <a:ext cx="68040" cy="278280"/>
              </p14:xfrm>
            </p:contentPart>
          </mc:Choice>
          <mc:Fallback>
            <p:pic>
              <p:nvPicPr>
                <p:cNvPr id="228" name="Freihand 227">
                  <a:extLst>
                    <a:ext uri="{FF2B5EF4-FFF2-40B4-BE49-F238E27FC236}">
                      <a16:creationId xmlns:a16="http://schemas.microsoft.com/office/drawing/2014/main" id="{78D258B4-36D8-4894-94B4-CABB8D509E4A}"/>
                    </a:ext>
                  </a:extLst>
                </p:cNvPr>
                <p:cNvPicPr/>
                <p:nvPr/>
              </p:nvPicPr>
              <p:blipFill>
                <a:blip r:embed="rId374"/>
                <a:stretch>
                  <a:fillRect/>
                </a:stretch>
              </p:blipFill>
              <p:spPr>
                <a:xfrm>
                  <a:off x="10751840" y="1099507"/>
                  <a:ext cx="766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2" name="Freihand 231">
                  <a:extLst>
                    <a:ext uri="{FF2B5EF4-FFF2-40B4-BE49-F238E27FC236}">
                      <a16:creationId xmlns:a16="http://schemas.microsoft.com/office/drawing/2014/main" id="{67285A71-087B-4421-800B-90DD39B73B47}"/>
                    </a:ext>
                  </a:extLst>
                </p14:cNvPr>
                <p14:cNvContentPartPr/>
                <p14:nvPr/>
              </p14:nvContentPartPr>
              <p14:xfrm>
                <a:off x="10878560" y="1112107"/>
                <a:ext cx="39600" cy="226800"/>
              </p14:xfrm>
            </p:contentPart>
          </mc:Choice>
          <mc:Fallback>
            <p:pic>
              <p:nvPicPr>
                <p:cNvPr id="232" name="Freihand 231">
                  <a:extLst>
                    <a:ext uri="{FF2B5EF4-FFF2-40B4-BE49-F238E27FC236}">
                      <a16:creationId xmlns:a16="http://schemas.microsoft.com/office/drawing/2014/main" id="{67285A71-087B-4421-800B-90DD39B73B47}"/>
                    </a:ext>
                  </a:extLst>
                </p:cNvPr>
                <p:cNvPicPr/>
                <p:nvPr/>
              </p:nvPicPr>
              <p:blipFill>
                <a:blip r:embed="rId376"/>
                <a:stretch>
                  <a:fillRect/>
                </a:stretch>
              </p:blipFill>
              <p:spPr>
                <a:xfrm>
                  <a:off x="10874240" y="1107787"/>
                  <a:ext cx="482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3" name="Freihand 232">
                  <a:extLst>
                    <a:ext uri="{FF2B5EF4-FFF2-40B4-BE49-F238E27FC236}">
                      <a16:creationId xmlns:a16="http://schemas.microsoft.com/office/drawing/2014/main" id="{2463174A-C328-4B74-B123-B2477426EAA6}"/>
                    </a:ext>
                  </a:extLst>
                </p14:cNvPr>
                <p14:cNvContentPartPr/>
                <p14:nvPr/>
              </p14:nvContentPartPr>
              <p14:xfrm>
                <a:off x="10905920" y="1076107"/>
                <a:ext cx="173880" cy="219240"/>
              </p14:xfrm>
            </p:contentPart>
          </mc:Choice>
          <mc:Fallback>
            <p:pic>
              <p:nvPicPr>
                <p:cNvPr id="233" name="Freihand 232">
                  <a:extLst>
                    <a:ext uri="{FF2B5EF4-FFF2-40B4-BE49-F238E27FC236}">
                      <a16:creationId xmlns:a16="http://schemas.microsoft.com/office/drawing/2014/main" id="{2463174A-C328-4B74-B123-B2477426EAA6}"/>
                    </a:ext>
                  </a:extLst>
                </p:cNvPr>
                <p:cNvPicPr/>
                <p:nvPr/>
              </p:nvPicPr>
              <p:blipFill>
                <a:blip r:embed="rId378"/>
                <a:stretch>
                  <a:fillRect/>
                </a:stretch>
              </p:blipFill>
              <p:spPr>
                <a:xfrm>
                  <a:off x="10901600" y="1071787"/>
                  <a:ext cx="182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4" name="Freihand 233">
                  <a:extLst>
                    <a:ext uri="{FF2B5EF4-FFF2-40B4-BE49-F238E27FC236}">
                      <a16:creationId xmlns:a16="http://schemas.microsoft.com/office/drawing/2014/main" id="{ECDECD58-9EC2-465B-96FE-F58296C7D63B}"/>
                    </a:ext>
                  </a:extLst>
                </p14:cNvPr>
                <p14:cNvContentPartPr/>
                <p14:nvPr/>
              </p14:nvContentPartPr>
              <p14:xfrm>
                <a:off x="10698200" y="1168267"/>
                <a:ext cx="33120" cy="200880"/>
              </p14:xfrm>
            </p:contentPart>
          </mc:Choice>
          <mc:Fallback>
            <p:pic>
              <p:nvPicPr>
                <p:cNvPr id="234" name="Freihand 233">
                  <a:extLst>
                    <a:ext uri="{FF2B5EF4-FFF2-40B4-BE49-F238E27FC236}">
                      <a16:creationId xmlns:a16="http://schemas.microsoft.com/office/drawing/2014/main" id="{ECDECD58-9EC2-465B-96FE-F58296C7D63B}"/>
                    </a:ext>
                  </a:extLst>
                </p:cNvPr>
                <p:cNvPicPr/>
                <p:nvPr/>
              </p:nvPicPr>
              <p:blipFill>
                <a:blip r:embed="rId380"/>
                <a:stretch>
                  <a:fillRect/>
                </a:stretch>
              </p:blipFill>
              <p:spPr>
                <a:xfrm>
                  <a:off x="10693880" y="1163947"/>
                  <a:ext cx="41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5" name="Freihand 234">
                  <a:extLst>
                    <a:ext uri="{FF2B5EF4-FFF2-40B4-BE49-F238E27FC236}">
                      <a16:creationId xmlns:a16="http://schemas.microsoft.com/office/drawing/2014/main" id="{2DB6E4F9-E13A-491A-9E32-F52185E8DAA0}"/>
                    </a:ext>
                  </a:extLst>
                </p14:cNvPr>
                <p14:cNvContentPartPr/>
                <p14:nvPr/>
              </p14:nvContentPartPr>
              <p14:xfrm>
                <a:off x="10421720" y="1240627"/>
                <a:ext cx="339120" cy="173160"/>
              </p14:xfrm>
            </p:contentPart>
          </mc:Choice>
          <mc:Fallback>
            <p:pic>
              <p:nvPicPr>
                <p:cNvPr id="235" name="Freihand 234">
                  <a:extLst>
                    <a:ext uri="{FF2B5EF4-FFF2-40B4-BE49-F238E27FC236}">
                      <a16:creationId xmlns:a16="http://schemas.microsoft.com/office/drawing/2014/main" id="{2DB6E4F9-E13A-491A-9E32-F52185E8DAA0}"/>
                    </a:ext>
                  </a:extLst>
                </p:cNvPr>
                <p:cNvPicPr/>
                <p:nvPr/>
              </p:nvPicPr>
              <p:blipFill>
                <a:blip r:embed="rId382"/>
                <a:stretch>
                  <a:fillRect/>
                </a:stretch>
              </p:blipFill>
              <p:spPr>
                <a:xfrm>
                  <a:off x="10417400" y="1236307"/>
                  <a:ext cx="347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6" name="Freihand 235">
                  <a:extLst>
                    <a:ext uri="{FF2B5EF4-FFF2-40B4-BE49-F238E27FC236}">
                      <a16:creationId xmlns:a16="http://schemas.microsoft.com/office/drawing/2014/main" id="{3DABE8CB-97BE-492B-9F62-909D486E56DB}"/>
                    </a:ext>
                  </a:extLst>
                </p14:cNvPr>
                <p14:cNvContentPartPr/>
                <p14:nvPr/>
              </p14:nvContentPartPr>
              <p14:xfrm>
                <a:off x="10075400" y="1334227"/>
                <a:ext cx="155880" cy="230400"/>
              </p14:xfrm>
            </p:contentPart>
          </mc:Choice>
          <mc:Fallback>
            <p:pic>
              <p:nvPicPr>
                <p:cNvPr id="236" name="Freihand 235">
                  <a:extLst>
                    <a:ext uri="{FF2B5EF4-FFF2-40B4-BE49-F238E27FC236}">
                      <a16:creationId xmlns:a16="http://schemas.microsoft.com/office/drawing/2014/main" id="{3DABE8CB-97BE-492B-9F62-909D486E56DB}"/>
                    </a:ext>
                  </a:extLst>
                </p:cNvPr>
                <p:cNvPicPr/>
                <p:nvPr/>
              </p:nvPicPr>
              <p:blipFill>
                <a:blip r:embed="rId384"/>
                <a:stretch>
                  <a:fillRect/>
                </a:stretch>
              </p:blipFill>
              <p:spPr>
                <a:xfrm>
                  <a:off x="10071080" y="1329907"/>
                  <a:ext cx="1645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7" name="Freihand 236">
                  <a:extLst>
                    <a:ext uri="{FF2B5EF4-FFF2-40B4-BE49-F238E27FC236}">
                      <a16:creationId xmlns:a16="http://schemas.microsoft.com/office/drawing/2014/main" id="{6B95313F-3DE8-4513-B926-EC6D2D5D95E2}"/>
                    </a:ext>
                  </a:extLst>
                </p14:cNvPr>
                <p14:cNvContentPartPr/>
                <p14:nvPr/>
              </p14:nvContentPartPr>
              <p14:xfrm>
                <a:off x="10264040" y="1314427"/>
                <a:ext cx="39960" cy="201960"/>
              </p14:xfrm>
            </p:contentPart>
          </mc:Choice>
          <mc:Fallback>
            <p:pic>
              <p:nvPicPr>
                <p:cNvPr id="237" name="Freihand 236">
                  <a:extLst>
                    <a:ext uri="{FF2B5EF4-FFF2-40B4-BE49-F238E27FC236}">
                      <a16:creationId xmlns:a16="http://schemas.microsoft.com/office/drawing/2014/main" id="{6B95313F-3DE8-4513-B926-EC6D2D5D95E2}"/>
                    </a:ext>
                  </a:extLst>
                </p:cNvPr>
                <p:cNvPicPr/>
                <p:nvPr/>
              </p:nvPicPr>
              <p:blipFill>
                <a:blip r:embed="rId386"/>
                <a:stretch>
                  <a:fillRect/>
                </a:stretch>
              </p:blipFill>
              <p:spPr>
                <a:xfrm>
                  <a:off x="10259720" y="1310107"/>
                  <a:ext cx="48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8" name="Freihand 237">
                  <a:extLst>
                    <a:ext uri="{FF2B5EF4-FFF2-40B4-BE49-F238E27FC236}">
                      <a16:creationId xmlns:a16="http://schemas.microsoft.com/office/drawing/2014/main" id="{58A0D3BB-F044-4393-9B44-8C533F8E42C8}"/>
                    </a:ext>
                  </a:extLst>
                </p14:cNvPr>
                <p14:cNvContentPartPr/>
                <p14:nvPr/>
              </p14:nvContentPartPr>
              <p14:xfrm>
                <a:off x="10239920" y="1300387"/>
                <a:ext cx="159480" cy="216720"/>
              </p14:xfrm>
            </p:contentPart>
          </mc:Choice>
          <mc:Fallback>
            <p:pic>
              <p:nvPicPr>
                <p:cNvPr id="238" name="Freihand 237">
                  <a:extLst>
                    <a:ext uri="{FF2B5EF4-FFF2-40B4-BE49-F238E27FC236}">
                      <a16:creationId xmlns:a16="http://schemas.microsoft.com/office/drawing/2014/main" id="{58A0D3BB-F044-4393-9B44-8C533F8E42C8}"/>
                    </a:ext>
                  </a:extLst>
                </p:cNvPr>
                <p:cNvPicPr/>
                <p:nvPr/>
              </p:nvPicPr>
              <p:blipFill>
                <a:blip r:embed="rId388"/>
                <a:stretch>
                  <a:fillRect/>
                </a:stretch>
              </p:blipFill>
              <p:spPr>
                <a:xfrm>
                  <a:off x="10235600" y="1296067"/>
                  <a:ext cx="168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0" name="Freihand 239">
                  <a:extLst>
                    <a:ext uri="{FF2B5EF4-FFF2-40B4-BE49-F238E27FC236}">
                      <a16:creationId xmlns:a16="http://schemas.microsoft.com/office/drawing/2014/main" id="{5E43826D-FB9C-4CFD-A10D-8D3154BAC518}"/>
                    </a:ext>
                  </a:extLst>
                </p14:cNvPr>
                <p14:cNvContentPartPr/>
                <p14:nvPr/>
              </p14:nvContentPartPr>
              <p14:xfrm>
                <a:off x="10205360" y="531427"/>
                <a:ext cx="1198080" cy="1184400"/>
              </p14:xfrm>
            </p:contentPart>
          </mc:Choice>
          <mc:Fallback>
            <p:pic>
              <p:nvPicPr>
                <p:cNvPr id="240" name="Freihand 239">
                  <a:extLst>
                    <a:ext uri="{FF2B5EF4-FFF2-40B4-BE49-F238E27FC236}">
                      <a16:creationId xmlns:a16="http://schemas.microsoft.com/office/drawing/2014/main" id="{5E43826D-FB9C-4CFD-A10D-8D3154BAC518}"/>
                    </a:ext>
                  </a:extLst>
                </p:cNvPr>
                <p:cNvPicPr/>
                <p:nvPr/>
              </p:nvPicPr>
              <p:blipFill>
                <a:blip r:embed="rId390"/>
                <a:stretch>
                  <a:fillRect/>
                </a:stretch>
              </p:blipFill>
              <p:spPr>
                <a:xfrm>
                  <a:off x="10201040" y="527107"/>
                  <a:ext cx="1206720" cy="1193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2" name="Freihand 241">
                  <a:extLst>
                    <a:ext uri="{FF2B5EF4-FFF2-40B4-BE49-F238E27FC236}">
                      <a16:creationId xmlns:a16="http://schemas.microsoft.com/office/drawing/2014/main" id="{7BB80F20-76C7-4BF8-AE7E-5D0988083F3B}"/>
                    </a:ext>
                  </a:extLst>
                </p14:cNvPr>
                <p14:cNvContentPartPr/>
                <p14:nvPr/>
              </p14:nvContentPartPr>
              <p14:xfrm>
                <a:off x="9679760" y="273307"/>
                <a:ext cx="2467800" cy="1721880"/>
              </p14:xfrm>
            </p:contentPart>
          </mc:Choice>
          <mc:Fallback>
            <p:pic>
              <p:nvPicPr>
                <p:cNvPr id="242" name="Freihand 241">
                  <a:extLst>
                    <a:ext uri="{FF2B5EF4-FFF2-40B4-BE49-F238E27FC236}">
                      <a16:creationId xmlns:a16="http://schemas.microsoft.com/office/drawing/2014/main" id="{7BB80F20-76C7-4BF8-AE7E-5D0988083F3B}"/>
                    </a:ext>
                  </a:extLst>
                </p:cNvPr>
                <p:cNvPicPr/>
                <p:nvPr/>
              </p:nvPicPr>
              <p:blipFill>
                <a:blip r:embed="rId392"/>
                <a:stretch>
                  <a:fillRect/>
                </a:stretch>
              </p:blipFill>
              <p:spPr>
                <a:xfrm>
                  <a:off x="9675440" y="268987"/>
                  <a:ext cx="2476440" cy="1730520"/>
                </a:xfrm>
                <a:prstGeom prst="rect">
                  <a:avLst/>
                </a:prstGeom>
              </p:spPr>
            </p:pic>
          </mc:Fallback>
        </mc:AlternateContent>
      </p:grpSp>
    </p:spTree>
    <p:extLst>
      <p:ext uri="{BB962C8B-B14F-4D97-AF65-F5344CB8AC3E}">
        <p14:creationId xmlns:p14="http://schemas.microsoft.com/office/powerpoint/2010/main" val="37479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6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p:spTree>
    <p:extLst>
      <p:ext uri="{BB962C8B-B14F-4D97-AF65-F5344CB8AC3E}">
        <p14:creationId xmlns:p14="http://schemas.microsoft.com/office/powerpoint/2010/main" val="27454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09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96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695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51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26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28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2457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606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690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285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671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153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128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Modell: </a:t>
            </a:r>
            <a:r>
              <a:rPr lang="en-US" sz="2000" b="1" dirty="0" err="1">
                <a:latin typeface="Times New Roman" panose="02020603050405020304" pitchFamily="18" charset="0"/>
                <a:ea typeface="+mj-ea"/>
                <a:cs typeface="Times New Roman" panose="02020603050405020304" pitchFamily="18" charset="0"/>
              </a:rPr>
              <a:t>Spezifische</a:t>
            </a:r>
            <a:r>
              <a:rPr lang="en-US" sz="2000" b="1" dirty="0">
                <a:latin typeface="Times New Roman" panose="02020603050405020304" pitchFamily="18" charset="0"/>
                <a:ea typeface="+mj-ea"/>
                <a:cs typeface="Times New Roman" panose="02020603050405020304" pitchFamily="18" charset="0"/>
              </a:rPr>
              <a:t> </a:t>
            </a:r>
            <a:r>
              <a:rPr lang="en-US" sz="2000" b="1" dirty="0" err="1">
                <a:latin typeface="Times New Roman" panose="02020603050405020304" pitchFamily="18" charset="0"/>
                <a:ea typeface="+mj-ea"/>
                <a:cs typeface="Times New Roman" panose="02020603050405020304" pitchFamily="18" charset="0"/>
              </a:rPr>
              <a:t>Faktoren</a:t>
            </a:r>
            <a:endParaRPr lang="en-US" sz="2000" b="1" dirty="0">
              <a:latin typeface="Times New Roman" panose="02020603050405020304" pitchFamily="18" charset="0"/>
              <a:ea typeface="+mj-ea"/>
              <a:cs typeface="Times New Roman" panose="02020603050405020304" pitchFamily="18" charset="0"/>
            </a:endParaRPr>
          </a:p>
        </p:txBody>
      </p:sp>
      <p:sp>
        <p:nvSpPr>
          <p:cNvPr id="6" name="Content Placeholder 2"/>
          <p:cNvSpPr txBox="1">
            <a:spLocks/>
          </p:cNvSpPr>
          <p:nvPr/>
        </p:nvSpPr>
        <p:spPr>
          <a:xfrm>
            <a:off x="51765" y="-9507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Wenn</a:t>
            </a:r>
            <a:r>
              <a:rPr lang="en-US" altLang="en-US" sz="1600" kern="0" dirty="0">
                <a:solidFill>
                  <a:srgbClr val="000000"/>
                </a:solidFill>
                <a:latin typeface="Arial" panose="020B0604020202020204" pitchFamily="34" charset="0"/>
                <a:cs typeface="Arial" panose="020B0604020202020204" pitchFamily="34" charset="0"/>
              </a:rPr>
              <a:t> Handel </a:t>
            </a:r>
            <a:r>
              <a:rPr lang="en-US" altLang="en-US" sz="1600" kern="0" dirty="0" err="1">
                <a:solidFill>
                  <a:srgbClr val="000000"/>
                </a:solidFill>
                <a:latin typeface="Arial" panose="020B0604020202020204" pitchFamily="34" charset="0"/>
                <a:cs typeface="Arial" panose="020B0604020202020204" pitchFamily="34" charset="0"/>
              </a:rPr>
              <a:t>grundsätzlich</a:t>
            </a:r>
            <a:r>
              <a:rPr lang="en-US" altLang="en-US" sz="1600" kern="0" dirty="0">
                <a:solidFill>
                  <a:srgbClr val="000000"/>
                </a:solidFill>
                <a:latin typeface="Arial" panose="020B0604020202020204" pitchFamily="34" charset="0"/>
                <a:cs typeface="Arial" panose="020B0604020202020204" pitchFamily="34" charset="0"/>
              </a:rPr>
              <a:t> gut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Volkswirtschaft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ist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warum</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gibt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es</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dann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soviel</a:t>
            </a:r>
            <a:r>
              <a:rPr lang="en-US" altLang="en-US" sz="1600" kern="0" dirty="0">
                <a:solidFill>
                  <a:srgbClr val="000000"/>
                </a:solidFill>
                <a:latin typeface="Arial" panose="020B0604020202020204" pitchFamily="34" charset="0"/>
                <a:cs typeface="Arial" panose="020B0604020202020204" pitchFamily="34" charset="0"/>
              </a:rPr>
              <a:t> Opposition </a:t>
            </a:r>
            <a:r>
              <a:rPr lang="en-US" altLang="en-US" sz="1600" kern="0" dirty="0" err="1">
                <a:solidFill>
                  <a:srgbClr val="000000"/>
                </a:solidFill>
                <a:latin typeface="Arial" panose="020B0604020202020204" pitchFamily="34" charset="0"/>
                <a:cs typeface="Arial" panose="020B0604020202020204" pitchFamily="34" charset="0"/>
              </a:rPr>
              <a:t>gegenüber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Öffnung</a:t>
            </a:r>
            <a:r>
              <a:rPr lang="en-US" altLang="en-US" sz="1600"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Handel </a:t>
            </a:r>
            <a:r>
              <a:rPr lang="en-US" altLang="en-US" sz="1600" kern="0" dirty="0" err="1">
                <a:solidFill>
                  <a:srgbClr val="000000"/>
                </a:solidFill>
                <a:latin typeface="Arial" panose="020B0604020202020204" pitchFamily="34" charset="0"/>
                <a:cs typeface="Arial" panose="020B0604020202020204" pitchFamily="34" charset="0"/>
              </a:rPr>
              <a:t>beeinflusst</a:t>
            </a:r>
            <a:r>
              <a:rPr lang="en-US" altLang="en-US" sz="1600" kern="0" dirty="0">
                <a:solidFill>
                  <a:srgbClr val="000000"/>
                </a:solidFill>
                <a:latin typeface="Arial" panose="020B0604020202020204" pitchFamily="34" charset="0"/>
                <a:cs typeface="Arial" panose="020B0604020202020204" pitchFamily="34" charset="0"/>
              </a:rPr>
              <a:t> die </a:t>
            </a:r>
            <a:r>
              <a:rPr lang="en-US" altLang="en-US" sz="1600" kern="0" dirty="0" err="1">
                <a:solidFill>
                  <a:srgbClr val="000000"/>
                </a:solidFill>
                <a:latin typeface="Arial" panose="020B0604020202020204" pitchFamily="34" charset="0"/>
                <a:cs typeface="Arial" panose="020B0604020202020204" pitchFamily="34" charset="0"/>
              </a:rPr>
              <a:t>Einkommensverteilung</a:t>
            </a: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Hauptgründe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den </a:t>
            </a:r>
            <a:r>
              <a:rPr lang="en-US" altLang="en-US" sz="1600" kern="0" dirty="0" err="1">
                <a:solidFill>
                  <a:srgbClr val="000000"/>
                </a:solidFill>
                <a:latin typeface="Arial" panose="020B0604020202020204" pitchFamily="34" charset="0"/>
                <a:cs typeface="Arial" panose="020B0604020202020204" pitchFamily="34" charset="0"/>
              </a:rPr>
              <a:t>Einkommenseffekt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durch</a:t>
            </a:r>
            <a:r>
              <a:rPr lang="en-US" altLang="en-US" sz="1600" kern="0" dirty="0">
                <a:solidFill>
                  <a:srgbClr val="000000"/>
                </a:solidFill>
                <a:latin typeface="Arial" panose="020B0604020202020204" pitchFamily="34" charset="0"/>
                <a:cs typeface="Arial" panose="020B0604020202020204" pitchFamily="34" charset="0"/>
              </a:rPr>
              <a:t> Handel:</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Produktionsfaktoren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können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nicht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kostenfrei</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zwischen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ausgetauscht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werden</a:t>
            </a: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Industriesektoren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unterscheiden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sich</a:t>
            </a:r>
            <a:r>
              <a:rPr lang="en-US" altLang="en-US" sz="1600" kern="0" dirty="0">
                <a:solidFill>
                  <a:srgbClr val="000000"/>
                </a:solidFill>
                <a:latin typeface="Arial" panose="020B0604020202020204" pitchFamily="34" charset="0"/>
                <a:cs typeface="Arial" panose="020B0604020202020204" pitchFamily="34" charset="0"/>
              </a:rPr>
              <a:t> in </a:t>
            </a:r>
            <a:r>
              <a:rPr lang="en-US" altLang="en-US" sz="1600" kern="0" dirty="0" err="1">
                <a:solidFill>
                  <a:srgbClr val="000000"/>
                </a:solidFill>
                <a:latin typeface="Arial" panose="020B0604020202020204" pitchFamily="34" charset="0"/>
                <a:cs typeface="Arial" panose="020B0604020202020204" pitchFamily="34" charset="0"/>
              </a:rPr>
              <a:t>Ihrer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Nachfrage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Produktionsfaktoren</a:t>
            </a:r>
            <a:endParaRPr lang="en-US" altLang="en-US" sz="1600" kern="0" dirty="0">
              <a:solidFill>
                <a:srgbClr val="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err="1">
                <a:solidFill>
                  <a:srgbClr val="000000"/>
                </a:solidFill>
                <a:latin typeface="Arial" panose="020B0604020202020204" pitchFamily="34" charset="0"/>
                <a:cs typeface="Arial" panose="020B0604020202020204" pitchFamily="34" charset="0"/>
              </a:rPr>
              <a:t>Annahmen</a:t>
            </a:r>
            <a:r>
              <a:rPr lang="en-US" altLang="en-US" sz="1600" b="1"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Kurzfristig</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können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Produktionsfaktoren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nicht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zwischen</a:t>
            </a:r>
            <a:r>
              <a:rPr lang="en-US" sz="1600" kern="0" dirty="0">
                <a:solidFill>
                  <a:srgbClr val="000000"/>
                </a:solidFill>
                <a:latin typeface="Arial" panose="020B0604020202020204" pitchFamily="34" charset="0"/>
                <a:cs typeface="Arial" panose="020B0604020202020204" pitchFamily="34" charset="0"/>
              </a:rPr>
              <a:t> den </a:t>
            </a:r>
            <a:r>
              <a:rPr lang="en-US" sz="1600" kern="0" dirty="0" err="1">
                <a:solidFill>
                  <a:srgbClr val="000000"/>
                </a:solidFill>
                <a:latin typeface="Arial" panose="020B0604020202020204" pitchFamily="34" charset="0"/>
                <a:cs typeface="Arial" panose="020B0604020202020204" pitchFamily="34" charset="0"/>
              </a:rPr>
              <a:t>Sektoren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ausgetauscht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werden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z.B</a:t>
            </a:r>
            <a:r>
              <a:rPr lang="en-US" sz="1600" kern="0" dirty="0">
                <a:solidFill>
                  <a:srgbClr val="000000"/>
                </a:solidFill>
                <a:latin typeface="Arial" panose="020B0604020202020204" pitchFamily="34" charset="0"/>
                <a:cs typeface="Arial" panose="020B0604020202020204" pitchFamily="34" charset="0"/>
              </a:rPr>
              <a:t>.</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Industriespezifisches</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Kapital</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Hochspezialisierte</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Arbeiter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961139" y="3945808"/>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Länder: 	Land A und B</a:t>
                </a:r>
              </a:p>
              <a:p>
                <a:pPr marL="342900" indent="-342900">
                  <a:buFont typeface="Arial" panose="020B0604020202020204" pitchFamily="34" charset="0"/>
                  <a:buChar char="•"/>
                </a:pPr>
                <a:r>
                  <a:rPr lang="de-DE" sz="2000" dirty="0"/>
                  <a:t>2 Güter:	Getreide G und Maschinen M </a:t>
                </a:r>
              </a:p>
              <a:p>
                <a:pPr marL="342900" indent="-342900">
                  <a:buFont typeface="Arial" panose="020B0604020202020204" pitchFamily="34" charset="0"/>
                  <a:buChar char="•"/>
                </a:pPr>
                <a:r>
                  <a:rPr lang="de-DE" sz="2000" dirty="0"/>
                  <a:t>2 Produktionsfaktoren: Arbeit L und Kapital K</a:t>
                </a:r>
                <a:r>
                  <a:rPr lang="de-DE" sz="2000" baseline="-25000" dirty="0"/>
                  <a:t>G</a:t>
                </a:r>
                <a:r>
                  <a:rPr lang="de-DE" sz="2000" dirty="0"/>
                  <a:t> bzw. K</a:t>
                </a:r>
                <a:r>
                  <a:rPr lang="de-DE" sz="2000" baseline="-25000" dirty="0"/>
                  <a:t>M</a:t>
                </a:r>
                <a:r>
                  <a:rPr lang="de-DE" sz="2000" dirty="0"/>
                  <a:t> </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ist mobil zwischen den Sektoren</a:t>
                </a:r>
              </a:p>
              <a:p>
                <a:pPr marL="800100" lvl="1" indent="-342900">
                  <a:buFont typeface="Wingdings" panose="05000000000000000000" pitchFamily="2" charset="2"/>
                  <a:buChar char="Ø"/>
                </a:pPr>
                <a:r>
                  <a:rPr lang="de-DE" sz="2000" dirty="0"/>
                  <a:t>Für das gesamte Arbeitsangebot gilt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sind nur spezifisch in beiden Sektoren einsetzbar</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961139" y="3945808"/>
                <a:ext cx="7848872" cy="2784602"/>
              </a:xfrm>
              <a:prstGeom prst="rect">
                <a:avLst/>
              </a:prstGeom>
              <a:blipFill>
                <a:blip r:embed="rId3"/>
                <a:stretch>
                  <a:fillRect l="-699" t="-1094"/>
                </a:stretch>
              </a:blipFill>
            </p:spPr>
            <p:txBody>
              <a:bodyPr/>
              <a:lstStyle/>
              <a:p>
                <a:r>
                  <a:rPr lang="de-DE">
                    <a:noFill/>
                  </a:rPr>
                  <a:t> </a:t>
                </a:r>
              </a:p>
            </p:txBody>
          </p:sp>
        </mc:Fallback>
      </mc:AlternateContent>
    </p:spTree>
    <p:extLst>
      <p:ext uri="{BB962C8B-B14F-4D97-AF65-F5344CB8AC3E}">
        <p14:creationId xmlns:p14="http://schemas.microsoft.com/office/powerpoint/2010/main" val="35948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660431" cy="564042"/>
          </a:xfrm>
          <a:prstGeom prst="rect">
            <a:avLst/>
          </a:prstGeom>
          <a:noFill/>
          <a:ln>
            <a:noFill/>
          </a:ln>
        </p:spPr>
        <p:txBody>
          <a:bodyPr vert="horz" wrap="none" lIns="81638" tIns="40819" rIns="81638" bIns="40819" anchorCtr="0" compatLnSpc="0">
            <a:spAutoFit/>
          </a:bodyPr>
          <a:lstStyle/>
          <a:p>
            <a:r>
              <a:rPr lang="de-DE" sz="3266" dirty="0">
                <a:latin typeface="Arial" pitchFamily="18"/>
                <a:ea typeface="Droid Sans Fallback" pitchFamily="2"/>
                <a:cs typeface="Lohit Hindi" pitchFamily="2"/>
              </a:rPr>
              <a:t>Neoklassische Produktionsfunktion</a:t>
            </a: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3721827" y="1091365"/>
            <a:ext cx="8293424" cy="830997"/>
          </a:xfrm>
          <a:prstGeom prst="rect">
            <a:avLst/>
          </a:prstGeom>
          <a:noFill/>
        </p:spPr>
        <p:txBody>
          <a:bodyPr wrap="none" rtlCol="0">
            <a:spAutoFit/>
          </a:bodyPr>
          <a:lstStyle/>
          <a:p>
            <a:r>
              <a:rPr lang="de-DE" sz="2400" dirty="0"/>
              <a:t>Produktionsfunktion mit </a:t>
            </a:r>
            <a:r>
              <a:rPr lang="de-DE" sz="2400" b="1" dirty="0"/>
              <a:t>positiven abnehmenden Grenzerträgen</a:t>
            </a:r>
          </a:p>
          <a:p>
            <a:r>
              <a:rPr lang="de-DE" sz="2400" dirty="0"/>
              <a:t>		           und</a:t>
            </a:r>
            <a:r>
              <a:rPr lang="de-DE" sz="2400" b="1" dirty="0"/>
              <a:t> konstanten Skalenerträgen</a:t>
            </a:r>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767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Transformationskurve</a:t>
            </a:r>
            <a:endParaRPr lang="en-US" sz="2631" dirty="0">
              <a:solidFill>
                <a:sysClr val="windowText" lastClr="000000"/>
              </a:solidFill>
            </a:endParaRP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574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Grenzprodukt</a:t>
            </a:r>
            <a:r>
              <a:rPr lang="en-US" sz="2631" dirty="0">
                <a:solidFill>
                  <a:sysClr val="windowText" lastClr="000000"/>
                </a:solidFill>
              </a:rPr>
              <a:t> der Arbeit (GPL) und </a:t>
            </a:r>
            <a:r>
              <a:rPr lang="en-US" sz="2631" dirty="0" err="1">
                <a:solidFill>
                  <a:sysClr val="windowText" lastClr="000000"/>
                </a:solidFill>
              </a:rPr>
              <a:t>Steigung</a:t>
            </a:r>
            <a:r>
              <a:rPr lang="en-US" sz="2631" dirty="0">
                <a:solidFill>
                  <a:sysClr val="windowText" lastClr="000000"/>
                </a:solidFill>
              </a:rPr>
              <a:t> der </a:t>
            </a:r>
            <a:r>
              <a:rPr lang="en-US" sz="2631" dirty="0" err="1">
                <a:solidFill>
                  <a:sysClr val="windowText" lastClr="000000"/>
                </a:solidFill>
              </a:rPr>
              <a:t>Transformationskurve</a:t>
            </a:r>
            <a:endParaRPr lang="en-US" sz="2631" dirty="0">
              <a:solidFill>
                <a:sysClr val="windowText" lastClr="000000"/>
              </a:solidFill>
            </a:endParaRP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194879"/>
              </a:xfrm>
              <a:prstGeom prst="rect">
                <a:avLst/>
              </a:prstGeom>
              <a:noFill/>
            </p:spPr>
            <p:txBody>
              <a:bodyPr wrap="square" rtlCol="0">
                <a:spAutoFit/>
              </a:bodyPr>
              <a:lstStyle/>
              <a:p>
                <a:r>
                  <a:rPr lang="de-DE" sz="2800" dirty="0"/>
                  <a:t>Aus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folgt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r>
                  <a:rPr lang="de-DE" sz="2800" dirty="0">
                    <a:latin typeface="Cambria Math" panose="02040503050406030204" pitchFamily="18" charset="0"/>
                    <a:ea typeface="Cambria Math" panose="02040503050406030204" pitchFamily="18" charset="0"/>
                  </a:rPr>
                  <a:t>für die Steigung der Transformationskurve</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194879"/>
              </a:xfrm>
              <a:prstGeom prst="rect">
                <a:avLst/>
              </a:prstGeom>
              <a:blipFill>
                <a:blip r:embed="rId3"/>
                <a:stretch>
                  <a:fillRect l="-1612" b="-12690"/>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05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Arbeitsmarkt</a:t>
            </a:r>
            <a:endParaRPr lang="en-US" sz="2631" dirty="0">
              <a:solidFill>
                <a:sysClr val="windowText" lastClr="000000"/>
              </a:solidFill>
            </a:endParaRP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73731" y="1052764"/>
            <a:ext cx="1368148" cy="923330"/>
          </a:xfrm>
          <a:prstGeom prst="rect">
            <a:avLst/>
          </a:prstGeom>
          <a:noFill/>
        </p:spPr>
        <p:txBody>
          <a:bodyPr wrap="square" rtlCol="0">
            <a:spAutoFit/>
          </a:bodyPr>
          <a:lstStyle/>
          <a:p>
            <a:r>
              <a:rPr lang="de-DE" dirty="0"/>
              <a:t>Wertgrenz-produkt,</a:t>
            </a:r>
          </a:p>
          <a:p>
            <a:r>
              <a:rPr lang="de-DE" dirty="0"/>
              <a:t>Lohnsatz</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Wertgrenz-produkt,</a:t>
            </a:r>
          </a:p>
          <a:p>
            <a:r>
              <a:rPr lang="de-DE" dirty="0"/>
              <a:t>Lohnsatz</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Aus der Mobilität des Faktors Arbeit und Gewinnmaximierung folgt ein einheitlicher Lohnsatz →</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Steigung der Transformationskurve = negatives Preisverhältnis</a:t>
                </a: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57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a:solidFill>
                  <a:sysClr val="windowText" lastClr="000000"/>
                </a:solidFill>
              </a:rPr>
              <a:t>Preisanstieg </a:t>
            </a:r>
            <a:r>
              <a:rPr lang="en-US" sz="2631" dirty="0">
                <a:solidFill>
                  <a:sysClr val="windowText" lastClr="000000"/>
                </a:solidFill>
              </a:rPr>
              <a:t>des </a:t>
            </a:r>
            <a:r>
              <a:rPr lang="en-US" sz="2631" dirty="0" err="1">
                <a:solidFill>
                  <a:sysClr val="windowText" lastClr="000000"/>
                </a:solidFill>
              </a:rPr>
              <a:t>einen</a:t>
            </a:r>
            <a:r>
              <a:rPr lang="en-US" sz="2631" dirty="0">
                <a:solidFill>
                  <a:sysClr val="windowText" lastClr="000000"/>
                </a:solidFill>
              </a:rPr>
              <a:t> </a:t>
            </a:r>
            <a:r>
              <a:rPr lang="en-US" sz="2631" dirty="0" err="1">
                <a:solidFill>
                  <a:sysClr val="windowText" lastClr="000000"/>
                </a:solidFill>
              </a:rPr>
              <a:t>Gutes</a:t>
            </a:r>
            <a:r>
              <a:rPr lang="en-US" sz="2631" dirty="0">
                <a:solidFill>
                  <a:sysClr val="windowText" lastClr="000000"/>
                </a:solidFill>
              </a:rPr>
              <a:t>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=Wertgrenzprodukt</a:t>
            </a:r>
          </a:p>
          <a:p>
            <a:r>
              <a:rPr lang="de-DE" dirty="0"/>
              <a:t>W=Lohnsatz</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=Wertgrenzprodukt</a:t>
            </a:r>
          </a:p>
          <a:p>
            <a:r>
              <a:rPr lang="de-DE" dirty="0"/>
              <a:t>w =Lohnsatz</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148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5139869"/>
          </a:xfrm>
          <a:prstGeom prst="rect">
            <a:avLst/>
          </a:prstGeom>
          <a:noFill/>
        </p:spPr>
        <p:txBody>
          <a:bodyPr wrap="square" rtlCol="0">
            <a:spAutoFit/>
          </a:bodyPr>
          <a:lstStyle/>
          <a:p>
            <a:r>
              <a:rPr lang="de-DE" sz="2200" b="1" u="sng" dirty="0"/>
              <a:t>Kapitalbesitzer im Maschinensektor</a:t>
            </a:r>
            <a:r>
              <a:rPr lang="de-DE" sz="2200" b="1" dirty="0"/>
              <a:t>: </a:t>
            </a:r>
            <a:r>
              <a:rPr lang="de-DE" sz="2200" dirty="0"/>
              <a:t>Die Güterpreise steigen nominal und auch relativ zum Lohnsatz und relativ zum Getreidesektor. Damit steigt insgesamt das Einkommen in diesem Sektor</a:t>
            </a:r>
          </a:p>
          <a:p>
            <a:r>
              <a:rPr lang="de-DE" sz="2200" dirty="0"/>
              <a:t>→ </a:t>
            </a:r>
            <a:r>
              <a:rPr lang="de-DE" sz="2200" b="1" dirty="0"/>
              <a:t>Besserstellung</a:t>
            </a:r>
          </a:p>
          <a:p>
            <a:endParaRPr lang="de-DE" sz="2200" dirty="0"/>
          </a:p>
          <a:p>
            <a:r>
              <a:rPr lang="de-DE" sz="2200" b="1" u="sng" dirty="0"/>
              <a:t>Kapitalbesitzer im Getreidesektor</a:t>
            </a:r>
            <a:r>
              <a:rPr lang="de-DE" sz="2200" b="1" dirty="0"/>
              <a:t>: </a:t>
            </a:r>
            <a:r>
              <a:rPr lang="de-DE" sz="2200" dirty="0"/>
              <a:t>Die Güterpreise bleiben nominal unverändert, aber sie sinken relativ zum Lohnsatz und relativ zum Maschinensektor. Damit sinkt insgesamt das Einkommen in diesem Sektor</a:t>
            </a:r>
          </a:p>
          <a:p>
            <a:r>
              <a:rPr lang="de-DE" sz="2200" dirty="0"/>
              <a:t>→ </a:t>
            </a:r>
            <a:r>
              <a:rPr lang="de-DE" sz="2200" b="1" dirty="0"/>
              <a:t>Schlechterstellung</a:t>
            </a:r>
          </a:p>
          <a:p>
            <a:endParaRPr lang="de-DE" sz="2200" dirty="0"/>
          </a:p>
          <a:p>
            <a:r>
              <a:rPr lang="de-DE" sz="2200" b="1" dirty="0"/>
              <a:t>Arbeiter:</a:t>
            </a:r>
            <a:r>
              <a:rPr lang="de-DE" sz="2200" dirty="0"/>
              <a:t> Die Löhne steigen zwar nominal. Relativ zum Maschinensektor aber fallen sie, während sie relativ zum Getreidesektor steigen.</a:t>
            </a:r>
          </a:p>
          <a:p>
            <a:r>
              <a:rPr lang="de-DE" sz="2200" dirty="0"/>
              <a:t>→ </a:t>
            </a:r>
            <a:r>
              <a:rPr lang="de-DE" sz="2200" b="1" dirty="0"/>
              <a:t>Besser- oder Schlechterstellung hängt von den Präferenzen ab</a:t>
            </a:r>
          </a:p>
          <a:p>
            <a:endParaRPr lang="de-DE" sz="2200"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1557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Produktion</a:t>
            </a:r>
            <a:r>
              <a:rPr lang="en-US" sz="2631" dirty="0">
                <a:solidFill>
                  <a:sysClr val="windowText" lastClr="000000"/>
                </a:solidFill>
              </a:rPr>
              <a:t> und </a:t>
            </a:r>
            <a:r>
              <a:rPr lang="en-US" sz="2631" dirty="0" err="1">
                <a:solidFill>
                  <a:sysClr val="windowText" lastClr="000000"/>
                </a:solidFill>
              </a:rPr>
              <a:t>Konsum</a:t>
            </a:r>
            <a:r>
              <a:rPr lang="en-US" sz="2631" dirty="0">
                <a:solidFill>
                  <a:sysClr val="windowText" lastClr="000000"/>
                </a:solidFill>
              </a:rPr>
              <a:t> </a:t>
            </a:r>
            <a:r>
              <a:rPr lang="en-US" sz="2631" dirty="0" err="1">
                <a:solidFill>
                  <a:sysClr val="windowText" lastClr="000000"/>
                </a:solidFill>
              </a:rPr>
              <a:t>Außenhandel</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a:t>
            </a:r>
            <a:r>
              <a:rPr lang="en-US" sz="2631" err="1">
                <a:solidFill>
                  <a:sysClr val="windowText" lastClr="000000"/>
                </a:solidFill>
              </a:rPr>
              <a:t>dem</a:t>
            </a:r>
            <a:r>
              <a:rPr lang="en-US" sz="2631">
                <a:solidFill>
                  <a:sysClr val="windowText" lastClr="000000"/>
                </a:solidFill>
              </a:rPr>
              <a:t> Preisanstieg </a:t>
            </a:r>
            <a:r>
              <a:rPr lang="en-US" sz="2631" dirty="0">
                <a:solidFill>
                  <a:sysClr val="windowText" lastClr="000000"/>
                </a:solidFill>
              </a:rPr>
              <a:t>von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747547" cy="369332"/>
          </a:xfrm>
          <a:prstGeom prst="rect">
            <a:avLst/>
          </a:prstGeom>
          <a:noFill/>
        </p:spPr>
        <p:txBody>
          <a:bodyPr wrap="none" rtlCol="0">
            <a:spAutoFit/>
          </a:bodyPr>
          <a:lstStyle/>
          <a:p>
            <a:r>
              <a:rPr lang="de-DE" dirty="0"/>
              <a:t>Preisverhältnis bei Autarkie</a:t>
            </a:r>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801319" y="974106"/>
            <a:ext cx="398104"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3045193" cy="369332"/>
          </a:xfrm>
          <a:prstGeom prst="rect">
            <a:avLst/>
          </a:prstGeom>
          <a:noFill/>
        </p:spPr>
        <p:txBody>
          <a:bodyPr wrap="none" rtlCol="0">
            <a:spAutoFit/>
          </a:bodyPr>
          <a:lstStyle/>
          <a:p>
            <a:r>
              <a:rPr lang="de-DE" dirty="0"/>
              <a:t>Produktionspunkt bei Autarkie</a:t>
            </a:r>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601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Broll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dirty="0" err="1">
                <a:latin typeface="Times New Roman" panose="02020603050405020304" pitchFamily="18" charset="0"/>
                <a:cs typeface="Times New Roman" panose="02020603050405020304" pitchFamily="18" charset="0"/>
              </a:rPr>
              <a:t>moneträre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 Außenwirtschaft</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Ergebnisse</a:t>
            </a:r>
            <a:r>
              <a:rPr lang="en-US" sz="2800" dirty="0">
                <a:solidFill>
                  <a:sysClr val="windowText" lastClr="000000"/>
                </a:solidFill>
              </a:rPr>
              <a:t> des </a:t>
            </a:r>
            <a:r>
              <a:rPr lang="en-US" sz="2800" dirty="0" err="1">
                <a:solidFill>
                  <a:sysClr val="windowText" lastClr="000000"/>
                </a:solidFill>
              </a:rPr>
              <a:t>Modells</a:t>
            </a:r>
            <a:r>
              <a:rPr lang="en-US" sz="2800" dirty="0">
                <a:solidFill>
                  <a:sysClr val="windowText" lastClr="000000"/>
                </a:solidFill>
              </a:rPr>
              <a:t> </a:t>
            </a:r>
            <a:r>
              <a:rPr lang="en-US" sz="2800" dirty="0" err="1">
                <a:solidFill>
                  <a:sysClr val="windowText" lastClr="000000"/>
                </a:solidFill>
              </a:rPr>
              <a:t>spezifischer</a:t>
            </a:r>
            <a:r>
              <a:rPr lang="en-US" sz="2800" dirty="0">
                <a:solidFill>
                  <a:sysClr val="windowText" lastClr="000000"/>
                </a:solidFill>
              </a:rPr>
              <a:t> </a:t>
            </a:r>
            <a:r>
              <a:rPr lang="en-US" sz="2800" dirty="0" err="1">
                <a:solidFill>
                  <a:sysClr val="windowText" lastClr="000000"/>
                </a:solidFill>
              </a:rPr>
              <a:t>Faktoren</a:t>
            </a:r>
            <a:r>
              <a:rPr lang="en-US" sz="2800" dirty="0">
                <a:solidFill>
                  <a:sysClr val="windowText" lastClr="000000"/>
                </a:solidFill>
              </a:rPr>
              <a:t> </a:t>
            </a:r>
            <a:r>
              <a:rPr lang="en-US" sz="2800" dirty="0" err="1">
                <a:solidFill>
                  <a:sysClr val="windowText" lastClr="000000"/>
                </a:solidFill>
              </a:rPr>
              <a:t>bei</a:t>
            </a:r>
            <a:r>
              <a:rPr lang="en-US" sz="2800" dirty="0">
                <a:solidFill>
                  <a:sysClr val="windowText" lastClr="000000"/>
                </a:solidFill>
              </a:rPr>
              <a:t>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79862" y="1012954"/>
            <a:ext cx="8461839" cy="4093428"/>
          </a:xfrm>
          <a:prstGeom prst="rect">
            <a:avLst/>
          </a:prstGeom>
          <a:noFill/>
        </p:spPr>
        <p:txBody>
          <a:bodyPr wrap="square" rtlCol="0">
            <a:spAutoFit/>
          </a:bodyPr>
          <a:lstStyle/>
          <a:p>
            <a:pPr marL="342900" indent="-342900">
              <a:buFont typeface="Arial" panose="020B0604020202020204" pitchFamily="34" charset="0"/>
              <a:buChar char="•"/>
            </a:pPr>
            <a:r>
              <a:rPr lang="de-DE" sz="2000" b="1" dirty="0"/>
              <a:t>Exportsektor gewinnt </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Importsektor verliert</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Die Auswirkungen auf den mobilen Faktor sind ambivalent</a:t>
            </a:r>
          </a:p>
          <a:p>
            <a:endParaRPr lang="de-DE" sz="2000" b="1" dirty="0"/>
          </a:p>
          <a:p>
            <a:pPr algn="ctr"/>
            <a:r>
              <a:rPr lang="de-DE" sz="2000" b="1" u="sng" dirty="0"/>
              <a:t>ABER:</a:t>
            </a:r>
          </a:p>
          <a:p>
            <a:pPr algn="ctr"/>
            <a:endParaRPr lang="de-DE" sz="2000" b="1" dirty="0"/>
          </a:p>
          <a:p>
            <a:pPr algn="ctr"/>
            <a:r>
              <a:rPr lang="de-DE" sz="2000" b="1" u="sng" dirty="0"/>
              <a:t>Insgesamt</a:t>
            </a:r>
            <a:r>
              <a:rPr lang="de-DE" sz="2000" b="1" dirty="0"/>
              <a:t> gewinnt das Land!</a:t>
            </a:r>
          </a:p>
          <a:p>
            <a:pPr algn="ctr"/>
            <a:endParaRPr lang="de-DE" sz="2000" b="1" dirty="0"/>
          </a:p>
          <a:p>
            <a:pPr algn="ctr"/>
            <a:r>
              <a:rPr lang="de-DE" sz="2000" b="1" dirty="0"/>
              <a:t>→ es existiert ein Umverteilungsmechanismus, so dass alle Sektoren besser gestellt werden können gegenüber der Situation ohne Handel</a:t>
            </a:r>
            <a:endParaRPr lang="de-DE" sz="2000" dirty="0"/>
          </a:p>
          <a:p>
            <a:endParaRPr lang="de-DE" sz="20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980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klassisch</a:t>
            </a:r>
            <a:r>
              <a:rPr lang="en-US" sz="2800" dirty="0">
                <a:solidFill>
                  <a:sysClr val="windowText" lastClr="000000"/>
                </a:solidFill>
              </a:rPr>
              <a:t>)</a:t>
            </a:r>
          </a:p>
        </p:txBody>
      </p:sp>
      <p:sp>
        <p:nvSpPr>
          <p:cNvPr id="9" name="Textfeld 8">
            <a:extLst>
              <a:ext uri="{FF2B5EF4-FFF2-40B4-BE49-F238E27FC236}">
                <a16:creationId xmlns:a16="http://schemas.microsoft.com/office/drawing/2014/main" id="{EA66E258-8245-4EE8-9B19-BB1BAC4D268E}"/>
              </a:ext>
            </a:extLst>
          </p:cNvPr>
          <p:cNvSpPr txBox="1"/>
          <p:nvPr/>
        </p:nvSpPr>
        <p:spPr>
          <a:xfrm>
            <a:off x="34962" y="467252"/>
            <a:ext cx="7350162" cy="6310065"/>
          </a:xfrm>
          <a:prstGeom prst="rect">
            <a:avLst/>
          </a:prstGeom>
          <a:noFill/>
        </p:spPr>
        <p:txBody>
          <a:bodyPr wrap="square" rtlCol="0">
            <a:noAutofit/>
          </a:bodyPr>
          <a:lstStyle/>
          <a:p>
            <a:r>
              <a:rPr lang="de-DE" sz="2000" b="1" u="sng" dirty="0"/>
              <a:t>Ricardo:</a:t>
            </a:r>
          </a:p>
          <a:p>
            <a:pPr marL="342900" indent="-342900">
              <a:buFont typeface="Arial" panose="020B0604020202020204" pitchFamily="34" charset="0"/>
              <a:buChar char="•"/>
            </a:pPr>
            <a:r>
              <a:rPr lang="de-DE" sz="2000" dirty="0"/>
              <a:t>Unterschiedliche komparative Kosten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Lineare </a:t>
            </a:r>
            <a:r>
              <a:rPr lang="de-DE" sz="2000" dirty="0" err="1"/>
              <a:t>Produktionsfunktion:Y</a:t>
            </a:r>
            <a:r>
              <a:rPr lang="de-DE" sz="2000" dirty="0"/>
              <a:t>=</a:t>
            </a:r>
            <a:r>
              <a:rPr lang="de-DE" sz="2000" dirty="0" err="1"/>
              <a:t>aL</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 2Y↑</a:t>
            </a:r>
          </a:p>
          <a:p>
            <a:endParaRPr lang="de-DE" sz="2000" dirty="0"/>
          </a:p>
          <a:p>
            <a:r>
              <a:rPr lang="de-DE" sz="2000" b="1" u="sng" dirty="0"/>
              <a:t>Spezifische Faktoren:</a:t>
            </a:r>
          </a:p>
          <a:p>
            <a:pPr marL="342900" indent="-342900">
              <a:buFont typeface="Arial" panose="020B0604020202020204" pitchFamily="34" charset="0"/>
              <a:buChar char="•"/>
            </a:pPr>
            <a:r>
              <a:rPr lang="de-DE" sz="2000" dirty="0"/>
              <a:t>Neoklassische Produktionsfunktion Y=F(K,L)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2K↑ → 2Y↑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Unterschiedliches Verhältnis der relativen </a:t>
            </a:r>
            <a:r>
              <a:rPr lang="de-DE" sz="2000" dirty="0" err="1"/>
              <a:t>Grenzproduktivitäten</a:t>
            </a:r>
            <a:r>
              <a:rPr lang="de-DE" sz="2000" dirty="0"/>
              <a:t> der Produktionsfaktoren</a:t>
            </a:r>
          </a:p>
          <a:p>
            <a:endParaRPr lang="de-DE" sz="2000" dirty="0"/>
          </a:p>
          <a:p>
            <a:endParaRPr lang="de-DE" sz="2000" b="1" dirty="0"/>
          </a:p>
          <a:p>
            <a:r>
              <a:rPr lang="de-DE" sz="2000" b="1" dirty="0"/>
              <a:t>→ Es kommt zu Außenhandel, weil die Länder unterschiedlich sind!</a:t>
            </a:r>
          </a:p>
          <a:p>
            <a:endParaRPr lang="de-DE" sz="2400" dirty="0"/>
          </a:p>
          <a:p>
            <a:endParaRPr lang="de-DE" sz="2000" dirty="0"/>
          </a:p>
        </p:txBody>
      </p:sp>
      <p:sp>
        <p:nvSpPr>
          <p:cNvPr id="35" name="Rechteck 34">
            <a:extLst>
              <a:ext uri="{FF2B5EF4-FFF2-40B4-BE49-F238E27FC236}">
                <a16:creationId xmlns:a16="http://schemas.microsoft.com/office/drawing/2014/main" id="{59CFC7BC-ECEB-4963-9763-C1F8BFE3252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358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Datenquellen zum Außenhandel</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59704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 Genesis Online</a:t>
            </a:r>
            <a:r>
              <a:rPr lang="de-DE" sz="2400" dirty="0">
                <a:latin typeface="Times New Roman" panose="02020603050405020304" pitchFamily="18" charset="0"/>
                <a:cs typeface="Times New Roman" panose="02020603050405020304" pitchFamily="18" charset="0"/>
              </a:rPr>
              <a:t> (Finanzen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Werk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7FBED83-3ED9-0D1D-4DF5-E0706D6AAB4B}"/>
              </a:ext>
            </a:extLst>
          </p:cNvPr>
          <p:cNvPicPr>
            <a:picLocks noChangeAspect="1"/>
          </p:cNvPicPr>
          <p:nvPr/>
        </p:nvPicPr>
        <p:blipFill>
          <a:blip r:embed="rId2"/>
          <a:stretch>
            <a:fillRect/>
          </a:stretch>
        </p:blipFill>
        <p:spPr>
          <a:xfrm>
            <a:off x="375722" y="567680"/>
            <a:ext cx="6126678" cy="374135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5EE2ECC-04B4-40A7-9F6E-13A1553D7056}"/>
                  </a:ext>
                </a:extLst>
              </p14:cNvPr>
              <p14:cNvContentPartPr/>
              <p14:nvPr/>
            </p14:nvContentPartPr>
            <p14:xfrm>
              <a:off x="4051520" y="1327560"/>
              <a:ext cx="1074240" cy="342000"/>
            </p14:xfrm>
          </p:contentPart>
        </mc:Choice>
        <mc:Fallback xmlns="">
          <p:pic>
            <p:nvPicPr>
              <p:cNvPr id="3" name="Freihand 2">
                <a:extLst>
                  <a:ext uri="{FF2B5EF4-FFF2-40B4-BE49-F238E27FC236}">
                    <a16:creationId xmlns:a16="http://schemas.microsoft.com/office/drawing/2014/main" id="{B5EE2ECC-04B4-40A7-9F6E-13A1553D7056}"/>
                  </a:ext>
                </a:extLst>
              </p:cNvPr>
              <p:cNvPicPr/>
              <p:nvPr/>
            </p:nvPicPr>
            <p:blipFill>
              <a:blip r:embed="rId4"/>
              <a:stretch>
                <a:fillRect/>
              </a:stretch>
            </p:blipFill>
            <p:spPr>
              <a:xfrm>
                <a:off x="4047200" y="1323240"/>
                <a:ext cx="10828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C1BB1C2-E310-489A-9B33-A4A5789660E7}"/>
                  </a:ext>
                </a:extLst>
              </p14:cNvPr>
              <p14:cNvContentPartPr/>
              <p14:nvPr/>
            </p14:nvContentPartPr>
            <p14:xfrm>
              <a:off x="4786280" y="1267800"/>
              <a:ext cx="257040" cy="18360"/>
            </p14:xfrm>
          </p:contentPart>
        </mc:Choice>
        <mc:Fallback xmlns="">
          <p:pic>
            <p:nvPicPr>
              <p:cNvPr id="4" name="Freihand 3">
                <a:extLst>
                  <a:ext uri="{FF2B5EF4-FFF2-40B4-BE49-F238E27FC236}">
                    <a16:creationId xmlns:a16="http://schemas.microsoft.com/office/drawing/2014/main" id="{6C1BB1C2-E310-489A-9B33-A4A5789660E7}"/>
                  </a:ext>
                </a:extLst>
              </p:cNvPr>
              <p:cNvPicPr/>
              <p:nvPr/>
            </p:nvPicPr>
            <p:blipFill>
              <a:blip r:embed="rId6"/>
              <a:stretch>
                <a:fillRect/>
              </a:stretch>
            </p:blipFill>
            <p:spPr>
              <a:xfrm>
                <a:off x="4781960" y="1263480"/>
                <a:ext cx="265680" cy="27000"/>
              </a:xfrm>
              <a:prstGeom prst="rect">
                <a:avLst/>
              </a:prstGeom>
            </p:spPr>
          </p:pic>
        </mc:Fallback>
      </mc:AlternateContent>
      <p:grpSp>
        <p:nvGrpSpPr>
          <p:cNvPr id="18" name="Gruppieren 17">
            <a:extLst>
              <a:ext uri="{FF2B5EF4-FFF2-40B4-BE49-F238E27FC236}">
                <a16:creationId xmlns:a16="http://schemas.microsoft.com/office/drawing/2014/main" id="{047BB4E7-43FD-477B-9A4B-69D8FBC25193}"/>
              </a:ext>
            </a:extLst>
          </p:cNvPr>
          <p:cNvGrpSpPr/>
          <p:nvPr/>
        </p:nvGrpSpPr>
        <p:grpSpPr>
          <a:xfrm>
            <a:off x="4906520" y="903480"/>
            <a:ext cx="1104120" cy="213480"/>
            <a:chOff x="4906520" y="903480"/>
            <a:chExt cx="1104120" cy="21348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D66882B-20FF-4598-97AB-8E398DC9C4CF}"/>
                    </a:ext>
                  </a:extLst>
                </p14:cNvPr>
                <p14:cNvContentPartPr/>
                <p14:nvPr/>
              </p14:nvContentPartPr>
              <p14:xfrm>
                <a:off x="4906520" y="1050000"/>
                <a:ext cx="108000" cy="60480"/>
              </p14:xfrm>
            </p:contentPart>
          </mc:Choice>
          <mc:Fallback xmlns="">
            <p:pic>
              <p:nvPicPr>
                <p:cNvPr id="5" name="Freihand 4">
                  <a:extLst>
                    <a:ext uri="{FF2B5EF4-FFF2-40B4-BE49-F238E27FC236}">
                      <a16:creationId xmlns:a16="http://schemas.microsoft.com/office/drawing/2014/main" id="{ED66882B-20FF-4598-97AB-8E398DC9C4CF}"/>
                    </a:ext>
                  </a:extLst>
                </p:cNvPr>
                <p:cNvPicPr/>
                <p:nvPr/>
              </p:nvPicPr>
              <p:blipFill>
                <a:blip r:embed="rId8"/>
                <a:stretch>
                  <a:fillRect/>
                </a:stretch>
              </p:blipFill>
              <p:spPr>
                <a:xfrm>
                  <a:off x="4902200" y="1045680"/>
                  <a:ext cx="116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DE3237C-0A40-4EFC-B7A9-EF76BC6BBD37}"/>
                    </a:ext>
                  </a:extLst>
                </p14:cNvPr>
                <p14:cNvContentPartPr/>
                <p14:nvPr/>
              </p14:nvContentPartPr>
              <p14:xfrm>
                <a:off x="5107040" y="1000320"/>
                <a:ext cx="75240" cy="96480"/>
              </p14:xfrm>
            </p:contentPart>
          </mc:Choice>
          <mc:Fallback xmlns="">
            <p:pic>
              <p:nvPicPr>
                <p:cNvPr id="6" name="Freihand 5">
                  <a:extLst>
                    <a:ext uri="{FF2B5EF4-FFF2-40B4-BE49-F238E27FC236}">
                      <a16:creationId xmlns:a16="http://schemas.microsoft.com/office/drawing/2014/main" id="{EDE3237C-0A40-4EFC-B7A9-EF76BC6BBD37}"/>
                    </a:ext>
                  </a:extLst>
                </p:cNvPr>
                <p:cNvPicPr/>
                <p:nvPr/>
              </p:nvPicPr>
              <p:blipFill>
                <a:blip r:embed="rId10"/>
                <a:stretch>
                  <a:fillRect/>
                </a:stretch>
              </p:blipFill>
              <p:spPr>
                <a:xfrm>
                  <a:off x="5102720" y="996000"/>
                  <a:ext cx="83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A20C73AA-51D7-4FB6-8738-8C1E57376BF1}"/>
                    </a:ext>
                  </a:extLst>
                </p14:cNvPr>
                <p14:cNvContentPartPr/>
                <p14:nvPr/>
              </p14:nvContentPartPr>
              <p14:xfrm>
                <a:off x="5119280" y="971880"/>
                <a:ext cx="144360" cy="130680"/>
              </p14:xfrm>
            </p:contentPart>
          </mc:Choice>
          <mc:Fallback xmlns="">
            <p:pic>
              <p:nvPicPr>
                <p:cNvPr id="7" name="Freihand 6">
                  <a:extLst>
                    <a:ext uri="{FF2B5EF4-FFF2-40B4-BE49-F238E27FC236}">
                      <a16:creationId xmlns:a16="http://schemas.microsoft.com/office/drawing/2014/main" id="{A20C73AA-51D7-4FB6-8738-8C1E57376BF1}"/>
                    </a:ext>
                  </a:extLst>
                </p:cNvPr>
                <p:cNvPicPr/>
                <p:nvPr/>
              </p:nvPicPr>
              <p:blipFill>
                <a:blip r:embed="rId12"/>
                <a:stretch>
                  <a:fillRect/>
                </a:stretch>
              </p:blipFill>
              <p:spPr>
                <a:xfrm>
                  <a:off x="5114960" y="967560"/>
                  <a:ext cx="153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AD7DD7D-6E63-48D9-8628-E085CF391736}"/>
                    </a:ext>
                  </a:extLst>
                </p14:cNvPr>
                <p14:cNvContentPartPr/>
                <p14:nvPr/>
              </p14:nvContentPartPr>
              <p14:xfrm>
                <a:off x="5303240" y="965040"/>
                <a:ext cx="82080" cy="127080"/>
              </p14:xfrm>
            </p:contentPart>
          </mc:Choice>
          <mc:Fallback xmlns="">
            <p:pic>
              <p:nvPicPr>
                <p:cNvPr id="10" name="Freihand 9">
                  <a:extLst>
                    <a:ext uri="{FF2B5EF4-FFF2-40B4-BE49-F238E27FC236}">
                      <a16:creationId xmlns:a16="http://schemas.microsoft.com/office/drawing/2014/main" id="{6AD7DD7D-6E63-48D9-8628-E085CF391736}"/>
                    </a:ext>
                  </a:extLst>
                </p:cNvPr>
                <p:cNvPicPr/>
                <p:nvPr/>
              </p:nvPicPr>
              <p:blipFill>
                <a:blip r:embed="rId14"/>
                <a:stretch>
                  <a:fillRect/>
                </a:stretch>
              </p:blipFill>
              <p:spPr>
                <a:xfrm>
                  <a:off x="5298920" y="960720"/>
                  <a:ext cx="90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6671A62-E8CF-4304-B3D5-06E6AF2A5355}"/>
                    </a:ext>
                  </a:extLst>
                </p14:cNvPr>
                <p14:cNvContentPartPr/>
                <p14:nvPr/>
              </p14:nvContentPartPr>
              <p14:xfrm>
                <a:off x="5472800" y="970440"/>
                <a:ext cx="57600" cy="89280"/>
              </p14:xfrm>
            </p:contentPart>
          </mc:Choice>
          <mc:Fallback xmlns="">
            <p:pic>
              <p:nvPicPr>
                <p:cNvPr id="11" name="Freihand 10">
                  <a:extLst>
                    <a:ext uri="{FF2B5EF4-FFF2-40B4-BE49-F238E27FC236}">
                      <a16:creationId xmlns:a16="http://schemas.microsoft.com/office/drawing/2014/main" id="{26671A62-E8CF-4304-B3D5-06E6AF2A5355}"/>
                    </a:ext>
                  </a:extLst>
                </p:cNvPr>
                <p:cNvPicPr/>
                <p:nvPr/>
              </p:nvPicPr>
              <p:blipFill>
                <a:blip r:embed="rId16"/>
                <a:stretch>
                  <a:fillRect/>
                </a:stretch>
              </p:blipFill>
              <p:spPr>
                <a:xfrm>
                  <a:off x="5468480" y="966120"/>
                  <a:ext cx="6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BC3D7ED-84C2-4966-B154-9AC8E3BF1EFA}"/>
                    </a:ext>
                  </a:extLst>
                </p14:cNvPr>
                <p14:cNvContentPartPr/>
                <p14:nvPr/>
              </p14:nvContentPartPr>
              <p14:xfrm>
                <a:off x="5425640" y="930840"/>
                <a:ext cx="63000" cy="69840"/>
              </p14:xfrm>
            </p:contentPart>
          </mc:Choice>
          <mc:Fallback xmlns="">
            <p:pic>
              <p:nvPicPr>
                <p:cNvPr id="12" name="Freihand 11">
                  <a:extLst>
                    <a:ext uri="{FF2B5EF4-FFF2-40B4-BE49-F238E27FC236}">
                      <a16:creationId xmlns:a16="http://schemas.microsoft.com/office/drawing/2014/main" id="{9BC3D7ED-84C2-4966-B154-9AC8E3BF1EFA}"/>
                    </a:ext>
                  </a:extLst>
                </p:cNvPr>
                <p:cNvPicPr/>
                <p:nvPr/>
              </p:nvPicPr>
              <p:blipFill>
                <a:blip r:embed="rId18"/>
                <a:stretch>
                  <a:fillRect/>
                </a:stretch>
              </p:blipFill>
              <p:spPr>
                <a:xfrm>
                  <a:off x="5421320" y="926520"/>
                  <a:ext cx="71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487393B-B5BD-4AFB-8C2C-72F233C9B35C}"/>
                    </a:ext>
                  </a:extLst>
                </p14:cNvPr>
                <p14:cNvContentPartPr/>
                <p14:nvPr/>
              </p14:nvContentPartPr>
              <p14:xfrm>
                <a:off x="5506640" y="1030200"/>
                <a:ext cx="40320" cy="52560"/>
              </p14:xfrm>
            </p:contentPart>
          </mc:Choice>
          <mc:Fallback xmlns="">
            <p:pic>
              <p:nvPicPr>
                <p:cNvPr id="13" name="Freihand 12">
                  <a:extLst>
                    <a:ext uri="{FF2B5EF4-FFF2-40B4-BE49-F238E27FC236}">
                      <a16:creationId xmlns:a16="http://schemas.microsoft.com/office/drawing/2014/main" id="{3487393B-B5BD-4AFB-8C2C-72F233C9B35C}"/>
                    </a:ext>
                  </a:extLst>
                </p:cNvPr>
                <p:cNvPicPr/>
                <p:nvPr/>
              </p:nvPicPr>
              <p:blipFill>
                <a:blip r:embed="rId20"/>
                <a:stretch>
                  <a:fillRect/>
                </a:stretch>
              </p:blipFill>
              <p:spPr>
                <a:xfrm>
                  <a:off x="5502320" y="1025880"/>
                  <a:ext cx="48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B14F291-DBBD-4623-9EA0-0823A4F8CDBE}"/>
                    </a:ext>
                  </a:extLst>
                </p14:cNvPr>
                <p14:cNvContentPartPr/>
                <p14:nvPr/>
              </p14:nvContentPartPr>
              <p14:xfrm>
                <a:off x="5694200" y="945240"/>
                <a:ext cx="84240" cy="171720"/>
              </p14:xfrm>
            </p:contentPart>
          </mc:Choice>
          <mc:Fallback xmlns="">
            <p:pic>
              <p:nvPicPr>
                <p:cNvPr id="15" name="Freihand 14">
                  <a:extLst>
                    <a:ext uri="{FF2B5EF4-FFF2-40B4-BE49-F238E27FC236}">
                      <a16:creationId xmlns:a16="http://schemas.microsoft.com/office/drawing/2014/main" id="{1B14F291-DBBD-4623-9EA0-0823A4F8CDBE}"/>
                    </a:ext>
                  </a:extLst>
                </p:cNvPr>
                <p:cNvPicPr/>
                <p:nvPr/>
              </p:nvPicPr>
              <p:blipFill>
                <a:blip r:embed="rId22"/>
                <a:stretch>
                  <a:fillRect/>
                </a:stretch>
              </p:blipFill>
              <p:spPr>
                <a:xfrm>
                  <a:off x="5689880" y="940920"/>
                  <a:ext cx="92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92CF889-F92D-42E4-8598-7CDC2F2B5F19}"/>
                    </a:ext>
                  </a:extLst>
                </p14:cNvPr>
                <p14:cNvContentPartPr/>
                <p14:nvPr/>
              </p14:nvContentPartPr>
              <p14:xfrm>
                <a:off x="5832080" y="1012200"/>
                <a:ext cx="360" cy="360"/>
              </p14:xfrm>
            </p:contentPart>
          </mc:Choice>
          <mc:Fallback xmlns="">
            <p:pic>
              <p:nvPicPr>
                <p:cNvPr id="16" name="Freihand 15">
                  <a:extLst>
                    <a:ext uri="{FF2B5EF4-FFF2-40B4-BE49-F238E27FC236}">
                      <a16:creationId xmlns:a16="http://schemas.microsoft.com/office/drawing/2014/main" id="{392CF889-F92D-42E4-8598-7CDC2F2B5F19}"/>
                    </a:ext>
                  </a:extLst>
                </p:cNvPr>
                <p:cNvPicPr/>
                <p:nvPr/>
              </p:nvPicPr>
              <p:blipFill>
                <a:blip r:embed="rId24"/>
                <a:stretch>
                  <a:fillRect/>
                </a:stretch>
              </p:blipFill>
              <p:spPr>
                <a:xfrm>
                  <a:off x="5827760" y="1007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D426A4A-4196-4943-AAC0-D9B6CC85971E}"/>
                    </a:ext>
                  </a:extLst>
                </p14:cNvPr>
                <p14:cNvContentPartPr/>
                <p14:nvPr/>
              </p14:nvContentPartPr>
              <p14:xfrm>
                <a:off x="5909480" y="903480"/>
                <a:ext cx="101160" cy="110160"/>
              </p14:xfrm>
            </p:contentPart>
          </mc:Choice>
          <mc:Fallback xmlns="">
            <p:pic>
              <p:nvPicPr>
                <p:cNvPr id="17" name="Freihand 16">
                  <a:extLst>
                    <a:ext uri="{FF2B5EF4-FFF2-40B4-BE49-F238E27FC236}">
                      <a16:creationId xmlns:a16="http://schemas.microsoft.com/office/drawing/2014/main" id="{3D426A4A-4196-4943-AAC0-D9B6CC85971E}"/>
                    </a:ext>
                  </a:extLst>
                </p:cNvPr>
                <p:cNvPicPr/>
                <p:nvPr/>
              </p:nvPicPr>
              <p:blipFill>
                <a:blip r:embed="rId26"/>
                <a:stretch>
                  <a:fillRect/>
                </a:stretch>
              </p:blipFill>
              <p:spPr>
                <a:xfrm>
                  <a:off x="5905160" y="899160"/>
                  <a:ext cx="10980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E8A6E0ED-B66F-4103-852C-816B40334626}"/>
                  </a:ext>
                </a:extLst>
              </p14:cNvPr>
              <p14:cNvContentPartPr/>
              <p14:nvPr/>
            </p14:nvContentPartPr>
            <p14:xfrm>
              <a:off x="6788240" y="1612320"/>
              <a:ext cx="206640" cy="174960"/>
            </p14:xfrm>
          </p:contentPart>
        </mc:Choice>
        <mc:Fallback xmlns="">
          <p:pic>
            <p:nvPicPr>
              <p:cNvPr id="29" name="Freihand 28">
                <a:extLst>
                  <a:ext uri="{FF2B5EF4-FFF2-40B4-BE49-F238E27FC236}">
                    <a16:creationId xmlns:a16="http://schemas.microsoft.com/office/drawing/2014/main" id="{E8A6E0ED-B66F-4103-852C-816B40334626}"/>
                  </a:ext>
                </a:extLst>
              </p:cNvPr>
              <p:cNvPicPr/>
              <p:nvPr/>
            </p:nvPicPr>
            <p:blipFill>
              <a:blip r:embed="rId28"/>
              <a:stretch>
                <a:fillRect/>
              </a:stretch>
            </p:blipFill>
            <p:spPr>
              <a:xfrm>
                <a:off x="6783920" y="1608000"/>
                <a:ext cx="215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BDBF9C64-0DF7-433D-B569-48BB323F41C4}"/>
                  </a:ext>
                </a:extLst>
              </p14:cNvPr>
              <p14:cNvContentPartPr/>
              <p14:nvPr/>
            </p14:nvContentPartPr>
            <p14:xfrm>
              <a:off x="7021160" y="1530600"/>
              <a:ext cx="250200" cy="210960"/>
            </p14:xfrm>
          </p:contentPart>
        </mc:Choice>
        <mc:Fallback xmlns="">
          <p:pic>
            <p:nvPicPr>
              <p:cNvPr id="30" name="Freihand 29">
                <a:extLst>
                  <a:ext uri="{FF2B5EF4-FFF2-40B4-BE49-F238E27FC236}">
                    <a16:creationId xmlns:a16="http://schemas.microsoft.com/office/drawing/2014/main" id="{BDBF9C64-0DF7-433D-B569-48BB323F41C4}"/>
                  </a:ext>
                </a:extLst>
              </p:cNvPr>
              <p:cNvPicPr/>
              <p:nvPr/>
            </p:nvPicPr>
            <p:blipFill>
              <a:blip r:embed="rId30"/>
              <a:stretch>
                <a:fillRect/>
              </a:stretch>
            </p:blipFill>
            <p:spPr>
              <a:xfrm>
                <a:off x="7016840" y="1526280"/>
                <a:ext cx="258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DB827A3A-D44D-4266-B9D3-2DFFADF08D4B}"/>
                  </a:ext>
                </a:extLst>
              </p14:cNvPr>
              <p14:cNvContentPartPr/>
              <p14:nvPr/>
            </p14:nvContentPartPr>
            <p14:xfrm>
              <a:off x="7298000" y="1522320"/>
              <a:ext cx="79560" cy="195480"/>
            </p14:xfrm>
          </p:contentPart>
        </mc:Choice>
        <mc:Fallback xmlns="">
          <p:pic>
            <p:nvPicPr>
              <p:cNvPr id="32" name="Freihand 31">
                <a:extLst>
                  <a:ext uri="{FF2B5EF4-FFF2-40B4-BE49-F238E27FC236}">
                    <a16:creationId xmlns:a16="http://schemas.microsoft.com/office/drawing/2014/main" id="{DB827A3A-D44D-4266-B9D3-2DFFADF08D4B}"/>
                  </a:ext>
                </a:extLst>
              </p:cNvPr>
              <p:cNvPicPr/>
              <p:nvPr/>
            </p:nvPicPr>
            <p:blipFill>
              <a:blip r:embed="rId32"/>
              <a:stretch>
                <a:fillRect/>
              </a:stretch>
            </p:blipFill>
            <p:spPr>
              <a:xfrm>
                <a:off x="7293680" y="1518000"/>
                <a:ext cx="88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1CC3A93A-34B1-41E2-932E-02049AF93C3A}"/>
                  </a:ext>
                </a:extLst>
              </p14:cNvPr>
              <p14:cNvContentPartPr/>
              <p14:nvPr/>
            </p14:nvContentPartPr>
            <p14:xfrm>
              <a:off x="7383680" y="1640760"/>
              <a:ext cx="245520" cy="76320"/>
            </p14:xfrm>
          </p:contentPart>
        </mc:Choice>
        <mc:Fallback xmlns="">
          <p:pic>
            <p:nvPicPr>
              <p:cNvPr id="33" name="Freihand 32">
                <a:extLst>
                  <a:ext uri="{FF2B5EF4-FFF2-40B4-BE49-F238E27FC236}">
                    <a16:creationId xmlns:a16="http://schemas.microsoft.com/office/drawing/2014/main" id="{1CC3A93A-34B1-41E2-932E-02049AF93C3A}"/>
                  </a:ext>
                </a:extLst>
              </p:cNvPr>
              <p:cNvPicPr/>
              <p:nvPr/>
            </p:nvPicPr>
            <p:blipFill>
              <a:blip r:embed="rId34"/>
              <a:stretch>
                <a:fillRect/>
              </a:stretch>
            </p:blipFill>
            <p:spPr>
              <a:xfrm>
                <a:off x="7379360" y="1636440"/>
                <a:ext cx="254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752D8DEC-B676-4561-B5D7-8EC98A496FC8}"/>
                  </a:ext>
                </a:extLst>
              </p14:cNvPr>
              <p14:cNvContentPartPr/>
              <p14:nvPr/>
            </p14:nvContentPartPr>
            <p14:xfrm>
              <a:off x="7656200" y="1491000"/>
              <a:ext cx="323280" cy="203760"/>
            </p14:xfrm>
          </p:contentPart>
        </mc:Choice>
        <mc:Fallback xmlns="">
          <p:pic>
            <p:nvPicPr>
              <p:cNvPr id="34" name="Freihand 33">
                <a:extLst>
                  <a:ext uri="{FF2B5EF4-FFF2-40B4-BE49-F238E27FC236}">
                    <a16:creationId xmlns:a16="http://schemas.microsoft.com/office/drawing/2014/main" id="{752D8DEC-B676-4561-B5D7-8EC98A496FC8}"/>
                  </a:ext>
                </a:extLst>
              </p:cNvPr>
              <p:cNvPicPr/>
              <p:nvPr/>
            </p:nvPicPr>
            <p:blipFill>
              <a:blip r:embed="rId36"/>
              <a:stretch>
                <a:fillRect/>
              </a:stretch>
            </p:blipFill>
            <p:spPr>
              <a:xfrm>
                <a:off x="7651880" y="1486680"/>
                <a:ext cx="331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3D835583-7E6A-42E7-9541-328218E9FA8D}"/>
                  </a:ext>
                </a:extLst>
              </p14:cNvPr>
              <p14:cNvContentPartPr/>
              <p14:nvPr/>
            </p14:nvContentPartPr>
            <p14:xfrm>
              <a:off x="8203760" y="1547160"/>
              <a:ext cx="176040" cy="122400"/>
            </p14:xfrm>
          </p:contentPart>
        </mc:Choice>
        <mc:Fallback xmlns="">
          <p:pic>
            <p:nvPicPr>
              <p:cNvPr id="35" name="Freihand 34">
                <a:extLst>
                  <a:ext uri="{FF2B5EF4-FFF2-40B4-BE49-F238E27FC236}">
                    <a16:creationId xmlns:a16="http://schemas.microsoft.com/office/drawing/2014/main" id="{3D835583-7E6A-42E7-9541-328218E9FA8D}"/>
                  </a:ext>
                </a:extLst>
              </p:cNvPr>
              <p:cNvPicPr/>
              <p:nvPr/>
            </p:nvPicPr>
            <p:blipFill>
              <a:blip r:embed="rId38"/>
              <a:stretch>
                <a:fillRect/>
              </a:stretch>
            </p:blipFill>
            <p:spPr>
              <a:xfrm>
                <a:off x="8199440" y="1542840"/>
                <a:ext cx="184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4D701AFF-8DA5-4175-B4F5-7660417AFA5D}"/>
                  </a:ext>
                </a:extLst>
              </p14:cNvPr>
              <p14:cNvContentPartPr/>
              <p14:nvPr/>
            </p14:nvContentPartPr>
            <p14:xfrm>
              <a:off x="8420840" y="1563000"/>
              <a:ext cx="113400" cy="73800"/>
            </p14:xfrm>
          </p:contentPart>
        </mc:Choice>
        <mc:Fallback xmlns="">
          <p:pic>
            <p:nvPicPr>
              <p:cNvPr id="36" name="Freihand 35">
                <a:extLst>
                  <a:ext uri="{FF2B5EF4-FFF2-40B4-BE49-F238E27FC236}">
                    <a16:creationId xmlns:a16="http://schemas.microsoft.com/office/drawing/2014/main" id="{4D701AFF-8DA5-4175-B4F5-7660417AFA5D}"/>
                  </a:ext>
                </a:extLst>
              </p:cNvPr>
              <p:cNvPicPr/>
              <p:nvPr/>
            </p:nvPicPr>
            <p:blipFill>
              <a:blip r:embed="rId40"/>
              <a:stretch>
                <a:fillRect/>
              </a:stretch>
            </p:blipFill>
            <p:spPr>
              <a:xfrm>
                <a:off x="8416520" y="1558680"/>
                <a:ext cx="122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61604117-554F-42FC-8594-05897D2C8E9D}"/>
                  </a:ext>
                </a:extLst>
              </p14:cNvPr>
              <p14:cNvContentPartPr/>
              <p14:nvPr/>
            </p14:nvContentPartPr>
            <p14:xfrm>
              <a:off x="8597960" y="1417200"/>
              <a:ext cx="113400" cy="189000"/>
            </p14:xfrm>
          </p:contentPart>
        </mc:Choice>
        <mc:Fallback xmlns="">
          <p:pic>
            <p:nvPicPr>
              <p:cNvPr id="37" name="Freihand 36">
                <a:extLst>
                  <a:ext uri="{FF2B5EF4-FFF2-40B4-BE49-F238E27FC236}">
                    <a16:creationId xmlns:a16="http://schemas.microsoft.com/office/drawing/2014/main" id="{61604117-554F-42FC-8594-05897D2C8E9D}"/>
                  </a:ext>
                </a:extLst>
              </p:cNvPr>
              <p:cNvPicPr/>
              <p:nvPr/>
            </p:nvPicPr>
            <p:blipFill>
              <a:blip r:embed="rId42"/>
              <a:stretch>
                <a:fillRect/>
              </a:stretch>
            </p:blipFill>
            <p:spPr>
              <a:xfrm>
                <a:off x="8593640" y="1412880"/>
                <a:ext cx="122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92295572-CF34-4C1A-B121-BB7B879EBE11}"/>
                  </a:ext>
                </a:extLst>
              </p14:cNvPr>
              <p14:cNvContentPartPr/>
              <p14:nvPr/>
            </p14:nvContentPartPr>
            <p14:xfrm>
              <a:off x="8427320" y="1401720"/>
              <a:ext cx="34920" cy="37800"/>
            </p14:xfrm>
          </p:contentPart>
        </mc:Choice>
        <mc:Fallback xmlns="">
          <p:pic>
            <p:nvPicPr>
              <p:cNvPr id="43" name="Freihand 42">
                <a:extLst>
                  <a:ext uri="{FF2B5EF4-FFF2-40B4-BE49-F238E27FC236}">
                    <a16:creationId xmlns:a16="http://schemas.microsoft.com/office/drawing/2014/main" id="{92295572-CF34-4C1A-B121-BB7B879EBE11}"/>
                  </a:ext>
                </a:extLst>
              </p:cNvPr>
              <p:cNvPicPr/>
              <p:nvPr/>
            </p:nvPicPr>
            <p:blipFill>
              <a:blip r:embed="rId44"/>
              <a:stretch>
                <a:fillRect/>
              </a:stretch>
            </p:blipFill>
            <p:spPr>
              <a:xfrm>
                <a:off x="8423000" y="1397400"/>
                <a:ext cx="43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769C8B35-EF9C-42C9-B299-5D515BD12CFA}"/>
                  </a:ext>
                </a:extLst>
              </p14:cNvPr>
              <p14:cNvContentPartPr/>
              <p14:nvPr/>
            </p14:nvContentPartPr>
            <p14:xfrm>
              <a:off x="8474120" y="1383720"/>
              <a:ext cx="15120" cy="36000"/>
            </p14:xfrm>
          </p:contentPart>
        </mc:Choice>
        <mc:Fallback xmlns="">
          <p:pic>
            <p:nvPicPr>
              <p:cNvPr id="44" name="Freihand 43">
                <a:extLst>
                  <a:ext uri="{FF2B5EF4-FFF2-40B4-BE49-F238E27FC236}">
                    <a16:creationId xmlns:a16="http://schemas.microsoft.com/office/drawing/2014/main" id="{769C8B35-EF9C-42C9-B299-5D515BD12CFA}"/>
                  </a:ext>
                </a:extLst>
              </p:cNvPr>
              <p:cNvPicPr/>
              <p:nvPr/>
            </p:nvPicPr>
            <p:blipFill>
              <a:blip r:embed="rId46"/>
              <a:stretch>
                <a:fillRect/>
              </a:stretch>
            </p:blipFill>
            <p:spPr>
              <a:xfrm>
                <a:off x="8469800" y="1379400"/>
                <a:ext cx="23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 name="Freihand 46">
                <a:extLst>
                  <a:ext uri="{FF2B5EF4-FFF2-40B4-BE49-F238E27FC236}">
                    <a16:creationId xmlns:a16="http://schemas.microsoft.com/office/drawing/2014/main" id="{A8C896A5-8C58-4FCD-B2D3-B681BFDAAD5E}"/>
                  </a:ext>
                </a:extLst>
              </p14:cNvPr>
              <p14:cNvContentPartPr/>
              <p14:nvPr/>
            </p14:nvContentPartPr>
            <p14:xfrm>
              <a:off x="8732960" y="1555080"/>
              <a:ext cx="66960" cy="76320"/>
            </p14:xfrm>
          </p:contentPart>
        </mc:Choice>
        <mc:Fallback xmlns="">
          <p:pic>
            <p:nvPicPr>
              <p:cNvPr id="47" name="Freihand 46">
                <a:extLst>
                  <a:ext uri="{FF2B5EF4-FFF2-40B4-BE49-F238E27FC236}">
                    <a16:creationId xmlns:a16="http://schemas.microsoft.com/office/drawing/2014/main" id="{A8C896A5-8C58-4FCD-B2D3-B681BFDAAD5E}"/>
                  </a:ext>
                </a:extLst>
              </p:cNvPr>
              <p:cNvPicPr/>
              <p:nvPr/>
            </p:nvPicPr>
            <p:blipFill>
              <a:blip r:embed="rId48"/>
              <a:stretch>
                <a:fillRect/>
              </a:stretch>
            </p:blipFill>
            <p:spPr>
              <a:xfrm>
                <a:off x="8728640" y="1550760"/>
                <a:ext cx="75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Freihand 47">
                <a:extLst>
                  <a:ext uri="{FF2B5EF4-FFF2-40B4-BE49-F238E27FC236}">
                    <a16:creationId xmlns:a16="http://schemas.microsoft.com/office/drawing/2014/main" id="{97560590-810D-4FAE-82A1-FE0E17B480BD}"/>
                  </a:ext>
                </a:extLst>
              </p14:cNvPr>
              <p14:cNvContentPartPr/>
              <p14:nvPr/>
            </p14:nvContentPartPr>
            <p14:xfrm>
              <a:off x="8829080" y="1435200"/>
              <a:ext cx="95400" cy="181800"/>
            </p14:xfrm>
          </p:contentPart>
        </mc:Choice>
        <mc:Fallback xmlns="">
          <p:pic>
            <p:nvPicPr>
              <p:cNvPr id="48" name="Freihand 47">
                <a:extLst>
                  <a:ext uri="{FF2B5EF4-FFF2-40B4-BE49-F238E27FC236}">
                    <a16:creationId xmlns:a16="http://schemas.microsoft.com/office/drawing/2014/main" id="{97560590-810D-4FAE-82A1-FE0E17B480BD}"/>
                  </a:ext>
                </a:extLst>
              </p:cNvPr>
              <p:cNvPicPr/>
              <p:nvPr/>
            </p:nvPicPr>
            <p:blipFill>
              <a:blip r:embed="rId50"/>
              <a:stretch>
                <a:fillRect/>
              </a:stretch>
            </p:blipFill>
            <p:spPr>
              <a:xfrm>
                <a:off x="8824760" y="1430880"/>
                <a:ext cx="10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074781E2-B4DA-4522-8D78-27722E4B28CD}"/>
                  </a:ext>
                </a:extLst>
              </p14:cNvPr>
              <p14:cNvContentPartPr/>
              <p14:nvPr/>
            </p14:nvContentPartPr>
            <p14:xfrm>
              <a:off x="9075320" y="1506840"/>
              <a:ext cx="257400" cy="70560"/>
            </p14:xfrm>
          </p:contentPart>
        </mc:Choice>
        <mc:Fallback xmlns="">
          <p:pic>
            <p:nvPicPr>
              <p:cNvPr id="50" name="Freihand 49">
                <a:extLst>
                  <a:ext uri="{FF2B5EF4-FFF2-40B4-BE49-F238E27FC236}">
                    <a16:creationId xmlns:a16="http://schemas.microsoft.com/office/drawing/2014/main" id="{074781E2-B4DA-4522-8D78-27722E4B28CD}"/>
                  </a:ext>
                </a:extLst>
              </p:cNvPr>
              <p:cNvPicPr/>
              <p:nvPr/>
            </p:nvPicPr>
            <p:blipFill>
              <a:blip r:embed="rId52"/>
              <a:stretch>
                <a:fillRect/>
              </a:stretch>
            </p:blipFill>
            <p:spPr>
              <a:xfrm>
                <a:off x="9071000" y="1502520"/>
                <a:ext cx="266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D450AFE7-7CC4-4D88-8B01-4E7FD71828DE}"/>
                  </a:ext>
                </a:extLst>
              </p14:cNvPr>
              <p14:cNvContentPartPr/>
              <p14:nvPr/>
            </p14:nvContentPartPr>
            <p14:xfrm>
              <a:off x="9316520" y="1424400"/>
              <a:ext cx="360" cy="360"/>
            </p14:xfrm>
          </p:contentPart>
        </mc:Choice>
        <mc:Fallback xmlns="">
          <p:pic>
            <p:nvPicPr>
              <p:cNvPr id="51" name="Freihand 50">
                <a:extLst>
                  <a:ext uri="{FF2B5EF4-FFF2-40B4-BE49-F238E27FC236}">
                    <a16:creationId xmlns:a16="http://schemas.microsoft.com/office/drawing/2014/main" id="{D450AFE7-7CC4-4D88-8B01-4E7FD71828DE}"/>
                  </a:ext>
                </a:extLst>
              </p:cNvPr>
              <p:cNvPicPr/>
              <p:nvPr/>
            </p:nvPicPr>
            <p:blipFill>
              <a:blip r:embed="rId24"/>
              <a:stretch>
                <a:fillRect/>
              </a:stretch>
            </p:blipFill>
            <p:spPr>
              <a:xfrm>
                <a:off x="9312200" y="142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F12E7B40-B799-4817-936D-E95C3D2D890E}"/>
                  </a:ext>
                </a:extLst>
              </p14:cNvPr>
              <p14:cNvContentPartPr/>
              <p14:nvPr/>
            </p14:nvContentPartPr>
            <p14:xfrm>
              <a:off x="6937640" y="1873320"/>
              <a:ext cx="693360" cy="227160"/>
            </p14:xfrm>
          </p:contentPart>
        </mc:Choice>
        <mc:Fallback xmlns="">
          <p:pic>
            <p:nvPicPr>
              <p:cNvPr id="59" name="Freihand 58">
                <a:extLst>
                  <a:ext uri="{FF2B5EF4-FFF2-40B4-BE49-F238E27FC236}">
                    <a16:creationId xmlns:a16="http://schemas.microsoft.com/office/drawing/2014/main" id="{F12E7B40-B799-4817-936D-E95C3D2D890E}"/>
                  </a:ext>
                </a:extLst>
              </p:cNvPr>
              <p:cNvPicPr/>
              <p:nvPr/>
            </p:nvPicPr>
            <p:blipFill>
              <a:blip r:embed="rId55"/>
              <a:stretch>
                <a:fillRect/>
              </a:stretch>
            </p:blipFill>
            <p:spPr>
              <a:xfrm>
                <a:off x="6933320" y="1869000"/>
                <a:ext cx="702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5FF129ED-4B0D-4CFA-BBC6-29B227D3391D}"/>
                  </a:ext>
                </a:extLst>
              </p14:cNvPr>
              <p14:cNvContentPartPr/>
              <p14:nvPr/>
            </p14:nvContentPartPr>
            <p14:xfrm>
              <a:off x="7612280" y="1892400"/>
              <a:ext cx="25200" cy="10800"/>
            </p14:xfrm>
          </p:contentPart>
        </mc:Choice>
        <mc:Fallback xmlns="">
          <p:pic>
            <p:nvPicPr>
              <p:cNvPr id="60" name="Freihand 59">
                <a:extLst>
                  <a:ext uri="{FF2B5EF4-FFF2-40B4-BE49-F238E27FC236}">
                    <a16:creationId xmlns:a16="http://schemas.microsoft.com/office/drawing/2014/main" id="{5FF129ED-4B0D-4CFA-BBC6-29B227D3391D}"/>
                  </a:ext>
                </a:extLst>
              </p:cNvPr>
              <p:cNvPicPr/>
              <p:nvPr/>
            </p:nvPicPr>
            <p:blipFill>
              <a:blip r:embed="rId57"/>
              <a:stretch>
                <a:fillRect/>
              </a:stretch>
            </p:blipFill>
            <p:spPr>
              <a:xfrm>
                <a:off x="7607960" y="1888080"/>
                <a:ext cx="33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A4B7D3F4-EE3F-4A16-8DB4-7554F0F72F73}"/>
                  </a:ext>
                </a:extLst>
              </p14:cNvPr>
              <p14:cNvContentPartPr/>
              <p14:nvPr/>
            </p14:nvContentPartPr>
            <p14:xfrm>
              <a:off x="7660520" y="1887000"/>
              <a:ext cx="140400" cy="165600"/>
            </p14:xfrm>
          </p:contentPart>
        </mc:Choice>
        <mc:Fallback xmlns="">
          <p:pic>
            <p:nvPicPr>
              <p:cNvPr id="61" name="Freihand 60">
                <a:extLst>
                  <a:ext uri="{FF2B5EF4-FFF2-40B4-BE49-F238E27FC236}">
                    <a16:creationId xmlns:a16="http://schemas.microsoft.com/office/drawing/2014/main" id="{A4B7D3F4-EE3F-4A16-8DB4-7554F0F72F73}"/>
                  </a:ext>
                </a:extLst>
              </p:cNvPr>
              <p:cNvPicPr/>
              <p:nvPr/>
            </p:nvPicPr>
            <p:blipFill>
              <a:blip r:embed="rId59"/>
              <a:stretch>
                <a:fillRect/>
              </a:stretch>
            </p:blipFill>
            <p:spPr>
              <a:xfrm>
                <a:off x="7656200" y="1882680"/>
                <a:ext cx="149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2F2CC9A6-8429-4F63-B187-4F1BD0584A4B}"/>
                  </a:ext>
                </a:extLst>
              </p14:cNvPr>
              <p14:cNvContentPartPr/>
              <p14:nvPr/>
            </p14:nvContentPartPr>
            <p14:xfrm>
              <a:off x="7964720" y="1929480"/>
              <a:ext cx="81360" cy="114840"/>
            </p14:xfrm>
          </p:contentPart>
        </mc:Choice>
        <mc:Fallback xmlns="">
          <p:pic>
            <p:nvPicPr>
              <p:cNvPr id="62" name="Freihand 61">
                <a:extLst>
                  <a:ext uri="{FF2B5EF4-FFF2-40B4-BE49-F238E27FC236}">
                    <a16:creationId xmlns:a16="http://schemas.microsoft.com/office/drawing/2014/main" id="{2F2CC9A6-8429-4F63-B187-4F1BD0584A4B}"/>
                  </a:ext>
                </a:extLst>
              </p:cNvPr>
              <p:cNvPicPr/>
              <p:nvPr/>
            </p:nvPicPr>
            <p:blipFill>
              <a:blip r:embed="rId61"/>
              <a:stretch>
                <a:fillRect/>
              </a:stretch>
            </p:blipFill>
            <p:spPr>
              <a:xfrm>
                <a:off x="7960400" y="1925160"/>
                <a:ext cx="90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Freihand 62">
                <a:extLst>
                  <a:ext uri="{FF2B5EF4-FFF2-40B4-BE49-F238E27FC236}">
                    <a16:creationId xmlns:a16="http://schemas.microsoft.com/office/drawing/2014/main" id="{966FA574-59A4-433D-9C99-78E389D97100}"/>
                  </a:ext>
                </a:extLst>
              </p14:cNvPr>
              <p14:cNvContentPartPr/>
              <p14:nvPr/>
            </p14:nvContentPartPr>
            <p14:xfrm>
              <a:off x="8060120" y="1956480"/>
              <a:ext cx="113400" cy="79560"/>
            </p14:xfrm>
          </p:contentPart>
        </mc:Choice>
        <mc:Fallback xmlns="">
          <p:pic>
            <p:nvPicPr>
              <p:cNvPr id="63" name="Freihand 62">
                <a:extLst>
                  <a:ext uri="{FF2B5EF4-FFF2-40B4-BE49-F238E27FC236}">
                    <a16:creationId xmlns:a16="http://schemas.microsoft.com/office/drawing/2014/main" id="{966FA574-59A4-433D-9C99-78E389D97100}"/>
                  </a:ext>
                </a:extLst>
              </p:cNvPr>
              <p:cNvPicPr/>
              <p:nvPr/>
            </p:nvPicPr>
            <p:blipFill>
              <a:blip r:embed="rId63"/>
              <a:stretch>
                <a:fillRect/>
              </a:stretch>
            </p:blipFill>
            <p:spPr>
              <a:xfrm>
                <a:off x="8055800" y="1952160"/>
                <a:ext cx="122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Freihand 63">
                <a:extLst>
                  <a:ext uri="{FF2B5EF4-FFF2-40B4-BE49-F238E27FC236}">
                    <a16:creationId xmlns:a16="http://schemas.microsoft.com/office/drawing/2014/main" id="{1F040CC5-44DF-4AE9-BA9D-912F5FA2C1FC}"/>
                  </a:ext>
                </a:extLst>
              </p14:cNvPr>
              <p14:cNvContentPartPr/>
              <p14:nvPr/>
            </p14:nvContentPartPr>
            <p14:xfrm>
              <a:off x="8150120" y="1847400"/>
              <a:ext cx="101160" cy="160200"/>
            </p14:xfrm>
          </p:contentPart>
        </mc:Choice>
        <mc:Fallback xmlns="">
          <p:pic>
            <p:nvPicPr>
              <p:cNvPr id="64" name="Freihand 63">
                <a:extLst>
                  <a:ext uri="{FF2B5EF4-FFF2-40B4-BE49-F238E27FC236}">
                    <a16:creationId xmlns:a16="http://schemas.microsoft.com/office/drawing/2014/main" id="{1F040CC5-44DF-4AE9-BA9D-912F5FA2C1FC}"/>
                  </a:ext>
                </a:extLst>
              </p:cNvPr>
              <p:cNvPicPr/>
              <p:nvPr/>
            </p:nvPicPr>
            <p:blipFill>
              <a:blip r:embed="rId65"/>
              <a:stretch>
                <a:fillRect/>
              </a:stretch>
            </p:blipFill>
            <p:spPr>
              <a:xfrm>
                <a:off x="8145800" y="1843080"/>
                <a:ext cx="109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Freihand 64">
                <a:extLst>
                  <a:ext uri="{FF2B5EF4-FFF2-40B4-BE49-F238E27FC236}">
                    <a16:creationId xmlns:a16="http://schemas.microsoft.com/office/drawing/2014/main" id="{0D6E91AF-C170-4295-BCE9-EE2EAD9F0345}"/>
                  </a:ext>
                </a:extLst>
              </p14:cNvPr>
              <p14:cNvContentPartPr/>
              <p14:nvPr/>
            </p14:nvContentPartPr>
            <p14:xfrm>
              <a:off x="8260280" y="1942440"/>
              <a:ext cx="93600" cy="68400"/>
            </p14:xfrm>
          </p:contentPart>
        </mc:Choice>
        <mc:Fallback xmlns="">
          <p:pic>
            <p:nvPicPr>
              <p:cNvPr id="65" name="Freihand 64">
                <a:extLst>
                  <a:ext uri="{FF2B5EF4-FFF2-40B4-BE49-F238E27FC236}">
                    <a16:creationId xmlns:a16="http://schemas.microsoft.com/office/drawing/2014/main" id="{0D6E91AF-C170-4295-BCE9-EE2EAD9F0345}"/>
                  </a:ext>
                </a:extLst>
              </p:cNvPr>
              <p:cNvPicPr/>
              <p:nvPr/>
            </p:nvPicPr>
            <p:blipFill>
              <a:blip r:embed="rId67"/>
              <a:stretch>
                <a:fillRect/>
              </a:stretch>
            </p:blipFill>
            <p:spPr>
              <a:xfrm>
                <a:off x="8255960" y="1938120"/>
                <a:ext cx="102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6" name="Freihand 65">
                <a:extLst>
                  <a:ext uri="{FF2B5EF4-FFF2-40B4-BE49-F238E27FC236}">
                    <a16:creationId xmlns:a16="http://schemas.microsoft.com/office/drawing/2014/main" id="{C7E0EEEC-CEE6-4E56-ACBD-5821F9992A3A}"/>
                  </a:ext>
                </a:extLst>
              </p14:cNvPr>
              <p14:cNvContentPartPr/>
              <p14:nvPr/>
            </p14:nvContentPartPr>
            <p14:xfrm>
              <a:off x="8387000" y="1926960"/>
              <a:ext cx="104760" cy="95040"/>
            </p14:xfrm>
          </p:contentPart>
        </mc:Choice>
        <mc:Fallback xmlns="">
          <p:pic>
            <p:nvPicPr>
              <p:cNvPr id="66" name="Freihand 65">
                <a:extLst>
                  <a:ext uri="{FF2B5EF4-FFF2-40B4-BE49-F238E27FC236}">
                    <a16:creationId xmlns:a16="http://schemas.microsoft.com/office/drawing/2014/main" id="{C7E0EEEC-CEE6-4E56-ACBD-5821F9992A3A}"/>
                  </a:ext>
                </a:extLst>
              </p:cNvPr>
              <p:cNvPicPr/>
              <p:nvPr/>
            </p:nvPicPr>
            <p:blipFill>
              <a:blip r:embed="rId69"/>
              <a:stretch>
                <a:fillRect/>
              </a:stretch>
            </p:blipFill>
            <p:spPr>
              <a:xfrm>
                <a:off x="8382680" y="1922640"/>
                <a:ext cx="113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7" name="Freihand 66">
                <a:extLst>
                  <a:ext uri="{FF2B5EF4-FFF2-40B4-BE49-F238E27FC236}">
                    <a16:creationId xmlns:a16="http://schemas.microsoft.com/office/drawing/2014/main" id="{D66FCB2F-1A0B-48C8-9A99-F9B2C2710C20}"/>
                  </a:ext>
                </a:extLst>
              </p14:cNvPr>
              <p14:cNvContentPartPr/>
              <p14:nvPr/>
            </p14:nvContentPartPr>
            <p14:xfrm>
              <a:off x="8516240" y="1851000"/>
              <a:ext cx="59760" cy="145800"/>
            </p14:xfrm>
          </p:contentPart>
        </mc:Choice>
        <mc:Fallback xmlns="">
          <p:pic>
            <p:nvPicPr>
              <p:cNvPr id="67" name="Freihand 66">
                <a:extLst>
                  <a:ext uri="{FF2B5EF4-FFF2-40B4-BE49-F238E27FC236}">
                    <a16:creationId xmlns:a16="http://schemas.microsoft.com/office/drawing/2014/main" id="{D66FCB2F-1A0B-48C8-9A99-F9B2C2710C20}"/>
                  </a:ext>
                </a:extLst>
              </p:cNvPr>
              <p:cNvPicPr/>
              <p:nvPr/>
            </p:nvPicPr>
            <p:blipFill>
              <a:blip r:embed="rId71"/>
              <a:stretch>
                <a:fillRect/>
              </a:stretch>
            </p:blipFill>
            <p:spPr>
              <a:xfrm>
                <a:off x="8511920" y="1846680"/>
                <a:ext cx="68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8" name="Freihand 67">
                <a:extLst>
                  <a:ext uri="{FF2B5EF4-FFF2-40B4-BE49-F238E27FC236}">
                    <a16:creationId xmlns:a16="http://schemas.microsoft.com/office/drawing/2014/main" id="{001E4313-25B3-4553-9E68-14F1DC8B8F91}"/>
                  </a:ext>
                </a:extLst>
              </p14:cNvPr>
              <p14:cNvContentPartPr/>
              <p14:nvPr/>
            </p14:nvContentPartPr>
            <p14:xfrm>
              <a:off x="8572760" y="1828320"/>
              <a:ext cx="20160" cy="162000"/>
            </p14:xfrm>
          </p:contentPart>
        </mc:Choice>
        <mc:Fallback xmlns="">
          <p:pic>
            <p:nvPicPr>
              <p:cNvPr id="68" name="Freihand 67">
                <a:extLst>
                  <a:ext uri="{FF2B5EF4-FFF2-40B4-BE49-F238E27FC236}">
                    <a16:creationId xmlns:a16="http://schemas.microsoft.com/office/drawing/2014/main" id="{001E4313-25B3-4553-9E68-14F1DC8B8F91}"/>
                  </a:ext>
                </a:extLst>
              </p:cNvPr>
              <p:cNvPicPr/>
              <p:nvPr/>
            </p:nvPicPr>
            <p:blipFill>
              <a:blip r:embed="rId73"/>
              <a:stretch>
                <a:fillRect/>
              </a:stretch>
            </p:blipFill>
            <p:spPr>
              <a:xfrm>
                <a:off x="8568440" y="1824000"/>
                <a:ext cx="28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9" name="Freihand 68">
                <a:extLst>
                  <a:ext uri="{FF2B5EF4-FFF2-40B4-BE49-F238E27FC236}">
                    <a16:creationId xmlns:a16="http://schemas.microsoft.com/office/drawing/2014/main" id="{4FD92D10-14F5-4161-88F9-04B878E0F6B9}"/>
                  </a:ext>
                </a:extLst>
              </p14:cNvPr>
              <p14:cNvContentPartPr/>
              <p14:nvPr/>
            </p14:nvContentPartPr>
            <p14:xfrm>
              <a:off x="8639360" y="1887000"/>
              <a:ext cx="206280" cy="81360"/>
            </p14:xfrm>
          </p:contentPart>
        </mc:Choice>
        <mc:Fallback xmlns="">
          <p:pic>
            <p:nvPicPr>
              <p:cNvPr id="69" name="Freihand 68">
                <a:extLst>
                  <a:ext uri="{FF2B5EF4-FFF2-40B4-BE49-F238E27FC236}">
                    <a16:creationId xmlns:a16="http://schemas.microsoft.com/office/drawing/2014/main" id="{4FD92D10-14F5-4161-88F9-04B878E0F6B9}"/>
                  </a:ext>
                </a:extLst>
              </p:cNvPr>
              <p:cNvPicPr/>
              <p:nvPr/>
            </p:nvPicPr>
            <p:blipFill>
              <a:blip r:embed="rId75"/>
              <a:stretch>
                <a:fillRect/>
              </a:stretch>
            </p:blipFill>
            <p:spPr>
              <a:xfrm>
                <a:off x="8635040" y="1882680"/>
                <a:ext cx="214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0" name="Freihand 69">
                <a:extLst>
                  <a:ext uri="{FF2B5EF4-FFF2-40B4-BE49-F238E27FC236}">
                    <a16:creationId xmlns:a16="http://schemas.microsoft.com/office/drawing/2014/main" id="{4CFF7CCC-8639-4543-ACD9-38115D202E30}"/>
                  </a:ext>
                </a:extLst>
              </p14:cNvPr>
              <p14:cNvContentPartPr/>
              <p14:nvPr/>
            </p14:nvContentPartPr>
            <p14:xfrm>
              <a:off x="9054800" y="1896000"/>
              <a:ext cx="147600" cy="108720"/>
            </p14:xfrm>
          </p:contentPart>
        </mc:Choice>
        <mc:Fallback xmlns="">
          <p:pic>
            <p:nvPicPr>
              <p:cNvPr id="70" name="Freihand 69">
                <a:extLst>
                  <a:ext uri="{FF2B5EF4-FFF2-40B4-BE49-F238E27FC236}">
                    <a16:creationId xmlns:a16="http://schemas.microsoft.com/office/drawing/2014/main" id="{4CFF7CCC-8639-4543-ACD9-38115D202E30}"/>
                  </a:ext>
                </a:extLst>
              </p:cNvPr>
              <p:cNvPicPr/>
              <p:nvPr/>
            </p:nvPicPr>
            <p:blipFill>
              <a:blip r:embed="rId77"/>
              <a:stretch>
                <a:fillRect/>
              </a:stretch>
            </p:blipFill>
            <p:spPr>
              <a:xfrm>
                <a:off x="9050480" y="1891680"/>
                <a:ext cx="156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 name="Freihand 70">
                <a:extLst>
                  <a:ext uri="{FF2B5EF4-FFF2-40B4-BE49-F238E27FC236}">
                    <a16:creationId xmlns:a16="http://schemas.microsoft.com/office/drawing/2014/main" id="{6C3C869C-9B9A-45E7-BC09-F1C7911D4628}"/>
                  </a:ext>
                </a:extLst>
              </p14:cNvPr>
              <p14:cNvContentPartPr/>
              <p14:nvPr/>
            </p14:nvContentPartPr>
            <p14:xfrm>
              <a:off x="9193760" y="1788720"/>
              <a:ext cx="127800" cy="167040"/>
            </p14:xfrm>
          </p:contentPart>
        </mc:Choice>
        <mc:Fallback xmlns="">
          <p:pic>
            <p:nvPicPr>
              <p:cNvPr id="71" name="Freihand 70">
                <a:extLst>
                  <a:ext uri="{FF2B5EF4-FFF2-40B4-BE49-F238E27FC236}">
                    <a16:creationId xmlns:a16="http://schemas.microsoft.com/office/drawing/2014/main" id="{6C3C869C-9B9A-45E7-BC09-F1C7911D4628}"/>
                  </a:ext>
                </a:extLst>
              </p:cNvPr>
              <p:cNvPicPr/>
              <p:nvPr/>
            </p:nvPicPr>
            <p:blipFill>
              <a:blip r:embed="rId79"/>
              <a:stretch>
                <a:fillRect/>
              </a:stretch>
            </p:blipFill>
            <p:spPr>
              <a:xfrm>
                <a:off x="9189440" y="1784400"/>
                <a:ext cx="136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 name="Freihand 71">
                <a:extLst>
                  <a:ext uri="{FF2B5EF4-FFF2-40B4-BE49-F238E27FC236}">
                    <a16:creationId xmlns:a16="http://schemas.microsoft.com/office/drawing/2014/main" id="{32542259-F92D-4FDC-BC30-7CC6761C8B17}"/>
                  </a:ext>
                </a:extLst>
              </p14:cNvPr>
              <p14:cNvContentPartPr/>
              <p14:nvPr/>
            </p14:nvContentPartPr>
            <p14:xfrm>
              <a:off x="9320840" y="1860720"/>
              <a:ext cx="90000" cy="100440"/>
            </p14:xfrm>
          </p:contentPart>
        </mc:Choice>
        <mc:Fallback xmlns="">
          <p:pic>
            <p:nvPicPr>
              <p:cNvPr id="72" name="Freihand 71">
                <a:extLst>
                  <a:ext uri="{FF2B5EF4-FFF2-40B4-BE49-F238E27FC236}">
                    <a16:creationId xmlns:a16="http://schemas.microsoft.com/office/drawing/2014/main" id="{32542259-F92D-4FDC-BC30-7CC6761C8B17}"/>
                  </a:ext>
                </a:extLst>
              </p:cNvPr>
              <p:cNvPicPr/>
              <p:nvPr/>
            </p:nvPicPr>
            <p:blipFill>
              <a:blip r:embed="rId81"/>
              <a:stretch>
                <a:fillRect/>
              </a:stretch>
            </p:blipFill>
            <p:spPr>
              <a:xfrm>
                <a:off x="9316520" y="1856400"/>
                <a:ext cx="98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A3CFBFE6-9460-4FCE-A8CF-1F5A3783C92B}"/>
                  </a:ext>
                </a:extLst>
              </p14:cNvPr>
              <p14:cNvContentPartPr/>
              <p14:nvPr/>
            </p14:nvContentPartPr>
            <p14:xfrm>
              <a:off x="9684080" y="1397040"/>
              <a:ext cx="16920" cy="136440"/>
            </p14:xfrm>
          </p:contentPart>
        </mc:Choice>
        <mc:Fallback xmlns="">
          <p:pic>
            <p:nvPicPr>
              <p:cNvPr id="52" name="Freihand 51">
                <a:extLst>
                  <a:ext uri="{FF2B5EF4-FFF2-40B4-BE49-F238E27FC236}">
                    <a16:creationId xmlns:a16="http://schemas.microsoft.com/office/drawing/2014/main" id="{A3CFBFE6-9460-4FCE-A8CF-1F5A3783C92B}"/>
                  </a:ext>
                </a:extLst>
              </p:cNvPr>
              <p:cNvPicPr/>
              <p:nvPr/>
            </p:nvPicPr>
            <p:blipFill>
              <a:blip r:embed="rId83"/>
              <a:stretch>
                <a:fillRect/>
              </a:stretch>
            </p:blipFill>
            <p:spPr>
              <a:xfrm>
                <a:off x="9679760" y="1392720"/>
                <a:ext cx="25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3375A6AD-1980-4C0A-8B99-DC88E7B0A4BE}"/>
                  </a:ext>
                </a:extLst>
              </p14:cNvPr>
              <p14:cNvContentPartPr/>
              <p14:nvPr/>
            </p14:nvContentPartPr>
            <p14:xfrm>
              <a:off x="9618200" y="1352760"/>
              <a:ext cx="147600" cy="176040"/>
            </p14:xfrm>
          </p:contentPart>
        </mc:Choice>
        <mc:Fallback xmlns="">
          <p:pic>
            <p:nvPicPr>
              <p:cNvPr id="53" name="Freihand 52">
                <a:extLst>
                  <a:ext uri="{FF2B5EF4-FFF2-40B4-BE49-F238E27FC236}">
                    <a16:creationId xmlns:a16="http://schemas.microsoft.com/office/drawing/2014/main" id="{3375A6AD-1980-4C0A-8B99-DC88E7B0A4BE}"/>
                  </a:ext>
                </a:extLst>
              </p:cNvPr>
              <p:cNvPicPr/>
              <p:nvPr/>
            </p:nvPicPr>
            <p:blipFill>
              <a:blip r:embed="rId85"/>
              <a:stretch>
                <a:fillRect/>
              </a:stretch>
            </p:blipFill>
            <p:spPr>
              <a:xfrm>
                <a:off x="9613880" y="1348440"/>
                <a:ext cx="156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40744B1F-155F-42A0-BE98-71EF12F465D3}"/>
                  </a:ext>
                </a:extLst>
              </p14:cNvPr>
              <p14:cNvContentPartPr/>
              <p14:nvPr/>
            </p14:nvContentPartPr>
            <p14:xfrm>
              <a:off x="9779120" y="1449600"/>
              <a:ext cx="172080" cy="63000"/>
            </p14:xfrm>
          </p:contentPart>
        </mc:Choice>
        <mc:Fallback xmlns="">
          <p:pic>
            <p:nvPicPr>
              <p:cNvPr id="54" name="Freihand 53">
                <a:extLst>
                  <a:ext uri="{FF2B5EF4-FFF2-40B4-BE49-F238E27FC236}">
                    <a16:creationId xmlns:a16="http://schemas.microsoft.com/office/drawing/2014/main" id="{40744B1F-155F-42A0-BE98-71EF12F465D3}"/>
                  </a:ext>
                </a:extLst>
              </p:cNvPr>
              <p:cNvPicPr/>
              <p:nvPr/>
            </p:nvPicPr>
            <p:blipFill>
              <a:blip r:embed="rId87"/>
              <a:stretch>
                <a:fillRect/>
              </a:stretch>
            </p:blipFill>
            <p:spPr>
              <a:xfrm>
                <a:off x="9774800" y="1445280"/>
                <a:ext cx="180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FC59C64A-9008-4DDB-9E44-DCC461A2A62E}"/>
                  </a:ext>
                </a:extLst>
              </p14:cNvPr>
              <p14:cNvContentPartPr/>
              <p14:nvPr/>
            </p14:nvContentPartPr>
            <p14:xfrm>
              <a:off x="10007000" y="1320000"/>
              <a:ext cx="129600" cy="160200"/>
            </p14:xfrm>
          </p:contentPart>
        </mc:Choice>
        <mc:Fallback xmlns="">
          <p:pic>
            <p:nvPicPr>
              <p:cNvPr id="55" name="Freihand 54">
                <a:extLst>
                  <a:ext uri="{FF2B5EF4-FFF2-40B4-BE49-F238E27FC236}">
                    <a16:creationId xmlns:a16="http://schemas.microsoft.com/office/drawing/2014/main" id="{FC59C64A-9008-4DDB-9E44-DCC461A2A62E}"/>
                  </a:ext>
                </a:extLst>
              </p:cNvPr>
              <p:cNvPicPr/>
              <p:nvPr/>
            </p:nvPicPr>
            <p:blipFill>
              <a:blip r:embed="rId89"/>
              <a:stretch>
                <a:fillRect/>
              </a:stretch>
            </p:blipFill>
            <p:spPr>
              <a:xfrm>
                <a:off x="10002680" y="1315680"/>
                <a:ext cx="138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A013B6FB-4980-4FA5-8D52-6B48D7E96948}"/>
                  </a:ext>
                </a:extLst>
              </p14:cNvPr>
              <p14:cNvContentPartPr/>
              <p14:nvPr/>
            </p14:nvContentPartPr>
            <p14:xfrm>
              <a:off x="10156400" y="1388400"/>
              <a:ext cx="68040" cy="90360"/>
            </p14:xfrm>
          </p:contentPart>
        </mc:Choice>
        <mc:Fallback xmlns="">
          <p:pic>
            <p:nvPicPr>
              <p:cNvPr id="56" name="Freihand 55">
                <a:extLst>
                  <a:ext uri="{FF2B5EF4-FFF2-40B4-BE49-F238E27FC236}">
                    <a16:creationId xmlns:a16="http://schemas.microsoft.com/office/drawing/2014/main" id="{A013B6FB-4980-4FA5-8D52-6B48D7E96948}"/>
                  </a:ext>
                </a:extLst>
              </p:cNvPr>
              <p:cNvPicPr/>
              <p:nvPr/>
            </p:nvPicPr>
            <p:blipFill>
              <a:blip r:embed="rId91"/>
              <a:stretch>
                <a:fillRect/>
              </a:stretch>
            </p:blipFill>
            <p:spPr>
              <a:xfrm>
                <a:off x="10152080" y="1384080"/>
                <a:ext cx="76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9286E324-8B4E-4EC6-839B-35F4719D1D81}"/>
                  </a:ext>
                </a:extLst>
              </p14:cNvPr>
              <p14:cNvContentPartPr/>
              <p14:nvPr/>
            </p14:nvContentPartPr>
            <p14:xfrm>
              <a:off x="10226600" y="1282920"/>
              <a:ext cx="350280" cy="195480"/>
            </p14:xfrm>
          </p:contentPart>
        </mc:Choice>
        <mc:Fallback xmlns="">
          <p:pic>
            <p:nvPicPr>
              <p:cNvPr id="57" name="Freihand 56">
                <a:extLst>
                  <a:ext uri="{FF2B5EF4-FFF2-40B4-BE49-F238E27FC236}">
                    <a16:creationId xmlns:a16="http://schemas.microsoft.com/office/drawing/2014/main" id="{9286E324-8B4E-4EC6-839B-35F4719D1D81}"/>
                  </a:ext>
                </a:extLst>
              </p:cNvPr>
              <p:cNvPicPr/>
              <p:nvPr/>
            </p:nvPicPr>
            <p:blipFill>
              <a:blip r:embed="rId93"/>
              <a:stretch>
                <a:fillRect/>
              </a:stretch>
            </p:blipFill>
            <p:spPr>
              <a:xfrm>
                <a:off x="10222280" y="1278600"/>
                <a:ext cx="358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F1BF95D8-4AD8-4A5D-AFFA-FE5FC879A457}"/>
                  </a:ext>
                </a:extLst>
              </p14:cNvPr>
              <p14:cNvContentPartPr/>
              <p14:nvPr/>
            </p14:nvContentPartPr>
            <p14:xfrm>
              <a:off x="10646720" y="1245840"/>
              <a:ext cx="118440" cy="177480"/>
            </p14:xfrm>
          </p:contentPart>
        </mc:Choice>
        <mc:Fallback xmlns="">
          <p:pic>
            <p:nvPicPr>
              <p:cNvPr id="58" name="Freihand 57">
                <a:extLst>
                  <a:ext uri="{FF2B5EF4-FFF2-40B4-BE49-F238E27FC236}">
                    <a16:creationId xmlns:a16="http://schemas.microsoft.com/office/drawing/2014/main" id="{F1BF95D8-4AD8-4A5D-AFFA-FE5FC879A457}"/>
                  </a:ext>
                </a:extLst>
              </p:cNvPr>
              <p:cNvPicPr/>
              <p:nvPr/>
            </p:nvPicPr>
            <p:blipFill>
              <a:blip r:embed="rId95"/>
              <a:stretch>
                <a:fillRect/>
              </a:stretch>
            </p:blipFill>
            <p:spPr>
              <a:xfrm>
                <a:off x="10642400" y="1241520"/>
                <a:ext cx="127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0C0FD843-B116-4EEB-9464-496C4D0127DB}"/>
                  </a:ext>
                </a:extLst>
              </p14:cNvPr>
              <p14:cNvContentPartPr/>
              <p14:nvPr/>
            </p14:nvContentPartPr>
            <p14:xfrm>
              <a:off x="9749960" y="1953240"/>
              <a:ext cx="360" cy="360"/>
            </p14:xfrm>
          </p:contentPart>
        </mc:Choice>
        <mc:Fallback xmlns="">
          <p:pic>
            <p:nvPicPr>
              <p:cNvPr id="73" name="Freihand 72">
                <a:extLst>
                  <a:ext uri="{FF2B5EF4-FFF2-40B4-BE49-F238E27FC236}">
                    <a16:creationId xmlns:a16="http://schemas.microsoft.com/office/drawing/2014/main" id="{0C0FD843-B116-4EEB-9464-496C4D0127DB}"/>
                  </a:ext>
                </a:extLst>
              </p:cNvPr>
              <p:cNvPicPr/>
              <p:nvPr/>
            </p:nvPicPr>
            <p:blipFill>
              <a:blip r:embed="rId24"/>
              <a:stretch>
                <a:fillRect/>
              </a:stretch>
            </p:blipFill>
            <p:spPr>
              <a:xfrm>
                <a:off x="9745640" y="1948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769CEBCA-8904-4A7E-A50F-7AD93CC07034}"/>
                  </a:ext>
                </a:extLst>
              </p14:cNvPr>
              <p14:cNvContentPartPr/>
              <p14:nvPr/>
            </p14:nvContentPartPr>
            <p14:xfrm>
              <a:off x="9688040" y="1792320"/>
              <a:ext cx="300960" cy="134280"/>
            </p14:xfrm>
          </p:contentPart>
        </mc:Choice>
        <mc:Fallback xmlns="">
          <p:pic>
            <p:nvPicPr>
              <p:cNvPr id="74" name="Freihand 73">
                <a:extLst>
                  <a:ext uri="{FF2B5EF4-FFF2-40B4-BE49-F238E27FC236}">
                    <a16:creationId xmlns:a16="http://schemas.microsoft.com/office/drawing/2014/main" id="{769CEBCA-8904-4A7E-A50F-7AD93CC07034}"/>
                  </a:ext>
                </a:extLst>
              </p:cNvPr>
              <p:cNvPicPr/>
              <p:nvPr/>
            </p:nvPicPr>
            <p:blipFill>
              <a:blip r:embed="rId98"/>
              <a:stretch>
                <a:fillRect/>
              </a:stretch>
            </p:blipFill>
            <p:spPr>
              <a:xfrm>
                <a:off x="9683720" y="1788000"/>
                <a:ext cx="309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4F6A1670-01C1-427B-BD99-BF6DA659EC38}"/>
                  </a:ext>
                </a:extLst>
              </p14:cNvPr>
              <p14:cNvContentPartPr/>
              <p14:nvPr/>
            </p14:nvContentPartPr>
            <p14:xfrm>
              <a:off x="9952640" y="1740480"/>
              <a:ext cx="12240" cy="20160"/>
            </p14:xfrm>
          </p:contentPart>
        </mc:Choice>
        <mc:Fallback xmlns="">
          <p:pic>
            <p:nvPicPr>
              <p:cNvPr id="75" name="Freihand 74">
                <a:extLst>
                  <a:ext uri="{FF2B5EF4-FFF2-40B4-BE49-F238E27FC236}">
                    <a16:creationId xmlns:a16="http://schemas.microsoft.com/office/drawing/2014/main" id="{4F6A1670-01C1-427B-BD99-BF6DA659EC38}"/>
                  </a:ext>
                </a:extLst>
              </p:cNvPr>
              <p:cNvPicPr/>
              <p:nvPr/>
            </p:nvPicPr>
            <p:blipFill>
              <a:blip r:embed="rId100"/>
              <a:stretch>
                <a:fillRect/>
              </a:stretch>
            </p:blipFill>
            <p:spPr>
              <a:xfrm>
                <a:off x="9948320" y="1736160"/>
                <a:ext cx="20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14A46901-C961-4D21-831E-B290933FFEAE}"/>
                  </a:ext>
                </a:extLst>
              </p14:cNvPr>
              <p14:cNvContentPartPr/>
              <p14:nvPr/>
            </p14:nvContentPartPr>
            <p14:xfrm>
              <a:off x="10296080" y="1699080"/>
              <a:ext cx="230040" cy="180360"/>
            </p14:xfrm>
          </p:contentPart>
        </mc:Choice>
        <mc:Fallback xmlns="">
          <p:pic>
            <p:nvPicPr>
              <p:cNvPr id="76" name="Freihand 75">
                <a:extLst>
                  <a:ext uri="{FF2B5EF4-FFF2-40B4-BE49-F238E27FC236}">
                    <a16:creationId xmlns:a16="http://schemas.microsoft.com/office/drawing/2014/main" id="{14A46901-C961-4D21-831E-B290933FFEAE}"/>
                  </a:ext>
                </a:extLst>
              </p:cNvPr>
              <p:cNvPicPr/>
              <p:nvPr/>
            </p:nvPicPr>
            <p:blipFill>
              <a:blip r:embed="rId102"/>
              <a:stretch>
                <a:fillRect/>
              </a:stretch>
            </p:blipFill>
            <p:spPr>
              <a:xfrm>
                <a:off x="10291760" y="1694760"/>
                <a:ext cx="238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DE7B62F7-51DF-4851-913A-08C5116A880F}"/>
                  </a:ext>
                </a:extLst>
              </p14:cNvPr>
              <p14:cNvContentPartPr/>
              <p14:nvPr/>
            </p14:nvContentPartPr>
            <p14:xfrm>
              <a:off x="10571840" y="1619880"/>
              <a:ext cx="271800" cy="217080"/>
            </p14:xfrm>
          </p:contentPart>
        </mc:Choice>
        <mc:Fallback xmlns="">
          <p:pic>
            <p:nvPicPr>
              <p:cNvPr id="77" name="Freihand 76">
                <a:extLst>
                  <a:ext uri="{FF2B5EF4-FFF2-40B4-BE49-F238E27FC236}">
                    <a16:creationId xmlns:a16="http://schemas.microsoft.com/office/drawing/2014/main" id="{DE7B62F7-51DF-4851-913A-08C5116A880F}"/>
                  </a:ext>
                </a:extLst>
              </p:cNvPr>
              <p:cNvPicPr/>
              <p:nvPr/>
            </p:nvPicPr>
            <p:blipFill>
              <a:blip r:embed="rId104"/>
              <a:stretch>
                <a:fillRect/>
              </a:stretch>
            </p:blipFill>
            <p:spPr>
              <a:xfrm>
                <a:off x="10567520" y="1615560"/>
                <a:ext cx="280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Freihand 77">
                <a:extLst>
                  <a:ext uri="{FF2B5EF4-FFF2-40B4-BE49-F238E27FC236}">
                    <a16:creationId xmlns:a16="http://schemas.microsoft.com/office/drawing/2014/main" id="{128C5CF5-63E1-46E6-A558-1557CD1F31A9}"/>
                  </a:ext>
                </a:extLst>
              </p14:cNvPr>
              <p14:cNvContentPartPr/>
              <p14:nvPr/>
            </p14:nvContentPartPr>
            <p14:xfrm>
              <a:off x="10878920" y="1696920"/>
              <a:ext cx="92520" cy="189720"/>
            </p14:xfrm>
          </p:contentPart>
        </mc:Choice>
        <mc:Fallback xmlns="">
          <p:pic>
            <p:nvPicPr>
              <p:cNvPr id="78" name="Freihand 77">
                <a:extLst>
                  <a:ext uri="{FF2B5EF4-FFF2-40B4-BE49-F238E27FC236}">
                    <a16:creationId xmlns:a16="http://schemas.microsoft.com/office/drawing/2014/main" id="{128C5CF5-63E1-46E6-A558-1557CD1F31A9}"/>
                  </a:ext>
                </a:extLst>
              </p:cNvPr>
              <p:cNvPicPr/>
              <p:nvPr/>
            </p:nvPicPr>
            <p:blipFill>
              <a:blip r:embed="rId106"/>
              <a:stretch>
                <a:fillRect/>
              </a:stretch>
            </p:blipFill>
            <p:spPr>
              <a:xfrm>
                <a:off x="10874600" y="1692600"/>
                <a:ext cx="101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74CCBE91-B31B-41FB-9C47-0A3FD201FE69}"/>
                  </a:ext>
                </a:extLst>
              </p14:cNvPr>
              <p14:cNvContentPartPr/>
              <p14:nvPr/>
            </p14:nvContentPartPr>
            <p14:xfrm>
              <a:off x="11002040" y="1693680"/>
              <a:ext cx="61560" cy="85320"/>
            </p14:xfrm>
          </p:contentPart>
        </mc:Choice>
        <mc:Fallback xmlns="">
          <p:pic>
            <p:nvPicPr>
              <p:cNvPr id="79" name="Freihand 78">
                <a:extLst>
                  <a:ext uri="{FF2B5EF4-FFF2-40B4-BE49-F238E27FC236}">
                    <a16:creationId xmlns:a16="http://schemas.microsoft.com/office/drawing/2014/main" id="{74CCBE91-B31B-41FB-9C47-0A3FD201FE69}"/>
                  </a:ext>
                </a:extLst>
              </p:cNvPr>
              <p:cNvPicPr/>
              <p:nvPr/>
            </p:nvPicPr>
            <p:blipFill>
              <a:blip r:embed="rId108"/>
              <a:stretch>
                <a:fillRect/>
              </a:stretch>
            </p:blipFill>
            <p:spPr>
              <a:xfrm>
                <a:off x="10997720" y="1689360"/>
                <a:ext cx="70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9FC3419B-AC20-47B0-8095-FC4AC2257BD5}"/>
                  </a:ext>
                </a:extLst>
              </p14:cNvPr>
              <p14:cNvContentPartPr/>
              <p14:nvPr/>
            </p14:nvContentPartPr>
            <p14:xfrm>
              <a:off x="11074400" y="1705200"/>
              <a:ext cx="89280" cy="69840"/>
            </p14:xfrm>
          </p:contentPart>
        </mc:Choice>
        <mc:Fallback xmlns="">
          <p:pic>
            <p:nvPicPr>
              <p:cNvPr id="80" name="Freihand 79">
                <a:extLst>
                  <a:ext uri="{FF2B5EF4-FFF2-40B4-BE49-F238E27FC236}">
                    <a16:creationId xmlns:a16="http://schemas.microsoft.com/office/drawing/2014/main" id="{9FC3419B-AC20-47B0-8095-FC4AC2257BD5}"/>
                  </a:ext>
                </a:extLst>
              </p:cNvPr>
              <p:cNvPicPr/>
              <p:nvPr/>
            </p:nvPicPr>
            <p:blipFill>
              <a:blip r:embed="rId110"/>
              <a:stretch>
                <a:fillRect/>
              </a:stretch>
            </p:blipFill>
            <p:spPr>
              <a:xfrm>
                <a:off x="11070080" y="1700880"/>
                <a:ext cx="97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6BCD5127-0507-4FF2-8AB8-16581C22874A}"/>
                  </a:ext>
                </a:extLst>
              </p14:cNvPr>
              <p14:cNvContentPartPr/>
              <p14:nvPr/>
            </p14:nvContentPartPr>
            <p14:xfrm>
              <a:off x="11177000" y="1621320"/>
              <a:ext cx="239760" cy="151200"/>
            </p14:xfrm>
          </p:contentPart>
        </mc:Choice>
        <mc:Fallback xmlns="">
          <p:pic>
            <p:nvPicPr>
              <p:cNvPr id="81" name="Freihand 80">
                <a:extLst>
                  <a:ext uri="{FF2B5EF4-FFF2-40B4-BE49-F238E27FC236}">
                    <a16:creationId xmlns:a16="http://schemas.microsoft.com/office/drawing/2014/main" id="{6BCD5127-0507-4FF2-8AB8-16581C22874A}"/>
                  </a:ext>
                </a:extLst>
              </p:cNvPr>
              <p:cNvPicPr/>
              <p:nvPr/>
            </p:nvPicPr>
            <p:blipFill>
              <a:blip r:embed="rId112"/>
              <a:stretch>
                <a:fillRect/>
              </a:stretch>
            </p:blipFill>
            <p:spPr>
              <a:xfrm>
                <a:off x="11172680" y="1617000"/>
                <a:ext cx="248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5D26BA7D-8340-4E95-AF82-21E30DCC49B9}"/>
                  </a:ext>
                </a:extLst>
              </p14:cNvPr>
              <p14:cNvContentPartPr/>
              <p14:nvPr/>
            </p14:nvContentPartPr>
            <p14:xfrm>
              <a:off x="11464280" y="1590000"/>
              <a:ext cx="97920" cy="165960"/>
            </p14:xfrm>
          </p:contentPart>
        </mc:Choice>
        <mc:Fallback xmlns="">
          <p:pic>
            <p:nvPicPr>
              <p:cNvPr id="82" name="Freihand 81">
                <a:extLst>
                  <a:ext uri="{FF2B5EF4-FFF2-40B4-BE49-F238E27FC236}">
                    <a16:creationId xmlns:a16="http://schemas.microsoft.com/office/drawing/2014/main" id="{5D26BA7D-8340-4E95-AF82-21E30DCC49B9}"/>
                  </a:ext>
                </a:extLst>
              </p:cNvPr>
              <p:cNvPicPr/>
              <p:nvPr/>
            </p:nvPicPr>
            <p:blipFill>
              <a:blip r:embed="rId114"/>
              <a:stretch>
                <a:fillRect/>
              </a:stretch>
            </p:blipFill>
            <p:spPr>
              <a:xfrm>
                <a:off x="11459960" y="1585680"/>
                <a:ext cx="10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75957CF5-9FE4-499A-A62E-D5EDEDFC3A0F}"/>
                  </a:ext>
                </a:extLst>
              </p14:cNvPr>
              <p14:cNvContentPartPr/>
              <p14:nvPr/>
            </p14:nvContentPartPr>
            <p14:xfrm>
              <a:off x="11592080" y="1568400"/>
              <a:ext cx="108720" cy="166680"/>
            </p14:xfrm>
          </p:contentPart>
        </mc:Choice>
        <mc:Fallback xmlns="">
          <p:pic>
            <p:nvPicPr>
              <p:cNvPr id="83" name="Freihand 82">
                <a:extLst>
                  <a:ext uri="{FF2B5EF4-FFF2-40B4-BE49-F238E27FC236}">
                    <a16:creationId xmlns:a16="http://schemas.microsoft.com/office/drawing/2014/main" id="{75957CF5-9FE4-499A-A62E-D5EDEDFC3A0F}"/>
                  </a:ext>
                </a:extLst>
              </p:cNvPr>
              <p:cNvPicPr/>
              <p:nvPr/>
            </p:nvPicPr>
            <p:blipFill>
              <a:blip r:embed="rId116"/>
              <a:stretch>
                <a:fillRect/>
              </a:stretch>
            </p:blipFill>
            <p:spPr>
              <a:xfrm>
                <a:off x="11587760" y="1564080"/>
                <a:ext cx="117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3EB9815C-872D-4021-926B-BDDF5030CD80}"/>
                  </a:ext>
                </a:extLst>
              </p14:cNvPr>
              <p14:cNvContentPartPr/>
              <p14:nvPr/>
            </p14:nvContentPartPr>
            <p14:xfrm>
              <a:off x="11716640" y="1562280"/>
              <a:ext cx="12600" cy="52200"/>
            </p14:xfrm>
          </p:contentPart>
        </mc:Choice>
        <mc:Fallback xmlns="">
          <p:pic>
            <p:nvPicPr>
              <p:cNvPr id="84" name="Freihand 83">
                <a:extLst>
                  <a:ext uri="{FF2B5EF4-FFF2-40B4-BE49-F238E27FC236}">
                    <a16:creationId xmlns:a16="http://schemas.microsoft.com/office/drawing/2014/main" id="{3EB9815C-872D-4021-926B-BDDF5030CD80}"/>
                  </a:ext>
                </a:extLst>
              </p:cNvPr>
              <p:cNvPicPr/>
              <p:nvPr/>
            </p:nvPicPr>
            <p:blipFill>
              <a:blip r:embed="rId118"/>
              <a:stretch>
                <a:fillRect/>
              </a:stretch>
            </p:blipFill>
            <p:spPr>
              <a:xfrm>
                <a:off x="11712320" y="1557960"/>
                <a:ext cx="21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7480D4BE-7B9A-4745-9885-E9ACE1375B53}"/>
                  </a:ext>
                </a:extLst>
              </p14:cNvPr>
              <p14:cNvContentPartPr/>
              <p14:nvPr/>
            </p14:nvContentPartPr>
            <p14:xfrm>
              <a:off x="11729960" y="1659840"/>
              <a:ext cx="160200" cy="67320"/>
            </p14:xfrm>
          </p:contentPart>
        </mc:Choice>
        <mc:Fallback xmlns="">
          <p:pic>
            <p:nvPicPr>
              <p:cNvPr id="85" name="Freihand 84">
                <a:extLst>
                  <a:ext uri="{FF2B5EF4-FFF2-40B4-BE49-F238E27FC236}">
                    <a16:creationId xmlns:a16="http://schemas.microsoft.com/office/drawing/2014/main" id="{7480D4BE-7B9A-4745-9885-E9ACE1375B53}"/>
                  </a:ext>
                </a:extLst>
              </p:cNvPr>
              <p:cNvPicPr/>
              <p:nvPr/>
            </p:nvPicPr>
            <p:blipFill>
              <a:blip r:embed="rId120"/>
              <a:stretch>
                <a:fillRect/>
              </a:stretch>
            </p:blipFill>
            <p:spPr>
              <a:xfrm>
                <a:off x="11725640" y="1655520"/>
                <a:ext cx="168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4DBE5974-24D0-46C3-9C65-60B6C46C435A}"/>
                  </a:ext>
                </a:extLst>
              </p14:cNvPr>
              <p14:cNvContentPartPr/>
              <p14:nvPr/>
            </p14:nvContentPartPr>
            <p14:xfrm>
              <a:off x="11935880" y="1506480"/>
              <a:ext cx="21600" cy="240480"/>
            </p14:xfrm>
          </p:contentPart>
        </mc:Choice>
        <mc:Fallback xmlns="">
          <p:pic>
            <p:nvPicPr>
              <p:cNvPr id="86" name="Freihand 85">
                <a:extLst>
                  <a:ext uri="{FF2B5EF4-FFF2-40B4-BE49-F238E27FC236}">
                    <a16:creationId xmlns:a16="http://schemas.microsoft.com/office/drawing/2014/main" id="{4DBE5974-24D0-46C3-9C65-60B6C46C435A}"/>
                  </a:ext>
                </a:extLst>
              </p:cNvPr>
              <p:cNvPicPr/>
              <p:nvPr/>
            </p:nvPicPr>
            <p:blipFill>
              <a:blip r:embed="rId122"/>
              <a:stretch>
                <a:fillRect/>
              </a:stretch>
            </p:blipFill>
            <p:spPr>
              <a:xfrm>
                <a:off x="11931560" y="1502160"/>
                <a:ext cx="30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0" name="Freihand 139">
                <a:extLst>
                  <a:ext uri="{FF2B5EF4-FFF2-40B4-BE49-F238E27FC236}">
                    <a16:creationId xmlns:a16="http://schemas.microsoft.com/office/drawing/2014/main" id="{7F406A16-7484-4537-9745-B70DE0B6D7CB}"/>
                  </a:ext>
                </a:extLst>
              </p14:cNvPr>
              <p14:cNvContentPartPr/>
              <p14:nvPr/>
            </p14:nvContentPartPr>
            <p14:xfrm>
              <a:off x="2228120" y="4795080"/>
              <a:ext cx="155520" cy="190440"/>
            </p14:xfrm>
          </p:contentPart>
        </mc:Choice>
        <mc:Fallback xmlns="">
          <p:pic>
            <p:nvPicPr>
              <p:cNvPr id="140" name="Freihand 139">
                <a:extLst>
                  <a:ext uri="{FF2B5EF4-FFF2-40B4-BE49-F238E27FC236}">
                    <a16:creationId xmlns:a16="http://schemas.microsoft.com/office/drawing/2014/main" id="{7F406A16-7484-4537-9745-B70DE0B6D7CB}"/>
                  </a:ext>
                </a:extLst>
              </p:cNvPr>
              <p:cNvPicPr/>
              <p:nvPr/>
            </p:nvPicPr>
            <p:blipFill>
              <a:blip r:embed="rId124"/>
              <a:stretch>
                <a:fillRect/>
              </a:stretch>
            </p:blipFill>
            <p:spPr>
              <a:xfrm>
                <a:off x="2223800" y="4790760"/>
                <a:ext cx="164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 name="Freihand 140">
                <a:extLst>
                  <a:ext uri="{FF2B5EF4-FFF2-40B4-BE49-F238E27FC236}">
                    <a16:creationId xmlns:a16="http://schemas.microsoft.com/office/drawing/2014/main" id="{BB7C48BA-25DF-46EA-A2C9-470DAACF2B72}"/>
                  </a:ext>
                </a:extLst>
              </p14:cNvPr>
              <p14:cNvContentPartPr/>
              <p14:nvPr/>
            </p14:nvContentPartPr>
            <p14:xfrm>
              <a:off x="2299400" y="4918200"/>
              <a:ext cx="79560" cy="68400"/>
            </p14:xfrm>
          </p:contentPart>
        </mc:Choice>
        <mc:Fallback xmlns="">
          <p:pic>
            <p:nvPicPr>
              <p:cNvPr id="141" name="Freihand 140">
                <a:extLst>
                  <a:ext uri="{FF2B5EF4-FFF2-40B4-BE49-F238E27FC236}">
                    <a16:creationId xmlns:a16="http://schemas.microsoft.com/office/drawing/2014/main" id="{BB7C48BA-25DF-46EA-A2C9-470DAACF2B72}"/>
                  </a:ext>
                </a:extLst>
              </p:cNvPr>
              <p:cNvPicPr/>
              <p:nvPr/>
            </p:nvPicPr>
            <p:blipFill>
              <a:blip r:embed="rId126"/>
              <a:stretch>
                <a:fillRect/>
              </a:stretch>
            </p:blipFill>
            <p:spPr>
              <a:xfrm>
                <a:off x="2295080" y="4913880"/>
                <a:ext cx="88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2" name="Freihand 141">
                <a:extLst>
                  <a:ext uri="{FF2B5EF4-FFF2-40B4-BE49-F238E27FC236}">
                    <a16:creationId xmlns:a16="http://schemas.microsoft.com/office/drawing/2014/main" id="{A321C8BA-CFEB-4926-9F56-786887432BD3}"/>
                  </a:ext>
                </a:extLst>
              </p14:cNvPr>
              <p14:cNvContentPartPr/>
              <p14:nvPr/>
            </p14:nvContentPartPr>
            <p14:xfrm>
              <a:off x="2410280" y="4921080"/>
              <a:ext cx="352440" cy="97200"/>
            </p14:xfrm>
          </p:contentPart>
        </mc:Choice>
        <mc:Fallback xmlns="">
          <p:pic>
            <p:nvPicPr>
              <p:cNvPr id="142" name="Freihand 141">
                <a:extLst>
                  <a:ext uri="{FF2B5EF4-FFF2-40B4-BE49-F238E27FC236}">
                    <a16:creationId xmlns:a16="http://schemas.microsoft.com/office/drawing/2014/main" id="{A321C8BA-CFEB-4926-9F56-786887432BD3}"/>
                  </a:ext>
                </a:extLst>
              </p:cNvPr>
              <p:cNvPicPr/>
              <p:nvPr/>
            </p:nvPicPr>
            <p:blipFill>
              <a:blip r:embed="rId128"/>
              <a:stretch>
                <a:fillRect/>
              </a:stretch>
            </p:blipFill>
            <p:spPr>
              <a:xfrm>
                <a:off x="2405960" y="4916760"/>
                <a:ext cx="361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 name="Freihand 142">
                <a:extLst>
                  <a:ext uri="{FF2B5EF4-FFF2-40B4-BE49-F238E27FC236}">
                    <a16:creationId xmlns:a16="http://schemas.microsoft.com/office/drawing/2014/main" id="{4881D220-3AAC-488E-990E-83FE046D33F4}"/>
                  </a:ext>
                </a:extLst>
              </p14:cNvPr>
              <p14:cNvContentPartPr/>
              <p14:nvPr/>
            </p14:nvContentPartPr>
            <p14:xfrm>
              <a:off x="2782160" y="4924680"/>
              <a:ext cx="353520" cy="86400"/>
            </p14:xfrm>
          </p:contentPart>
        </mc:Choice>
        <mc:Fallback xmlns="">
          <p:pic>
            <p:nvPicPr>
              <p:cNvPr id="143" name="Freihand 142">
                <a:extLst>
                  <a:ext uri="{FF2B5EF4-FFF2-40B4-BE49-F238E27FC236}">
                    <a16:creationId xmlns:a16="http://schemas.microsoft.com/office/drawing/2014/main" id="{4881D220-3AAC-488E-990E-83FE046D33F4}"/>
                  </a:ext>
                </a:extLst>
              </p:cNvPr>
              <p:cNvPicPr/>
              <p:nvPr/>
            </p:nvPicPr>
            <p:blipFill>
              <a:blip r:embed="rId130"/>
              <a:stretch>
                <a:fillRect/>
              </a:stretch>
            </p:blipFill>
            <p:spPr>
              <a:xfrm>
                <a:off x="2777840" y="4920360"/>
                <a:ext cx="362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6" name="Freihand 145">
                <a:extLst>
                  <a:ext uri="{FF2B5EF4-FFF2-40B4-BE49-F238E27FC236}">
                    <a16:creationId xmlns:a16="http://schemas.microsoft.com/office/drawing/2014/main" id="{4BE67653-C157-4B1A-9178-FEE6DA7A8362}"/>
                  </a:ext>
                </a:extLst>
              </p14:cNvPr>
              <p14:cNvContentPartPr/>
              <p14:nvPr/>
            </p14:nvContentPartPr>
            <p14:xfrm>
              <a:off x="3196520" y="4928640"/>
              <a:ext cx="23040" cy="78480"/>
            </p14:xfrm>
          </p:contentPart>
        </mc:Choice>
        <mc:Fallback xmlns="">
          <p:pic>
            <p:nvPicPr>
              <p:cNvPr id="146" name="Freihand 145">
                <a:extLst>
                  <a:ext uri="{FF2B5EF4-FFF2-40B4-BE49-F238E27FC236}">
                    <a16:creationId xmlns:a16="http://schemas.microsoft.com/office/drawing/2014/main" id="{4BE67653-C157-4B1A-9178-FEE6DA7A8362}"/>
                  </a:ext>
                </a:extLst>
              </p:cNvPr>
              <p:cNvPicPr/>
              <p:nvPr/>
            </p:nvPicPr>
            <p:blipFill>
              <a:blip r:embed="rId132"/>
              <a:stretch>
                <a:fillRect/>
              </a:stretch>
            </p:blipFill>
            <p:spPr>
              <a:xfrm>
                <a:off x="3192200" y="4924320"/>
                <a:ext cx="31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7" name="Freihand 146">
                <a:extLst>
                  <a:ext uri="{FF2B5EF4-FFF2-40B4-BE49-F238E27FC236}">
                    <a16:creationId xmlns:a16="http://schemas.microsoft.com/office/drawing/2014/main" id="{538D68A0-25DF-4808-9C75-285461DB97A7}"/>
                  </a:ext>
                </a:extLst>
              </p14:cNvPr>
              <p14:cNvContentPartPr/>
              <p14:nvPr/>
            </p14:nvContentPartPr>
            <p14:xfrm>
              <a:off x="3218480" y="4859520"/>
              <a:ext cx="42840" cy="35640"/>
            </p14:xfrm>
          </p:contentPart>
        </mc:Choice>
        <mc:Fallback xmlns="">
          <p:pic>
            <p:nvPicPr>
              <p:cNvPr id="147" name="Freihand 146">
                <a:extLst>
                  <a:ext uri="{FF2B5EF4-FFF2-40B4-BE49-F238E27FC236}">
                    <a16:creationId xmlns:a16="http://schemas.microsoft.com/office/drawing/2014/main" id="{538D68A0-25DF-4808-9C75-285461DB97A7}"/>
                  </a:ext>
                </a:extLst>
              </p:cNvPr>
              <p:cNvPicPr/>
              <p:nvPr/>
            </p:nvPicPr>
            <p:blipFill>
              <a:blip r:embed="rId134"/>
              <a:stretch>
                <a:fillRect/>
              </a:stretch>
            </p:blipFill>
            <p:spPr>
              <a:xfrm>
                <a:off x="3214160" y="4855200"/>
                <a:ext cx="51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8" name="Freihand 147">
                <a:extLst>
                  <a:ext uri="{FF2B5EF4-FFF2-40B4-BE49-F238E27FC236}">
                    <a16:creationId xmlns:a16="http://schemas.microsoft.com/office/drawing/2014/main" id="{CEC95892-21C8-46FC-A0F9-6C2BA6A5551D}"/>
                  </a:ext>
                </a:extLst>
              </p14:cNvPr>
              <p14:cNvContentPartPr/>
              <p14:nvPr/>
            </p14:nvContentPartPr>
            <p14:xfrm>
              <a:off x="3256640" y="4910280"/>
              <a:ext cx="80280" cy="112320"/>
            </p14:xfrm>
          </p:contentPart>
        </mc:Choice>
        <mc:Fallback xmlns="">
          <p:pic>
            <p:nvPicPr>
              <p:cNvPr id="148" name="Freihand 147">
                <a:extLst>
                  <a:ext uri="{FF2B5EF4-FFF2-40B4-BE49-F238E27FC236}">
                    <a16:creationId xmlns:a16="http://schemas.microsoft.com/office/drawing/2014/main" id="{CEC95892-21C8-46FC-A0F9-6C2BA6A5551D}"/>
                  </a:ext>
                </a:extLst>
              </p:cNvPr>
              <p:cNvPicPr/>
              <p:nvPr/>
            </p:nvPicPr>
            <p:blipFill>
              <a:blip r:embed="rId136"/>
              <a:stretch>
                <a:fillRect/>
              </a:stretch>
            </p:blipFill>
            <p:spPr>
              <a:xfrm>
                <a:off x="3252320" y="4905960"/>
                <a:ext cx="88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9" name="Freihand 148">
                <a:extLst>
                  <a:ext uri="{FF2B5EF4-FFF2-40B4-BE49-F238E27FC236}">
                    <a16:creationId xmlns:a16="http://schemas.microsoft.com/office/drawing/2014/main" id="{6D1270C0-41D9-4DB4-B3A6-BB6D52C8672F}"/>
                  </a:ext>
                </a:extLst>
              </p14:cNvPr>
              <p14:cNvContentPartPr/>
              <p14:nvPr/>
            </p14:nvContentPartPr>
            <p14:xfrm>
              <a:off x="3374360" y="4889400"/>
              <a:ext cx="324360" cy="101160"/>
            </p14:xfrm>
          </p:contentPart>
        </mc:Choice>
        <mc:Fallback xmlns="">
          <p:pic>
            <p:nvPicPr>
              <p:cNvPr id="149" name="Freihand 148">
                <a:extLst>
                  <a:ext uri="{FF2B5EF4-FFF2-40B4-BE49-F238E27FC236}">
                    <a16:creationId xmlns:a16="http://schemas.microsoft.com/office/drawing/2014/main" id="{6D1270C0-41D9-4DB4-B3A6-BB6D52C8672F}"/>
                  </a:ext>
                </a:extLst>
              </p:cNvPr>
              <p:cNvPicPr/>
              <p:nvPr/>
            </p:nvPicPr>
            <p:blipFill>
              <a:blip r:embed="rId138"/>
              <a:stretch>
                <a:fillRect/>
              </a:stretch>
            </p:blipFill>
            <p:spPr>
              <a:xfrm>
                <a:off x="3370040" y="4885080"/>
                <a:ext cx="333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0" name="Freihand 149">
                <a:extLst>
                  <a:ext uri="{FF2B5EF4-FFF2-40B4-BE49-F238E27FC236}">
                    <a16:creationId xmlns:a16="http://schemas.microsoft.com/office/drawing/2014/main" id="{E9381150-2118-422A-961D-7F498D431B3D}"/>
                  </a:ext>
                </a:extLst>
              </p14:cNvPr>
              <p14:cNvContentPartPr/>
              <p14:nvPr/>
            </p14:nvContentPartPr>
            <p14:xfrm>
              <a:off x="3758120" y="4930800"/>
              <a:ext cx="96120" cy="92880"/>
            </p14:xfrm>
          </p:contentPart>
        </mc:Choice>
        <mc:Fallback xmlns="">
          <p:pic>
            <p:nvPicPr>
              <p:cNvPr id="150" name="Freihand 149">
                <a:extLst>
                  <a:ext uri="{FF2B5EF4-FFF2-40B4-BE49-F238E27FC236}">
                    <a16:creationId xmlns:a16="http://schemas.microsoft.com/office/drawing/2014/main" id="{E9381150-2118-422A-961D-7F498D431B3D}"/>
                  </a:ext>
                </a:extLst>
              </p:cNvPr>
              <p:cNvPicPr/>
              <p:nvPr/>
            </p:nvPicPr>
            <p:blipFill>
              <a:blip r:embed="rId140"/>
              <a:stretch>
                <a:fillRect/>
              </a:stretch>
            </p:blipFill>
            <p:spPr>
              <a:xfrm>
                <a:off x="3753800" y="4926480"/>
                <a:ext cx="10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237630FC-B159-4D5C-A507-4C83EC26907D}"/>
                  </a:ext>
                </a:extLst>
              </p14:cNvPr>
              <p14:cNvContentPartPr/>
              <p14:nvPr/>
            </p14:nvContentPartPr>
            <p14:xfrm>
              <a:off x="2756240" y="3059880"/>
              <a:ext cx="45720" cy="105120"/>
            </p14:xfrm>
          </p:contentPart>
        </mc:Choice>
        <mc:Fallback xmlns="">
          <p:pic>
            <p:nvPicPr>
              <p:cNvPr id="94" name="Freihand 93">
                <a:extLst>
                  <a:ext uri="{FF2B5EF4-FFF2-40B4-BE49-F238E27FC236}">
                    <a16:creationId xmlns:a16="http://schemas.microsoft.com/office/drawing/2014/main" id="{237630FC-B159-4D5C-A507-4C83EC26907D}"/>
                  </a:ext>
                </a:extLst>
              </p:cNvPr>
              <p:cNvPicPr/>
              <p:nvPr/>
            </p:nvPicPr>
            <p:blipFill>
              <a:blip r:embed="rId142"/>
              <a:stretch>
                <a:fillRect/>
              </a:stretch>
            </p:blipFill>
            <p:spPr>
              <a:xfrm>
                <a:off x="2751920" y="3055560"/>
                <a:ext cx="54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A74D57EB-F25D-46BC-9079-48752DE13DDC}"/>
                  </a:ext>
                </a:extLst>
              </p14:cNvPr>
              <p14:cNvContentPartPr/>
              <p14:nvPr/>
            </p14:nvContentPartPr>
            <p14:xfrm>
              <a:off x="4380920" y="1776480"/>
              <a:ext cx="875520" cy="490680"/>
            </p14:xfrm>
          </p:contentPart>
        </mc:Choice>
        <mc:Fallback xmlns="">
          <p:pic>
            <p:nvPicPr>
              <p:cNvPr id="91" name="Freihand 90">
                <a:extLst>
                  <a:ext uri="{FF2B5EF4-FFF2-40B4-BE49-F238E27FC236}">
                    <a16:creationId xmlns:a16="http://schemas.microsoft.com/office/drawing/2014/main" id="{A74D57EB-F25D-46BC-9079-48752DE13DDC}"/>
                  </a:ext>
                </a:extLst>
              </p:cNvPr>
              <p:cNvPicPr/>
              <p:nvPr/>
            </p:nvPicPr>
            <p:blipFill>
              <a:blip r:embed="rId144"/>
              <a:stretch>
                <a:fillRect/>
              </a:stretch>
            </p:blipFill>
            <p:spPr>
              <a:xfrm>
                <a:off x="4376600" y="1772160"/>
                <a:ext cx="88416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91C8EAD-D32E-4F22-9E07-B75ECD91DC78}"/>
                  </a:ext>
                </a:extLst>
              </p14:cNvPr>
              <p14:cNvContentPartPr/>
              <p14:nvPr/>
            </p14:nvContentPartPr>
            <p14:xfrm>
              <a:off x="4338800" y="2673240"/>
              <a:ext cx="881640" cy="277560"/>
            </p14:xfrm>
          </p:contentPart>
        </mc:Choice>
        <mc:Fallback xmlns="">
          <p:pic>
            <p:nvPicPr>
              <p:cNvPr id="93" name="Freihand 92">
                <a:extLst>
                  <a:ext uri="{FF2B5EF4-FFF2-40B4-BE49-F238E27FC236}">
                    <a16:creationId xmlns:a16="http://schemas.microsoft.com/office/drawing/2014/main" id="{E91C8EAD-D32E-4F22-9E07-B75ECD91DC78}"/>
                  </a:ext>
                </a:extLst>
              </p:cNvPr>
              <p:cNvPicPr/>
              <p:nvPr/>
            </p:nvPicPr>
            <p:blipFill>
              <a:blip r:embed="rId146"/>
              <a:stretch>
                <a:fillRect/>
              </a:stretch>
            </p:blipFill>
            <p:spPr>
              <a:xfrm>
                <a:off x="4334480" y="2668920"/>
                <a:ext cx="890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419E237F-C754-4F8A-888E-3C7D239D9DB9}"/>
                  </a:ext>
                </a:extLst>
              </p14:cNvPr>
              <p14:cNvContentPartPr/>
              <p14:nvPr/>
            </p14:nvContentPartPr>
            <p14:xfrm>
              <a:off x="2654720" y="2818680"/>
              <a:ext cx="360" cy="360"/>
            </p14:xfrm>
          </p:contentPart>
        </mc:Choice>
        <mc:Fallback xmlns="">
          <p:pic>
            <p:nvPicPr>
              <p:cNvPr id="95" name="Freihand 94">
                <a:extLst>
                  <a:ext uri="{FF2B5EF4-FFF2-40B4-BE49-F238E27FC236}">
                    <a16:creationId xmlns:a16="http://schemas.microsoft.com/office/drawing/2014/main" id="{419E237F-C754-4F8A-888E-3C7D239D9DB9}"/>
                  </a:ext>
                </a:extLst>
              </p:cNvPr>
              <p:cNvPicPr/>
              <p:nvPr/>
            </p:nvPicPr>
            <p:blipFill>
              <a:blip r:embed="rId24"/>
              <a:stretch>
                <a:fillRect/>
              </a:stretch>
            </p:blipFill>
            <p:spPr>
              <a:xfrm>
                <a:off x="2650400" y="2814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9DF8C622-6B92-42EE-A250-554BF70A70EC}"/>
                  </a:ext>
                </a:extLst>
              </p14:cNvPr>
              <p14:cNvContentPartPr/>
              <p14:nvPr/>
            </p14:nvContentPartPr>
            <p14:xfrm>
              <a:off x="2654360" y="2654880"/>
              <a:ext cx="838080" cy="157680"/>
            </p14:xfrm>
          </p:contentPart>
        </mc:Choice>
        <mc:Fallback xmlns="">
          <p:pic>
            <p:nvPicPr>
              <p:cNvPr id="96" name="Freihand 95">
                <a:extLst>
                  <a:ext uri="{FF2B5EF4-FFF2-40B4-BE49-F238E27FC236}">
                    <a16:creationId xmlns:a16="http://schemas.microsoft.com/office/drawing/2014/main" id="{9DF8C622-6B92-42EE-A250-554BF70A70EC}"/>
                  </a:ext>
                </a:extLst>
              </p:cNvPr>
              <p:cNvPicPr/>
              <p:nvPr/>
            </p:nvPicPr>
            <p:blipFill>
              <a:blip r:embed="rId149"/>
              <a:stretch>
                <a:fillRect/>
              </a:stretch>
            </p:blipFill>
            <p:spPr>
              <a:xfrm>
                <a:off x="2650040" y="2650560"/>
                <a:ext cx="846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A2300F60-7B45-4C38-B0FC-18DE2015809D}"/>
                  </a:ext>
                </a:extLst>
              </p14:cNvPr>
              <p14:cNvContentPartPr/>
              <p14:nvPr/>
            </p14:nvContentPartPr>
            <p14:xfrm>
              <a:off x="2780720" y="2608440"/>
              <a:ext cx="587520" cy="188640"/>
            </p14:xfrm>
          </p:contentPart>
        </mc:Choice>
        <mc:Fallback xmlns="">
          <p:pic>
            <p:nvPicPr>
              <p:cNvPr id="97" name="Freihand 96">
                <a:extLst>
                  <a:ext uri="{FF2B5EF4-FFF2-40B4-BE49-F238E27FC236}">
                    <a16:creationId xmlns:a16="http://schemas.microsoft.com/office/drawing/2014/main" id="{A2300F60-7B45-4C38-B0FC-18DE2015809D}"/>
                  </a:ext>
                </a:extLst>
              </p:cNvPr>
              <p:cNvPicPr/>
              <p:nvPr/>
            </p:nvPicPr>
            <p:blipFill>
              <a:blip r:embed="rId151"/>
              <a:stretch>
                <a:fillRect/>
              </a:stretch>
            </p:blipFill>
            <p:spPr>
              <a:xfrm>
                <a:off x="2776400" y="2604120"/>
                <a:ext cx="596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AB6FF034-C278-4762-A90B-862D3986763A}"/>
                  </a:ext>
                </a:extLst>
              </p14:cNvPr>
              <p14:cNvContentPartPr/>
              <p14:nvPr/>
            </p14:nvContentPartPr>
            <p14:xfrm>
              <a:off x="2967920" y="2200920"/>
              <a:ext cx="11880" cy="240120"/>
            </p14:xfrm>
          </p:contentPart>
        </mc:Choice>
        <mc:Fallback xmlns="">
          <p:pic>
            <p:nvPicPr>
              <p:cNvPr id="99" name="Freihand 98">
                <a:extLst>
                  <a:ext uri="{FF2B5EF4-FFF2-40B4-BE49-F238E27FC236}">
                    <a16:creationId xmlns:a16="http://schemas.microsoft.com/office/drawing/2014/main" id="{AB6FF034-C278-4762-A90B-862D3986763A}"/>
                  </a:ext>
                </a:extLst>
              </p:cNvPr>
              <p:cNvPicPr/>
              <p:nvPr/>
            </p:nvPicPr>
            <p:blipFill>
              <a:blip r:embed="rId153"/>
              <a:stretch>
                <a:fillRect/>
              </a:stretch>
            </p:blipFill>
            <p:spPr>
              <a:xfrm>
                <a:off x="2963600" y="2196600"/>
                <a:ext cx="20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488B365E-22B6-4E32-8940-979704B31DCB}"/>
                  </a:ext>
                </a:extLst>
              </p14:cNvPr>
              <p14:cNvContentPartPr/>
              <p14:nvPr/>
            </p14:nvContentPartPr>
            <p14:xfrm>
              <a:off x="2939840" y="2412240"/>
              <a:ext cx="96120" cy="117360"/>
            </p14:xfrm>
          </p:contentPart>
        </mc:Choice>
        <mc:Fallback xmlns="">
          <p:pic>
            <p:nvPicPr>
              <p:cNvPr id="100" name="Freihand 99">
                <a:extLst>
                  <a:ext uri="{FF2B5EF4-FFF2-40B4-BE49-F238E27FC236}">
                    <a16:creationId xmlns:a16="http://schemas.microsoft.com/office/drawing/2014/main" id="{488B365E-22B6-4E32-8940-979704B31DCB}"/>
                  </a:ext>
                </a:extLst>
              </p:cNvPr>
              <p:cNvPicPr/>
              <p:nvPr/>
            </p:nvPicPr>
            <p:blipFill>
              <a:blip r:embed="rId155"/>
              <a:stretch>
                <a:fillRect/>
              </a:stretch>
            </p:blipFill>
            <p:spPr>
              <a:xfrm>
                <a:off x="2935520" y="2407920"/>
                <a:ext cx="10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9B5F1D90-7F07-43F0-83F3-92E5A0615907}"/>
                  </a:ext>
                </a:extLst>
              </p14:cNvPr>
              <p14:cNvContentPartPr/>
              <p14:nvPr/>
            </p14:nvContentPartPr>
            <p14:xfrm>
              <a:off x="2372480" y="1845240"/>
              <a:ext cx="92880" cy="163440"/>
            </p14:xfrm>
          </p:contentPart>
        </mc:Choice>
        <mc:Fallback xmlns="">
          <p:pic>
            <p:nvPicPr>
              <p:cNvPr id="102" name="Freihand 101">
                <a:extLst>
                  <a:ext uri="{FF2B5EF4-FFF2-40B4-BE49-F238E27FC236}">
                    <a16:creationId xmlns:a16="http://schemas.microsoft.com/office/drawing/2014/main" id="{9B5F1D90-7F07-43F0-83F3-92E5A0615907}"/>
                  </a:ext>
                </a:extLst>
              </p:cNvPr>
              <p:cNvPicPr/>
              <p:nvPr/>
            </p:nvPicPr>
            <p:blipFill>
              <a:blip r:embed="rId157"/>
              <a:stretch>
                <a:fillRect/>
              </a:stretch>
            </p:blipFill>
            <p:spPr>
              <a:xfrm>
                <a:off x="2368160" y="1840920"/>
                <a:ext cx="101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6F79BE4C-B528-4632-B178-90833588FC9E}"/>
                  </a:ext>
                </a:extLst>
              </p14:cNvPr>
              <p14:cNvContentPartPr/>
              <p14:nvPr/>
            </p14:nvContentPartPr>
            <p14:xfrm>
              <a:off x="2485520" y="1825080"/>
              <a:ext cx="223200" cy="160920"/>
            </p14:xfrm>
          </p:contentPart>
        </mc:Choice>
        <mc:Fallback xmlns="">
          <p:pic>
            <p:nvPicPr>
              <p:cNvPr id="103" name="Freihand 102">
                <a:extLst>
                  <a:ext uri="{FF2B5EF4-FFF2-40B4-BE49-F238E27FC236}">
                    <a16:creationId xmlns:a16="http://schemas.microsoft.com/office/drawing/2014/main" id="{6F79BE4C-B528-4632-B178-90833588FC9E}"/>
                  </a:ext>
                </a:extLst>
              </p:cNvPr>
              <p:cNvPicPr/>
              <p:nvPr/>
            </p:nvPicPr>
            <p:blipFill>
              <a:blip r:embed="rId159"/>
              <a:stretch>
                <a:fillRect/>
              </a:stretch>
            </p:blipFill>
            <p:spPr>
              <a:xfrm>
                <a:off x="2481200" y="1820760"/>
                <a:ext cx="231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156DEDC2-0257-4189-9095-50453ECC633A}"/>
                  </a:ext>
                </a:extLst>
              </p14:cNvPr>
              <p14:cNvContentPartPr/>
              <p14:nvPr/>
            </p14:nvContentPartPr>
            <p14:xfrm>
              <a:off x="2755880" y="1730040"/>
              <a:ext cx="276480" cy="163800"/>
            </p14:xfrm>
          </p:contentPart>
        </mc:Choice>
        <mc:Fallback xmlns="">
          <p:pic>
            <p:nvPicPr>
              <p:cNvPr id="104" name="Freihand 103">
                <a:extLst>
                  <a:ext uri="{FF2B5EF4-FFF2-40B4-BE49-F238E27FC236}">
                    <a16:creationId xmlns:a16="http://schemas.microsoft.com/office/drawing/2014/main" id="{156DEDC2-0257-4189-9095-50453ECC633A}"/>
                  </a:ext>
                </a:extLst>
              </p:cNvPr>
              <p:cNvPicPr/>
              <p:nvPr/>
            </p:nvPicPr>
            <p:blipFill>
              <a:blip r:embed="rId161"/>
              <a:stretch>
                <a:fillRect/>
              </a:stretch>
            </p:blipFill>
            <p:spPr>
              <a:xfrm>
                <a:off x="2751560" y="1725720"/>
                <a:ext cx="285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5336F567-5A97-4F1B-8DA8-209C154D2699}"/>
                  </a:ext>
                </a:extLst>
              </p14:cNvPr>
              <p14:cNvContentPartPr/>
              <p14:nvPr/>
            </p14:nvContentPartPr>
            <p14:xfrm>
              <a:off x="3153680" y="1631760"/>
              <a:ext cx="127440" cy="125280"/>
            </p14:xfrm>
          </p:contentPart>
        </mc:Choice>
        <mc:Fallback xmlns="">
          <p:pic>
            <p:nvPicPr>
              <p:cNvPr id="106" name="Freihand 105">
                <a:extLst>
                  <a:ext uri="{FF2B5EF4-FFF2-40B4-BE49-F238E27FC236}">
                    <a16:creationId xmlns:a16="http://schemas.microsoft.com/office/drawing/2014/main" id="{5336F567-5A97-4F1B-8DA8-209C154D2699}"/>
                  </a:ext>
                </a:extLst>
              </p:cNvPr>
              <p:cNvPicPr/>
              <p:nvPr/>
            </p:nvPicPr>
            <p:blipFill>
              <a:blip r:embed="rId163"/>
              <a:stretch>
                <a:fillRect/>
              </a:stretch>
            </p:blipFill>
            <p:spPr>
              <a:xfrm>
                <a:off x="3149360" y="1627440"/>
                <a:ext cx="136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C369920F-4BCB-45F3-AD97-F58D832463A4}"/>
                  </a:ext>
                </a:extLst>
              </p14:cNvPr>
              <p14:cNvContentPartPr/>
              <p14:nvPr/>
            </p14:nvContentPartPr>
            <p14:xfrm>
              <a:off x="3302360" y="1682880"/>
              <a:ext cx="76680" cy="54000"/>
            </p14:xfrm>
          </p:contentPart>
        </mc:Choice>
        <mc:Fallback xmlns="">
          <p:pic>
            <p:nvPicPr>
              <p:cNvPr id="107" name="Freihand 106">
                <a:extLst>
                  <a:ext uri="{FF2B5EF4-FFF2-40B4-BE49-F238E27FC236}">
                    <a16:creationId xmlns:a16="http://schemas.microsoft.com/office/drawing/2014/main" id="{C369920F-4BCB-45F3-AD97-F58D832463A4}"/>
                  </a:ext>
                </a:extLst>
              </p:cNvPr>
              <p:cNvPicPr/>
              <p:nvPr/>
            </p:nvPicPr>
            <p:blipFill>
              <a:blip r:embed="rId165"/>
              <a:stretch>
                <a:fillRect/>
              </a:stretch>
            </p:blipFill>
            <p:spPr>
              <a:xfrm>
                <a:off x="3298040" y="1678560"/>
                <a:ext cx="85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420AF48B-27DC-486F-8A77-E2E3F13FBD27}"/>
                  </a:ext>
                </a:extLst>
              </p14:cNvPr>
              <p14:cNvContentPartPr/>
              <p14:nvPr/>
            </p14:nvContentPartPr>
            <p14:xfrm>
              <a:off x="3377600" y="1563720"/>
              <a:ext cx="121680" cy="169560"/>
            </p14:xfrm>
          </p:contentPart>
        </mc:Choice>
        <mc:Fallback xmlns="">
          <p:pic>
            <p:nvPicPr>
              <p:cNvPr id="109" name="Freihand 108">
                <a:extLst>
                  <a:ext uri="{FF2B5EF4-FFF2-40B4-BE49-F238E27FC236}">
                    <a16:creationId xmlns:a16="http://schemas.microsoft.com/office/drawing/2014/main" id="{420AF48B-27DC-486F-8A77-E2E3F13FBD27}"/>
                  </a:ext>
                </a:extLst>
              </p:cNvPr>
              <p:cNvPicPr/>
              <p:nvPr/>
            </p:nvPicPr>
            <p:blipFill>
              <a:blip r:embed="rId167"/>
              <a:stretch>
                <a:fillRect/>
              </a:stretch>
            </p:blipFill>
            <p:spPr>
              <a:xfrm>
                <a:off x="3373280" y="1559400"/>
                <a:ext cx="130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DC74C3E7-1569-4F13-AFB5-BA5097BC17C1}"/>
                  </a:ext>
                </a:extLst>
              </p14:cNvPr>
              <p14:cNvContentPartPr/>
              <p14:nvPr/>
            </p14:nvContentPartPr>
            <p14:xfrm>
              <a:off x="3503600" y="1510800"/>
              <a:ext cx="194400" cy="164160"/>
            </p14:xfrm>
          </p:contentPart>
        </mc:Choice>
        <mc:Fallback xmlns="">
          <p:pic>
            <p:nvPicPr>
              <p:cNvPr id="110" name="Freihand 109">
                <a:extLst>
                  <a:ext uri="{FF2B5EF4-FFF2-40B4-BE49-F238E27FC236}">
                    <a16:creationId xmlns:a16="http://schemas.microsoft.com/office/drawing/2014/main" id="{DC74C3E7-1569-4F13-AFB5-BA5097BC17C1}"/>
                  </a:ext>
                </a:extLst>
              </p:cNvPr>
              <p:cNvPicPr/>
              <p:nvPr/>
            </p:nvPicPr>
            <p:blipFill>
              <a:blip r:embed="rId169"/>
              <a:stretch>
                <a:fillRect/>
              </a:stretch>
            </p:blipFill>
            <p:spPr>
              <a:xfrm>
                <a:off x="3499280" y="1506480"/>
                <a:ext cx="203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16EF19D3-DFA1-46E8-AED3-9D0881AE8874}"/>
                  </a:ext>
                </a:extLst>
              </p14:cNvPr>
              <p14:cNvContentPartPr/>
              <p14:nvPr/>
            </p14:nvContentPartPr>
            <p14:xfrm>
              <a:off x="3658760" y="1466160"/>
              <a:ext cx="30960" cy="7560"/>
            </p14:xfrm>
          </p:contentPart>
        </mc:Choice>
        <mc:Fallback xmlns="">
          <p:pic>
            <p:nvPicPr>
              <p:cNvPr id="111" name="Freihand 110">
                <a:extLst>
                  <a:ext uri="{FF2B5EF4-FFF2-40B4-BE49-F238E27FC236}">
                    <a16:creationId xmlns:a16="http://schemas.microsoft.com/office/drawing/2014/main" id="{16EF19D3-DFA1-46E8-AED3-9D0881AE8874}"/>
                  </a:ext>
                </a:extLst>
              </p:cNvPr>
              <p:cNvPicPr/>
              <p:nvPr/>
            </p:nvPicPr>
            <p:blipFill>
              <a:blip r:embed="rId171"/>
              <a:stretch>
                <a:fillRect/>
              </a:stretch>
            </p:blipFill>
            <p:spPr>
              <a:xfrm>
                <a:off x="3654440" y="1461840"/>
                <a:ext cx="39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FFC7221F-044E-4F72-A2CE-F21D97D98051}"/>
                  </a:ext>
                </a:extLst>
              </p14:cNvPr>
              <p14:cNvContentPartPr/>
              <p14:nvPr/>
            </p14:nvContentPartPr>
            <p14:xfrm>
              <a:off x="2591360" y="1933800"/>
              <a:ext cx="156960" cy="165600"/>
            </p14:xfrm>
          </p:contentPart>
        </mc:Choice>
        <mc:Fallback xmlns="">
          <p:pic>
            <p:nvPicPr>
              <p:cNvPr id="113" name="Freihand 112">
                <a:extLst>
                  <a:ext uri="{FF2B5EF4-FFF2-40B4-BE49-F238E27FC236}">
                    <a16:creationId xmlns:a16="http://schemas.microsoft.com/office/drawing/2014/main" id="{FFC7221F-044E-4F72-A2CE-F21D97D98051}"/>
                  </a:ext>
                </a:extLst>
              </p:cNvPr>
              <p:cNvPicPr/>
              <p:nvPr/>
            </p:nvPicPr>
            <p:blipFill>
              <a:blip r:embed="rId173"/>
              <a:stretch>
                <a:fillRect/>
              </a:stretch>
            </p:blipFill>
            <p:spPr>
              <a:xfrm>
                <a:off x="2587040" y="1929480"/>
                <a:ext cx="165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9F1A4931-FA95-4677-9FDD-C6ABD574E7C1}"/>
                  </a:ext>
                </a:extLst>
              </p14:cNvPr>
              <p14:cNvContentPartPr/>
              <p14:nvPr/>
            </p14:nvContentPartPr>
            <p14:xfrm>
              <a:off x="2753720" y="1975920"/>
              <a:ext cx="54000" cy="108720"/>
            </p14:xfrm>
          </p:contentPart>
        </mc:Choice>
        <mc:Fallback xmlns="">
          <p:pic>
            <p:nvPicPr>
              <p:cNvPr id="114" name="Freihand 113">
                <a:extLst>
                  <a:ext uri="{FF2B5EF4-FFF2-40B4-BE49-F238E27FC236}">
                    <a16:creationId xmlns:a16="http://schemas.microsoft.com/office/drawing/2014/main" id="{9F1A4931-FA95-4677-9FDD-C6ABD574E7C1}"/>
                  </a:ext>
                </a:extLst>
              </p:cNvPr>
              <p:cNvPicPr/>
              <p:nvPr/>
            </p:nvPicPr>
            <p:blipFill>
              <a:blip r:embed="rId175"/>
              <a:stretch>
                <a:fillRect/>
              </a:stretch>
            </p:blipFill>
            <p:spPr>
              <a:xfrm>
                <a:off x="2749400" y="1971600"/>
                <a:ext cx="62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A58C901C-1595-4B7E-9005-39BB5C5D425F}"/>
                  </a:ext>
                </a:extLst>
              </p14:cNvPr>
              <p14:cNvContentPartPr/>
              <p14:nvPr/>
            </p14:nvContentPartPr>
            <p14:xfrm>
              <a:off x="2911400" y="1936680"/>
              <a:ext cx="178560" cy="69480"/>
            </p14:xfrm>
          </p:contentPart>
        </mc:Choice>
        <mc:Fallback xmlns="">
          <p:pic>
            <p:nvPicPr>
              <p:cNvPr id="115" name="Freihand 114">
                <a:extLst>
                  <a:ext uri="{FF2B5EF4-FFF2-40B4-BE49-F238E27FC236}">
                    <a16:creationId xmlns:a16="http://schemas.microsoft.com/office/drawing/2014/main" id="{A58C901C-1595-4B7E-9005-39BB5C5D425F}"/>
                  </a:ext>
                </a:extLst>
              </p:cNvPr>
              <p:cNvPicPr/>
              <p:nvPr/>
            </p:nvPicPr>
            <p:blipFill>
              <a:blip r:embed="rId177"/>
              <a:stretch>
                <a:fillRect/>
              </a:stretch>
            </p:blipFill>
            <p:spPr>
              <a:xfrm>
                <a:off x="2907080" y="1932360"/>
                <a:ext cx="187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9BA5B627-D91E-408C-B8B9-F41D600C7C91}"/>
                  </a:ext>
                </a:extLst>
              </p14:cNvPr>
              <p14:cNvContentPartPr/>
              <p14:nvPr/>
            </p14:nvContentPartPr>
            <p14:xfrm>
              <a:off x="3089600" y="1875480"/>
              <a:ext cx="360" cy="360"/>
            </p14:xfrm>
          </p:contentPart>
        </mc:Choice>
        <mc:Fallback xmlns="">
          <p:pic>
            <p:nvPicPr>
              <p:cNvPr id="116" name="Freihand 115">
                <a:extLst>
                  <a:ext uri="{FF2B5EF4-FFF2-40B4-BE49-F238E27FC236}">
                    <a16:creationId xmlns:a16="http://schemas.microsoft.com/office/drawing/2014/main" id="{9BA5B627-D91E-408C-B8B9-F41D600C7C91}"/>
                  </a:ext>
                </a:extLst>
              </p:cNvPr>
              <p:cNvPicPr/>
              <p:nvPr/>
            </p:nvPicPr>
            <p:blipFill>
              <a:blip r:embed="rId24"/>
              <a:stretch>
                <a:fillRect/>
              </a:stretch>
            </p:blipFill>
            <p:spPr>
              <a:xfrm>
                <a:off x="3085280" y="1871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32AD3F1B-AC1A-42A5-82C1-B97DF385A4C7}"/>
                  </a:ext>
                </a:extLst>
              </p14:cNvPr>
              <p14:cNvContentPartPr/>
              <p14:nvPr/>
            </p14:nvContentPartPr>
            <p14:xfrm>
              <a:off x="3267440" y="1820400"/>
              <a:ext cx="98640" cy="150480"/>
            </p14:xfrm>
          </p:contentPart>
        </mc:Choice>
        <mc:Fallback xmlns="">
          <p:pic>
            <p:nvPicPr>
              <p:cNvPr id="118" name="Freihand 117">
                <a:extLst>
                  <a:ext uri="{FF2B5EF4-FFF2-40B4-BE49-F238E27FC236}">
                    <a16:creationId xmlns:a16="http://schemas.microsoft.com/office/drawing/2014/main" id="{32AD3F1B-AC1A-42A5-82C1-B97DF385A4C7}"/>
                  </a:ext>
                </a:extLst>
              </p:cNvPr>
              <p:cNvPicPr/>
              <p:nvPr/>
            </p:nvPicPr>
            <p:blipFill>
              <a:blip r:embed="rId180"/>
              <a:stretch>
                <a:fillRect/>
              </a:stretch>
            </p:blipFill>
            <p:spPr>
              <a:xfrm>
                <a:off x="3263120" y="1816080"/>
                <a:ext cx="107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1B099FD2-F1D3-4EDA-9136-FCB1E1B79E7E}"/>
                  </a:ext>
                </a:extLst>
              </p14:cNvPr>
              <p14:cNvContentPartPr/>
              <p14:nvPr/>
            </p14:nvContentPartPr>
            <p14:xfrm>
              <a:off x="3319280" y="1740840"/>
              <a:ext cx="27720" cy="311040"/>
            </p14:xfrm>
          </p:contentPart>
        </mc:Choice>
        <mc:Fallback xmlns="">
          <p:pic>
            <p:nvPicPr>
              <p:cNvPr id="119" name="Freihand 118">
                <a:extLst>
                  <a:ext uri="{FF2B5EF4-FFF2-40B4-BE49-F238E27FC236}">
                    <a16:creationId xmlns:a16="http://schemas.microsoft.com/office/drawing/2014/main" id="{1B099FD2-F1D3-4EDA-9136-FCB1E1B79E7E}"/>
                  </a:ext>
                </a:extLst>
              </p:cNvPr>
              <p:cNvPicPr/>
              <p:nvPr/>
            </p:nvPicPr>
            <p:blipFill>
              <a:blip r:embed="rId182"/>
              <a:stretch>
                <a:fillRect/>
              </a:stretch>
            </p:blipFill>
            <p:spPr>
              <a:xfrm>
                <a:off x="3314960" y="1736520"/>
                <a:ext cx="363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A8B14C60-AB0E-4002-A48E-8D04D89D7FA7}"/>
                  </a:ext>
                </a:extLst>
              </p14:cNvPr>
              <p14:cNvContentPartPr/>
              <p14:nvPr/>
            </p14:nvContentPartPr>
            <p14:xfrm>
              <a:off x="3523040" y="2025960"/>
              <a:ext cx="905760" cy="42480"/>
            </p14:xfrm>
          </p:contentPart>
        </mc:Choice>
        <mc:Fallback xmlns="">
          <p:pic>
            <p:nvPicPr>
              <p:cNvPr id="121" name="Freihand 120">
                <a:extLst>
                  <a:ext uri="{FF2B5EF4-FFF2-40B4-BE49-F238E27FC236}">
                    <a16:creationId xmlns:a16="http://schemas.microsoft.com/office/drawing/2014/main" id="{A8B14C60-AB0E-4002-A48E-8D04D89D7FA7}"/>
                  </a:ext>
                </a:extLst>
              </p:cNvPr>
              <p:cNvPicPr/>
              <p:nvPr/>
            </p:nvPicPr>
            <p:blipFill>
              <a:blip r:embed="rId184"/>
              <a:stretch>
                <a:fillRect/>
              </a:stretch>
            </p:blipFill>
            <p:spPr>
              <a:xfrm>
                <a:off x="3518720" y="2021640"/>
                <a:ext cx="914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C442D759-16FC-44A4-AF4B-98154AAD00CB}"/>
                  </a:ext>
                </a:extLst>
              </p14:cNvPr>
              <p14:cNvContentPartPr/>
              <p14:nvPr/>
            </p14:nvContentPartPr>
            <p14:xfrm>
              <a:off x="4555520" y="2074560"/>
              <a:ext cx="13680" cy="18000"/>
            </p14:xfrm>
          </p:contentPart>
        </mc:Choice>
        <mc:Fallback xmlns="">
          <p:pic>
            <p:nvPicPr>
              <p:cNvPr id="122" name="Freihand 121">
                <a:extLst>
                  <a:ext uri="{FF2B5EF4-FFF2-40B4-BE49-F238E27FC236}">
                    <a16:creationId xmlns:a16="http://schemas.microsoft.com/office/drawing/2014/main" id="{C442D759-16FC-44A4-AF4B-98154AAD00CB}"/>
                  </a:ext>
                </a:extLst>
              </p:cNvPr>
              <p:cNvPicPr/>
              <p:nvPr/>
            </p:nvPicPr>
            <p:blipFill>
              <a:blip r:embed="rId186"/>
              <a:stretch>
                <a:fillRect/>
              </a:stretch>
            </p:blipFill>
            <p:spPr>
              <a:xfrm>
                <a:off x="4551200" y="2070240"/>
                <a:ext cx="2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23724C6E-326C-4450-BDFF-EE565B50BF96}"/>
                  </a:ext>
                </a:extLst>
              </p14:cNvPr>
              <p14:cNvContentPartPr/>
              <p14:nvPr/>
            </p14:nvContentPartPr>
            <p14:xfrm>
              <a:off x="4383080" y="1969800"/>
              <a:ext cx="209160" cy="192960"/>
            </p14:xfrm>
          </p:contentPart>
        </mc:Choice>
        <mc:Fallback xmlns="">
          <p:pic>
            <p:nvPicPr>
              <p:cNvPr id="123" name="Freihand 122">
                <a:extLst>
                  <a:ext uri="{FF2B5EF4-FFF2-40B4-BE49-F238E27FC236}">
                    <a16:creationId xmlns:a16="http://schemas.microsoft.com/office/drawing/2014/main" id="{23724C6E-326C-4450-BDFF-EE565B50BF96}"/>
                  </a:ext>
                </a:extLst>
              </p:cNvPr>
              <p:cNvPicPr/>
              <p:nvPr/>
            </p:nvPicPr>
            <p:blipFill>
              <a:blip r:embed="rId188"/>
              <a:stretch>
                <a:fillRect/>
              </a:stretch>
            </p:blipFill>
            <p:spPr>
              <a:xfrm>
                <a:off x="4378760" y="1965480"/>
                <a:ext cx="217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5443CDE8-BF26-40E3-AE01-B23618424D45}"/>
                  </a:ext>
                </a:extLst>
              </p14:cNvPr>
              <p14:cNvContentPartPr/>
              <p14:nvPr/>
            </p14:nvContentPartPr>
            <p14:xfrm>
              <a:off x="3624560" y="2068440"/>
              <a:ext cx="776520" cy="658080"/>
            </p14:xfrm>
          </p:contentPart>
        </mc:Choice>
        <mc:Fallback xmlns="">
          <p:pic>
            <p:nvPicPr>
              <p:cNvPr id="124" name="Freihand 123">
                <a:extLst>
                  <a:ext uri="{FF2B5EF4-FFF2-40B4-BE49-F238E27FC236}">
                    <a16:creationId xmlns:a16="http://schemas.microsoft.com/office/drawing/2014/main" id="{5443CDE8-BF26-40E3-AE01-B23618424D45}"/>
                  </a:ext>
                </a:extLst>
              </p:cNvPr>
              <p:cNvPicPr/>
              <p:nvPr/>
            </p:nvPicPr>
            <p:blipFill>
              <a:blip r:embed="rId190"/>
              <a:stretch>
                <a:fillRect/>
              </a:stretch>
            </p:blipFill>
            <p:spPr>
              <a:xfrm>
                <a:off x="3620240" y="2064120"/>
                <a:ext cx="78516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46EEC6FC-5651-4238-93D7-EADDEB613541}"/>
                  </a:ext>
                </a:extLst>
              </p14:cNvPr>
              <p14:cNvContentPartPr/>
              <p14:nvPr/>
            </p14:nvContentPartPr>
            <p14:xfrm>
              <a:off x="4203800" y="2535360"/>
              <a:ext cx="218160" cy="237960"/>
            </p14:xfrm>
          </p:contentPart>
        </mc:Choice>
        <mc:Fallback xmlns="">
          <p:pic>
            <p:nvPicPr>
              <p:cNvPr id="125" name="Freihand 124">
                <a:extLst>
                  <a:ext uri="{FF2B5EF4-FFF2-40B4-BE49-F238E27FC236}">
                    <a16:creationId xmlns:a16="http://schemas.microsoft.com/office/drawing/2014/main" id="{46EEC6FC-5651-4238-93D7-EADDEB613541}"/>
                  </a:ext>
                </a:extLst>
              </p:cNvPr>
              <p:cNvPicPr/>
              <p:nvPr/>
            </p:nvPicPr>
            <p:blipFill>
              <a:blip r:embed="rId192"/>
              <a:stretch>
                <a:fillRect/>
              </a:stretch>
            </p:blipFill>
            <p:spPr>
              <a:xfrm>
                <a:off x="4199480" y="2531040"/>
                <a:ext cx="226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1BB5997A-52F9-4E9D-AC63-6D41A36BE743}"/>
                  </a:ext>
                </a:extLst>
              </p14:cNvPr>
              <p14:cNvContentPartPr/>
              <p14:nvPr/>
            </p14:nvContentPartPr>
            <p14:xfrm>
              <a:off x="2715200" y="3166080"/>
              <a:ext cx="44640" cy="1238040"/>
            </p14:xfrm>
          </p:contentPart>
        </mc:Choice>
        <mc:Fallback xmlns="">
          <p:pic>
            <p:nvPicPr>
              <p:cNvPr id="127" name="Freihand 126">
                <a:extLst>
                  <a:ext uri="{FF2B5EF4-FFF2-40B4-BE49-F238E27FC236}">
                    <a16:creationId xmlns:a16="http://schemas.microsoft.com/office/drawing/2014/main" id="{1BB5997A-52F9-4E9D-AC63-6D41A36BE743}"/>
                  </a:ext>
                </a:extLst>
              </p:cNvPr>
              <p:cNvPicPr/>
              <p:nvPr/>
            </p:nvPicPr>
            <p:blipFill>
              <a:blip r:embed="rId194"/>
              <a:stretch>
                <a:fillRect/>
              </a:stretch>
            </p:blipFill>
            <p:spPr>
              <a:xfrm>
                <a:off x="2710880" y="3161760"/>
                <a:ext cx="53280" cy="1246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2C862326-C969-41D0-A386-FE8981AA5A1D}"/>
                  </a:ext>
                </a:extLst>
              </p14:cNvPr>
              <p14:cNvContentPartPr/>
              <p14:nvPr/>
            </p14:nvContentPartPr>
            <p14:xfrm>
              <a:off x="2654000" y="3068160"/>
              <a:ext cx="241560" cy="241200"/>
            </p14:xfrm>
          </p:contentPart>
        </mc:Choice>
        <mc:Fallback xmlns="">
          <p:pic>
            <p:nvPicPr>
              <p:cNvPr id="128" name="Freihand 127">
                <a:extLst>
                  <a:ext uri="{FF2B5EF4-FFF2-40B4-BE49-F238E27FC236}">
                    <a16:creationId xmlns:a16="http://schemas.microsoft.com/office/drawing/2014/main" id="{2C862326-C969-41D0-A386-FE8981AA5A1D}"/>
                  </a:ext>
                </a:extLst>
              </p:cNvPr>
              <p:cNvPicPr/>
              <p:nvPr/>
            </p:nvPicPr>
            <p:blipFill>
              <a:blip r:embed="rId196"/>
              <a:stretch>
                <a:fillRect/>
              </a:stretch>
            </p:blipFill>
            <p:spPr>
              <a:xfrm>
                <a:off x="2649680" y="3063840"/>
                <a:ext cx="250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5FE7ABA4-E20F-4A04-9EA3-B9A2969B4C67}"/>
                  </a:ext>
                </a:extLst>
              </p14:cNvPr>
              <p14:cNvContentPartPr/>
              <p14:nvPr/>
            </p14:nvContentPartPr>
            <p14:xfrm>
              <a:off x="2187440" y="4473600"/>
              <a:ext cx="246960" cy="184680"/>
            </p14:xfrm>
          </p:contentPart>
        </mc:Choice>
        <mc:Fallback xmlns="">
          <p:pic>
            <p:nvPicPr>
              <p:cNvPr id="130" name="Freihand 129">
                <a:extLst>
                  <a:ext uri="{FF2B5EF4-FFF2-40B4-BE49-F238E27FC236}">
                    <a16:creationId xmlns:a16="http://schemas.microsoft.com/office/drawing/2014/main" id="{5FE7ABA4-E20F-4A04-9EA3-B9A2969B4C67}"/>
                  </a:ext>
                </a:extLst>
              </p:cNvPr>
              <p:cNvPicPr/>
              <p:nvPr/>
            </p:nvPicPr>
            <p:blipFill>
              <a:blip r:embed="rId198"/>
              <a:stretch>
                <a:fillRect/>
              </a:stretch>
            </p:blipFill>
            <p:spPr>
              <a:xfrm>
                <a:off x="2183120" y="4469280"/>
                <a:ext cx="255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9929476B-74AF-4F4F-ADA7-48088BA22B3D}"/>
                  </a:ext>
                </a:extLst>
              </p14:cNvPr>
              <p14:cNvContentPartPr/>
              <p14:nvPr/>
            </p14:nvContentPartPr>
            <p14:xfrm>
              <a:off x="2429720" y="4520760"/>
              <a:ext cx="86040" cy="138240"/>
            </p14:xfrm>
          </p:contentPart>
        </mc:Choice>
        <mc:Fallback xmlns="">
          <p:pic>
            <p:nvPicPr>
              <p:cNvPr id="131" name="Freihand 130">
                <a:extLst>
                  <a:ext uri="{FF2B5EF4-FFF2-40B4-BE49-F238E27FC236}">
                    <a16:creationId xmlns:a16="http://schemas.microsoft.com/office/drawing/2014/main" id="{9929476B-74AF-4F4F-ADA7-48088BA22B3D}"/>
                  </a:ext>
                </a:extLst>
              </p:cNvPr>
              <p:cNvPicPr/>
              <p:nvPr/>
            </p:nvPicPr>
            <p:blipFill>
              <a:blip r:embed="rId200"/>
              <a:stretch>
                <a:fillRect/>
              </a:stretch>
            </p:blipFill>
            <p:spPr>
              <a:xfrm>
                <a:off x="2425400" y="4516440"/>
                <a:ext cx="9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DEFC2E9B-A6CE-4F77-86C3-53041CDB50B0}"/>
                  </a:ext>
                </a:extLst>
              </p14:cNvPr>
              <p14:cNvContentPartPr/>
              <p14:nvPr/>
            </p14:nvContentPartPr>
            <p14:xfrm>
              <a:off x="2623760" y="4554240"/>
              <a:ext cx="360" cy="360"/>
            </p14:xfrm>
          </p:contentPart>
        </mc:Choice>
        <mc:Fallback xmlns="">
          <p:pic>
            <p:nvPicPr>
              <p:cNvPr id="132" name="Freihand 131">
                <a:extLst>
                  <a:ext uri="{FF2B5EF4-FFF2-40B4-BE49-F238E27FC236}">
                    <a16:creationId xmlns:a16="http://schemas.microsoft.com/office/drawing/2014/main" id="{DEFC2E9B-A6CE-4F77-86C3-53041CDB50B0}"/>
                  </a:ext>
                </a:extLst>
              </p:cNvPr>
              <p:cNvPicPr/>
              <p:nvPr/>
            </p:nvPicPr>
            <p:blipFill>
              <a:blip r:embed="rId24"/>
              <a:stretch>
                <a:fillRect/>
              </a:stretch>
            </p:blipFill>
            <p:spPr>
              <a:xfrm>
                <a:off x="2619440" y="4549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3" name="Freihand 132">
                <a:extLst>
                  <a:ext uri="{FF2B5EF4-FFF2-40B4-BE49-F238E27FC236}">
                    <a16:creationId xmlns:a16="http://schemas.microsoft.com/office/drawing/2014/main" id="{5631D8E4-5C9F-4B59-B129-76CF85429455}"/>
                  </a:ext>
                </a:extLst>
              </p14:cNvPr>
              <p14:cNvContentPartPr/>
              <p14:nvPr/>
            </p14:nvContentPartPr>
            <p14:xfrm>
              <a:off x="2556800" y="4528680"/>
              <a:ext cx="476280" cy="104400"/>
            </p14:xfrm>
          </p:contentPart>
        </mc:Choice>
        <mc:Fallback xmlns="">
          <p:pic>
            <p:nvPicPr>
              <p:cNvPr id="133" name="Freihand 132">
                <a:extLst>
                  <a:ext uri="{FF2B5EF4-FFF2-40B4-BE49-F238E27FC236}">
                    <a16:creationId xmlns:a16="http://schemas.microsoft.com/office/drawing/2014/main" id="{5631D8E4-5C9F-4B59-B129-76CF85429455}"/>
                  </a:ext>
                </a:extLst>
              </p:cNvPr>
              <p:cNvPicPr/>
              <p:nvPr/>
            </p:nvPicPr>
            <p:blipFill>
              <a:blip r:embed="rId203"/>
              <a:stretch>
                <a:fillRect/>
              </a:stretch>
            </p:blipFill>
            <p:spPr>
              <a:xfrm>
                <a:off x="2552480" y="4524360"/>
                <a:ext cx="48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4" name="Freihand 133">
                <a:extLst>
                  <a:ext uri="{FF2B5EF4-FFF2-40B4-BE49-F238E27FC236}">
                    <a16:creationId xmlns:a16="http://schemas.microsoft.com/office/drawing/2014/main" id="{997C4264-1FE9-40BB-84E3-59AB6ADFBC64}"/>
                  </a:ext>
                </a:extLst>
              </p14:cNvPr>
              <p14:cNvContentPartPr/>
              <p14:nvPr/>
            </p14:nvContentPartPr>
            <p14:xfrm>
              <a:off x="3101840" y="4499520"/>
              <a:ext cx="59760" cy="139320"/>
            </p14:xfrm>
          </p:contentPart>
        </mc:Choice>
        <mc:Fallback xmlns="">
          <p:pic>
            <p:nvPicPr>
              <p:cNvPr id="134" name="Freihand 133">
                <a:extLst>
                  <a:ext uri="{FF2B5EF4-FFF2-40B4-BE49-F238E27FC236}">
                    <a16:creationId xmlns:a16="http://schemas.microsoft.com/office/drawing/2014/main" id="{997C4264-1FE9-40BB-84E3-59AB6ADFBC64}"/>
                  </a:ext>
                </a:extLst>
              </p:cNvPr>
              <p:cNvPicPr/>
              <p:nvPr/>
            </p:nvPicPr>
            <p:blipFill>
              <a:blip r:embed="rId205"/>
              <a:stretch>
                <a:fillRect/>
              </a:stretch>
            </p:blipFill>
            <p:spPr>
              <a:xfrm>
                <a:off x="3097520" y="4495200"/>
                <a:ext cx="68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 name="Freihand 134">
                <a:extLst>
                  <a:ext uri="{FF2B5EF4-FFF2-40B4-BE49-F238E27FC236}">
                    <a16:creationId xmlns:a16="http://schemas.microsoft.com/office/drawing/2014/main" id="{F25CE427-06F8-459C-9F16-47CD3DC81CD8}"/>
                  </a:ext>
                </a:extLst>
              </p14:cNvPr>
              <p14:cNvContentPartPr/>
              <p14:nvPr/>
            </p14:nvContentPartPr>
            <p14:xfrm>
              <a:off x="3207320" y="4548120"/>
              <a:ext cx="174240" cy="55080"/>
            </p14:xfrm>
          </p:contentPart>
        </mc:Choice>
        <mc:Fallback xmlns="">
          <p:pic>
            <p:nvPicPr>
              <p:cNvPr id="135" name="Freihand 134">
                <a:extLst>
                  <a:ext uri="{FF2B5EF4-FFF2-40B4-BE49-F238E27FC236}">
                    <a16:creationId xmlns:a16="http://schemas.microsoft.com/office/drawing/2014/main" id="{F25CE427-06F8-459C-9F16-47CD3DC81CD8}"/>
                  </a:ext>
                </a:extLst>
              </p:cNvPr>
              <p:cNvPicPr/>
              <p:nvPr/>
            </p:nvPicPr>
            <p:blipFill>
              <a:blip r:embed="rId207"/>
              <a:stretch>
                <a:fillRect/>
              </a:stretch>
            </p:blipFill>
            <p:spPr>
              <a:xfrm>
                <a:off x="3203000" y="4543800"/>
                <a:ext cx="182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6" name="Freihand 135">
                <a:extLst>
                  <a:ext uri="{FF2B5EF4-FFF2-40B4-BE49-F238E27FC236}">
                    <a16:creationId xmlns:a16="http://schemas.microsoft.com/office/drawing/2014/main" id="{ED16E881-5B01-41BC-A365-4592E7C72032}"/>
                  </a:ext>
                </a:extLst>
              </p14:cNvPr>
              <p14:cNvContentPartPr/>
              <p14:nvPr/>
            </p14:nvContentPartPr>
            <p14:xfrm>
              <a:off x="3373640" y="4432200"/>
              <a:ext cx="124920" cy="172800"/>
            </p14:xfrm>
          </p:contentPart>
        </mc:Choice>
        <mc:Fallback xmlns="">
          <p:pic>
            <p:nvPicPr>
              <p:cNvPr id="136" name="Freihand 135">
                <a:extLst>
                  <a:ext uri="{FF2B5EF4-FFF2-40B4-BE49-F238E27FC236}">
                    <a16:creationId xmlns:a16="http://schemas.microsoft.com/office/drawing/2014/main" id="{ED16E881-5B01-41BC-A365-4592E7C72032}"/>
                  </a:ext>
                </a:extLst>
              </p:cNvPr>
              <p:cNvPicPr/>
              <p:nvPr/>
            </p:nvPicPr>
            <p:blipFill>
              <a:blip r:embed="rId209"/>
              <a:stretch>
                <a:fillRect/>
              </a:stretch>
            </p:blipFill>
            <p:spPr>
              <a:xfrm>
                <a:off x="3369320" y="4427880"/>
                <a:ext cx="133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BF29210B-15F9-41E2-9B56-352BB425B3CF}"/>
                  </a:ext>
                </a:extLst>
              </p14:cNvPr>
              <p14:cNvContentPartPr/>
              <p14:nvPr/>
            </p14:nvContentPartPr>
            <p14:xfrm>
              <a:off x="3581720" y="4473600"/>
              <a:ext cx="196560" cy="111960"/>
            </p14:xfrm>
          </p:contentPart>
        </mc:Choice>
        <mc:Fallback xmlns="">
          <p:pic>
            <p:nvPicPr>
              <p:cNvPr id="137" name="Freihand 136">
                <a:extLst>
                  <a:ext uri="{FF2B5EF4-FFF2-40B4-BE49-F238E27FC236}">
                    <a16:creationId xmlns:a16="http://schemas.microsoft.com/office/drawing/2014/main" id="{BF29210B-15F9-41E2-9B56-352BB425B3CF}"/>
                  </a:ext>
                </a:extLst>
              </p:cNvPr>
              <p:cNvPicPr/>
              <p:nvPr/>
            </p:nvPicPr>
            <p:blipFill>
              <a:blip r:embed="rId211"/>
              <a:stretch>
                <a:fillRect/>
              </a:stretch>
            </p:blipFill>
            <p:spPr>
              <a:xfrm>
                <a:off x="3577400" y="4469280"/>
                <a:ext cx="20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A5CA957C-64D5-487E-9034-5C1F0B21C6ED}"/>
                  </a:ext>
                </a:extLst>
              </p14:cNvPr>
              <p14:cNvContentPartPr/>
              <p14:nvPr/>
            </p14:nvContentPartPr>
            <p14:xfrm>
              <a:off x="3767480" y="4525080"/>
              <a:ext cx="70560" cy="49680"/>
            </p14:xfrm>
          </p:contentPart>
        </mc:Choice>
        <mc:Fallback xmlns="">
          <p:pic>
            <p:nvPicPr>
              <p:cNvPr id="138" name="Freihand 137">
                <a:extLst>
                  <a:ext uri="{FF2B5EF4-FFF2-40B4-BE49-F238E27FC236}">
                    <a16:creationId xmlns:a16="http://schemas.microsoft.com/office/drawing/2014/main" id="{A5CA957C-64D5-487E-9034-5C1F0B21C6ED}"/>
                  </a:ext>
                </a:extLst>
              </p:cNvPr>
              <p:cNvPicPr/>
              <p:nvPr/>
            </p:nvPicPr>
            <p:blipFill>
              <a:blip r:embed="rId213"/>
              <a:stretch>
                <a:fillRect/>
              </a:stretch>
            </p:blipFill>
            <p:spPr>
              <a:xfrm>
                <a:off x="3763160" y="4520760"/>
                <a:ext cx="79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BE9AFA3B-8F6A-44CF-A14A-3DC908A93371}"/>
                  </a:ext>
                </a:extLst>
              </p14:cNvPr>
              <p14:cNvContentPartPr/>
              <p14:nvPr/>
            </p14:nvContentPartPr>
            <p14:xfrm>
              <a:off x="3798800" y="4377480"/>
              <a:ext cx="360" cy="360"/>
            </p14:xfrm>
          </p:contentPart>
        </mc:Choice>
        <mc:Fallback xmlns="">
          <p:pic>
            <p:nvPicPr>
              <p:cNvPr id="139" name="Freihand 138">
                <a:extLst>
                  <a:ext uri="{FF2B5EF4-FFF2-40B4-BE49-F238E27FC236}">
                    <a16:creationId xmlns:a16="http://schemas.microsoft.com/office/drawing/2014/main" id="{BE9AFA3B-8F6A-44CF-A14A-3DC908A93371}"/>
                  </a:ext>
                </a:extLst>
              </p:cNvPr>
              <p:cNvPicPr/>
              <p:nvPr/>
            </p:nvPicPr>
            <p:blipFill>
              <a:blip r:embed="rId24"/>
              <a:stretch>
                <a:fillRect/>
              </a:stretch>
            </p:blipFill>
            <p:spPr>
              <a:xfrm>
                <a:off x="3794480" y="4373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244F59B6-D179-4AD9-97B0-5FE0EFE0B6D1}"/>
                  </a:ext>
                </a:extLst>
              </p14:cNvPr>
              <p14:cNvContentPartPr/>
              <p14:nvPr/>
            </p14:nvContentPartPr>
            <p14:xfrm>
              <a:off x="4041080" y="2429520"/>
              <a:ext cx="134640" cy="809280"/>
            </p14:xfrm>
          </p:contentPart>
        </mc:Choice>
        <mc:Fallback xmlns="">
          <p:pic>
            <p:nvPicPr>
              <p:cNvPr id="152" name="Freihand 151">
                <a:extLst>
                  <a:ext uri="{FF2B5EF4-FFF2-40B4-BE49-F238E27FC236}">
                    <a16:creationId xmlns:a16="http://schemas.microsoft.com/office/drawing/2014/main" id="{244F59B6-D179-4AD9-97B0-5FE0EFE0B6D1}"/>
                  </a:ext>
                </a:extLst>
              </p:cNvPr>
              <p:cNvPicPr/>
              <p:nvPr/>
            </p:nvPicPr>
            <p:blipFill>
              <a:blip r:embed="rId216"/>
              <a:stretch>
                <a:fillRect/>
              </a:stretch>
            </p:blipFill>
            <p:spPr>
              <a:xfrm>
                <a:off x="4036760" y="2425200"/>
                <a:ext cx="143280" cy="817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4" name="Freihand 153">
                <a:extLst>
                  <a:ext uri="{FF2B5EF4-FFF2-40B4-BE49-F238E27FC236}">
                    <a16:creationId xmlns:a16="http://schemas.microsoft.com/office/drawing/2014/main" id="{B54FB61A-AD75-4B96-9507-0AAB8DA757B0}"/>
                  </a:ext>
                </a:extLst>
              </p14:cNvPr>
              <p14:cNvContentPartPr/>
              <p14:nvPr/>
            </p14:nvContentPartPr>
            <p14:xfrm>
              <a:off x="4069880" y="3355440"/>
              <a:ext cx="501480" cy="1143720"/>
            </p14:xfrm>
          </p:contentPart>
        </mc:Choice>
        <mc:Fallback xmlns="">
          <p:pic>
            <p:nvPicPr>
              <p:cNvPr id="154" name="Freihand 153">
                <a:extLst>
                  <a:ext uri="{FF2B5EF4-FFF2-40B4-BE49-F238E27FC236}">
                    <a16:creationId xmlns:a16="http://schemas.microsoft.com/office/drawing/2014/main" id="{B54FB61A-AD75-4B96-9507-0AAB8DA757B0}"/>
                  </a:ext>
                </a:extLst>
              </p:cNvPr>
              <p:cNvPicPr/>
              <p:nvPr/>
            </p:nvPicPr>
            <p:blipFill>
              <a:blip r:embed="rId218"/>
              <a:stretch>
                <a:fillRect/>
              </a:stretch>
            </p:blipFill>
            <p:spPr>
              <a:xfrm>
                <a:off x="4065560" y="3351120"/>
                <a:ext cx="510120" cy="1152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5" name="Freihand 154">
                <a:extLst>
                  <a:ext uri="{FF2B5EF4-FFF2-40B4-BE49-F238E27FC236}">
                    <a16:creationId xmlns:a16="http://schemas.microsoft.com/office/drawing/2014/main" id="{6C57F3C7-21BE-4BCB-8F59-7C92B3396E51}"/>
                  </a:ext>
                </a:extLst>
              </p14:cNvPr>
              <p14:cNvContentPartPr/>
              <p14:nvPr/>
            </p14:nvContentPartPr>
            <p14:xfrm>
              <a:off x="3974120" y="3246000"/>
              <a:ext cx="265320" cy="351000"/>
            </p14:xfrm>
          </p:contentPart>
        </mc:Choice>
        <mc:Fallback xmlns="">
          <p:pic>
            <p:nvPicPr>
              <p:cNvPr id="155" name="Freihand 154">
                <a:extLst>
                  <a:ext uri="{FF2B5EF4-FFF2-40B4-BE49-F238E27FC236}">
                    <a16:creationId xmlns:a16="http://schemas.microsoft.com/office/drawing/2014/main" id="{6C57F3C7-21BE-4BCB-8F59-7C92B3396E51}"/>
                  </a:ext>
                </a:extLst>
              </p:cNvPr>
              <p:cNvPicPr/>
              <p:nvPr/>
            </p:nvPicPr>
            <p:blipFill>
              <a:blip r:embed="rId220"/>
              <a:stretch>
                <a:fillRect/>
              </a:stretch>
            </p:blipFill>
            <p:spPr>
              <a:xfrm>
                <a:off x="3969800" y="3241680"/>
                <a:ext cx="2739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7" name="Freihand 156">
                <a:extLst>
                  <a:ext uri="{FF2B5EF4-FFF2-40B4-BE49-F238E27FC236}">
                    <a16:creationId xmlns:a16="http://schemas.microsoft.com/office/drawing/2014/main" id="{45C5DD04-4B47-46FA-A325-CAD6780D12F0}"/>
                  </a:ext>
                </a:extLst>
              </p14:cNvPr>
              <p14:cNvContentPartPr/>
              <p14:nvPr/>
            </p14:nvContentPartPr>
            <p14:xfrm>
              <a:off x="4562360" y="4637400"/>
              <a:ext cx="21240" cy="189000"/>
            </p14:xfrm>
          </p:contentPart>
        </mc:Choice>
        <mc:Fallback xmlns="">
          <p:pic>
            <p:nvPicPr>
              <p:cNvPr id="157" name="Freihand 156">
                <a:extLst>
                  <a:ext uri="{FF2B5EF4-FFF2-40B4-BE49-F238E27FC236}">
                    <a16:creationId xmlns:a16="http://schemas.microsoft.com/office/drawing/2014/main" id="{45C5DD04-4B47-46FA-A325-CAD6780D12F0}"/>
                  </a:ext>
                </a:extLst>
              </p:cNvPr>
              <p:cNvPicPr/>
              <p:nvPr/>
            </p:nvPicPr>
            <p:blipFill>
              <a:blip r:embed="rId222"/>
              <a:stretch>
                <a:fillRect/>
              </a:stretch>
            </p:blipFill>
            <p:spPr>
              <a:xfrm>
                <a:off x="4558040" y="4633080"/>
                <a:ext cx="29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8" name="Freihand 157">
                <a:extLst>
                  <a:ext uri="{FF2B5EF4-FFF2-40B4-BE49-F238E27FC236}">
                    <a16:creationId xmlns:a16="http://schemas.microsoft.com/office/drawing/2014/main" id="{32545529-2E2C-4CE6-A2EE-94032B344E9D}"/>
                  </a:ext>
                </a:extLst>
              </p14:cNvPr>
              <p14:cNvContentPartPr/>
              <p14:nvPr/>
            </p14:nvContentPartPr>
            <p14:xfrm>
              <a:off x="4591520" y="4607160"/>
              <a:ext cx="190800" cy="193680"/>
            </p14:xfrm>
          </p:contentPart>
        </mc:Choice>
        <mc:Fallback xmlns="">
          <p:pic>
            <p:nvPicPr>
              <p:cNvPr id="158" name="Freihand 157">
                <a:extLst>
                  <a:ext uri="{FF2B5EF4-FFF2-40B4-BE49-F238E27FC236}">
                    <a16:creationId xmlns:a16="http://schemas.microsoft.com/office/drawing/2014/main" id="{32545529-2E2C-4CE6-A2EE-94032B344E9D}"/>
                  </a:ext>
                </a:extLst>
              </p:cNvPr>
              <p:cNvPicPr/>
              <p:nvPr/>
            </p:nvPicPr>
            <p:blipFill>
              <a:blip r:embed="rId224"/>
              <a:stretch>
                <a:fillRect/>
              </a:stretch>
            </p:blipFill>
            <p:spPr>
              <a:xfrm>
                <a:off x="4587200" y="4602840"/>
                <a:ext cx="19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9" name="Freihand 158">
                <a:extLst>
                  <a:ext uri="{FF2B5EF4-FFF2-40B4-BE49-F238E27FC236}">
                    <a16:creationId xmlns:a16="http://schemas.microsoft.com/office/drawing/2014/main" id="{9F16CA63-7256-4926-8D48-0F04BC8077E8}"/>
                  </a:ext>
                </a:extLst>
              </p14:cNvPr>
              <p14:cNvContentPartPr/>
              <p14:nvPr/>
            </p14:nvContentPartPr>
            <p14:xfrm>
              <a:off x="4787720" y="4504920"/>
              <a:ext cx="400680" cy="307800"/>
            </p14:xfrm>
          </p:contentPart>
        </mc:Choice>
        <mc:Fallback xmlns="">
          <p:pic>
            <p:nvPicPr>
              <p:cNvPr id="159" name="Freihand 158">
                <a:extLst>
                  <a:ext uri="{FF2B5EF4-FFF2-40B4-BE49-F238E27FC236}">
                    <a16:creationId xmlns:a16="http://schemas.microsoft.com/office/drawing/2014/main" id="{9F16CA63-7256-4926-8D48-0F04BC8077E8}"/>
                  </a:ext>
                </a:extLst>
              </p:cNvPr>
              <p:cNvPicPr/>
              <p:nvPr/>
            </p:nvPicPr>
            <p:blipFill>
              <a:blip r:embed="rId226"/>
              <a:stretch>
                <a:fillRect/>
              </a:stretch>
            </p:blipFill>
            <p:spPr>
              <a:xfrm>
                <a:off x="4783400" y="4500600"/>
                <a:ext cx="4093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0" name="Freihand 159">
                <a:extLst>
                  <a:ext uri="{FF2B5EF4-FFF2-40B4-BE49-F238E27FC236}">
                    <a16:creationId xmlns:a16="http://schemas.microsoft.com/office/drawing/2014/main" id="{E2B7BAE7-2053-472A-9B7F-CAAB6DD34735}"/>
                  </a:ext>
                </a:extLst>
              </p14:cNvPr>
              <p14:cNvContentPartPr/>
              <p14:nvPr/>
            </p14:nvContentPartPr>
            <p14:xfrm>
              <a:off x="5297120" y="4324920"/>
              <a:ext cx="247320" cy="182520"/>
            </p14:xfrm>
          </p:contentPart>
        </mc:Choice>
        <mc:Fallback xmlns="">
          <p:pic>
            <p:nvPicPr>
              <p:cNvPr id="160" name="Freihand 159">
                <a:extLst>
                  <a:ext uri="{FF2B5EF4-FFF2-40B4-BE49-F238E27FC236}">
                    <a16:creationId xmlns:a16="http://schemas.microsoft.com/office/drawing/2014/main" id="{E2B7BAE7-2053-472A-9B7F-CAAB6DD34735}"/>
                  </a:ext>
                </a:extLst>
              </p:cNvPr>
              <p:cNvPicPr/>
              <p:nvPr/>
            </p:nvPicPr>
            <p:blipFill>
              <a:blip r:embed="rId228"/>
              <a:stretch>
                <a:fillRect/>
              </a:stretch>
            </p:blipFill>
            <p:spPr>
              <a:xfrm>
                <a:off x="5292800" y="4320600"/>
                <a:ext cx="255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1" name="Freihand 160">
                <a:extLst>
                  <a:ext uri="{FF2B5EF4-FFF2-40B4-BE49-F238E27FC236}">
                    <a16:creationId xmlns:a16="http://schemas.microsoft.com/office/drawing/2014/main" id="{F99600F4-2324-4488-B45C-C477EFD6330A}"/>
                  </a:ext>
                </a:extLst>
              </p14:cNvPr>
              <p14:cNvContentPartPr/>
              <p14:nvPr/>
            </p14:nvContentPartPr>
            <p14:xfrm>
              <a:off x="5719400" y="4157160"/>
              <a:ext cx="149040" cy="161640"/>
            </p14:xfrm>
          </p:contentPart>
        </mc:Choice>
        <mc:Fallback xmlns="">
          <p:pic>
            <p:nvPicPr>
              <p:cNvPr id="161" name="Freihand 160">
                <a:extLst>
                  <a:ext uri="{FF2B5EF4-FFF2-40B4-BE49-F238E27FC236}">
                    <a16:creationId xmlns:a16="http://schemas.microsoft.com/office/drawing/2014/main" id="{F99600F4-2324-4488-B45C-C477EFD6330A}"/>
                  </a:ext>
                </a:extLst>
              </p:cNvPr>
              <p:cNvPicPr/>
              <p:nvPr/>
            </p:nvPicPr>
            <p:blipFill>
              <a:blip r:embed="rId230"/>
              <a:stretch>
                <a:fillRect/>
              </a:stretch>
            </p:blipFill>
            <p:spPr>
              <a:xfrm>
                <a:off x="5715080" y="4152840"/>
                <a:ext cx="15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2" name="Freihand 161">
                <a:extLst>
                  <a:ext uri="{FF2B5EF4-FFF2-40B4-BE49-F238E27FC236}">
                    <a16:creationId xmlns:a16="http://schemas.microsoft.com/office/drawing/2014/main" id="{CE076C73-5348-4C22-A6FF-7E8E4B0AECF1}"/>
                  </a:ext>
                </a:extLst>
              </p14:cNvPr>
              <p14:cNvContentPartPr/>
              <p14:nvPr/>
            </p14:nvContentPartPr>
            <p14:xfrm>
              <a:off x="5870600" y="4127280"/>
              <a:ext cx="63360" cy="87120"/>
            </p14:xfrm>
          </p:contentPart>
        </mc:Choice>
        <mc:Fallback xmlns="">
          <p:pic>
            <p:nvPicPr>
              <p:cNvPr id="162" name="Freihand 161">
                <a:extLst>
                  <a:ext uri="{FF2B5EF4-FFF2-40B4-BE49-F238E27FC236}">
                    <a16:creationId xmlns:a16="http://schemas.microsoft.com/office/drawing/2014/main" id="{CE076C73-5348-4C22-A6FF-7E8E4B0AECF1}"/>
                  </a:ext>
                </a:extLst>
              </p:cNvPr>
              <p:cNvPicPr/>
              <p:nvPr/>
            </p:nvPicPr>
            <p:blipFill>
              <a:blip r:embed="rId232"/>
              <a:stretch>
                <a:fillRect/>
              </a:stretch>
            </p:blipFill>
            <p:spPr>
              <a:xfrm>
                <a:off x="5866280" y="4122960"/>
                <a:ext cx="72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3" name="Freihand 162">
                <a:extLst>
                  <a:ext uri="{FF2B5EF4-FFF2-40B4-BE49-F238E27FC236}">
                    <a16:creationId xmlns:a16="http://schemas.microsoft.com/office/drawing/2014/main" id="{B58D75EF-773E-4263-9C7C-0476BD0C2C0C}"/>
                  </a:ext>
                </a:extLst>
              </p14:cNvPr>
              <p14:cNvContentPartPr/>
              <p14:nvPr/>
            </p14:nvContentPartPr>
            <p14:xfrm>
              <a:off x="5973200" y="4029000"/>
              <a:ext cx="91800" cy="131040"/>
            </p14:xfrm>
          </p:contentPart>
        </mc:Choice>
        <mc:Fallback xmlns="">
          <p:pic>
            <p:nvPicPr>
              <p:cNvPr id="163" name="Freihand 162">
                <a:extLst>
                  <a:ext uri="{FF2B5EF4-FFF2-40B4-BE49-F238E27FC236}">
                    <a16:creationId xmlns:a16="http://schemas.microsoft.com/office/drawing/2014/main" id="{B58D75EF-773E-4263-9C7C-0476BD0C2C0C}"/>
                  </a:ext>
                </a:extLst>
              </p:cNvPr>
              <p:cNvPicPr/>
              <p:nvPr/>
            </p:nvPicPr>
            <p:blipFill>
              <a:blip r:embed="rId234"/>
              <a:stretch>
                <a:fillRect/>
              </a:stretch>
            </p:blipFill>
            <p:spPr>
              <a:xfrm>
                <a:off x="5968880" y="4024680"/>
                <a:ext cx="100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4" name="Freihand 163">
                <a:extLst>
                  <a:ext uri="{FF2B5EF4-FFF2-40B4-BE49-F238E27FC236}">
                    <a16:creationId xmlns:a16="http://schemas.microsoft.com/office/drawing/2014/main" id="{A1028C07-DD9A-4E48-9D4A-C310B83D5FAF}"/>
                  </a:ext>
                </a:extLst>
              </p14:cNvPr>
              <p14:cNvContentPartPr/>
              <p14:nvPr/>
            </p14:nvContentPartPr>
            <p14:xfrm>
              <a:off x="6101000" y="3915240"/>
              <a:ext cx="89640" cy="195120"/>
            </p14:xfrm>
          </p:contentPart>
        </mc:Choice>
        <mc:Fallback xmlns="">
          <p:pic>
            <p:nvPicPr>
              <p:cNvPr id="164" name="Freihand 163">
                <a:extLst>
                  <a:ext uri="{FF2B5EF4-FFF2-40B4-BE49-F238E27FC236}">
                    <a16:creationId xmlns:a16="http://schemas.microsoft.com/office/drawing/2014/main" id="{A1028C07-DD9A-4E48-9D4A-C310B83D5FAF}"/>
                  </a:ext>
                </a:extLst>
              </p:cNvPr>
              <p:cNvPicPr/>
              <p:nvPr/>
            </p:nvPicPr>
            <p:blipFill>
              <a:blip r:embed="rId236"/>
              <a:stretch>
                <a:fillRect/>
              </a:stretch>
            </p:blipFill>
            <p:spPr>
              <a:xfrm>
                <a:off x="6096680" y="3910920"/>
                <a:ext cx="9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5" name="Freihand 164">
                <a:extLst>
                  <a:ext uri="{FF2B5EF4-FFF2-40B4-BE49-F238E27FC236}">
                    <a16:creationId xmlns:a16="http://schemas.microsoft.com/office/drawing/2014/main" id="{E19F0270-B148-4F95-B10C-06B03A196617}"/>
                  </a:ext>
                </a:extLst>
              </p14:cNvPr>
              <p14:cNvContentPartPr/>
              <p14:nvPr/>
            </p14:nvContentPartPr>
            <p14:xfrm>
              <a:off x="6228080" y="3776640"/>
              <a:ext cx="195120" cy="224280"/>
            </p14:xfrm>
          </p:contentPart>
        </mc:Choice>
        <mc:Fallback xmlns="">
          <p:pic>
            <p:nvPicPr>
              <p:cNvPr id="165" name="Freihand 164">
                <a:extLst>
                  <a:ext uri="{FF2B5EF4-FFF2-40B4-BE49-F238E27FC236}">
                    <a16:creationId xmlns:a16="http://schemas.microsoft.com/office/drawing/2014/main" id="{E19F0270-B148-4F95-B10C-06B03A196617}"/>
                  </a:ext>
                </a:extLst>
              </p:cNvPr>
              <p:cNvPicPr/>
              <p:nvPr/>
            </p:nvPicPr>
            <p:blipFill>
              <a:blip r:embed="rId238"/>
              <a:stretch>
                <a:fillRect/>
              </a:stretch>
            </p:blipFill>
            <p:spPr>
              <a:xfrm>
                <a:off x="6223760" y="3772320"/>
                <a:ext cx="203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 name="Freihand 166">
                <a:extLst>
                  <a:ext uri="{FF2B5EF4-FFF2-40B4-BE49-F238E27FC236}">
                    <a16:creationId xmlns:a16="http://schemas.microsoft.com/office/drawing/2014/main" id="{D0448222-2C8B-4431-82DE-6A10B6EF4C2D}"/>
                  </a:ext>
                </a:extLst>
              </p14:cNvPr>
              <p14:cNvContentPartPr/>
              <p14:nvPr/>
            </p14:nvContentPartPr>
            <p14:xfrm>
              <a:off x="5050520" y="4866360"/>
              <a:ext cx="108000" cy="236160"/>
            </p14:xfrm>
          </p:contentPart>
        </mc:Choice>
        <mc:Fallback xmlns="">
          <p:pic>
            <p:nvPicPr>
              <p:cNvPr id="167" name="Freihand 166">
                <a:extLst>
                  <a:ext uri="{FF2B5EF4-FFF2-40B4-BE49-F238E27FC236}">
                    <a16:creationId xmlns:a16="http://schemas.microsoft.com/office/drawing/2014/main" id="{D0448222-2C8B-4431-82DE-6A10B6EF4C2D}"/>
                  </a:ext>
                </a:extLst>
              </p:cNvPr>
              <p:cNvPicPr/>
              <p:nvPr/>
            </p:nvPicPr>
            <p:blipFill>
              <a:blip r:embed="rId240"/>
              <a:stretch>
                <a:fillRect/>
              </a:stretch>
            </p:blipFill>
            <p:spPr>
              <a:xfrm>
                <a:off x="5046200" y="4862040"/>
                <a:ext cx="116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 name="Freihand 167">
                <a:extLst>
                  <a:ext uri="{FF2B5EF4-FFF2-40B4-BE49-F238E27FC236}">
                    <a16:creationId xmlns:a16="http://schemas.microsoft.com/office/drawing/2014/main" id="{0148A0F5-8B30-491C-B578-BEB23B09F459}"/>
                  </a:ext>
                </a:extLst>
              </p14:cNvPr>
              <p14:cNvContentPartPr/>
              <p14:nvPr/>
            </p14:nvContentPartPr>
            <p14:xfrm>
              <a:off x="5121440" y="4655400"/>
              <a:ext cx="400680" cy="379080"/>
            </p14:xfrm>
          </p:contentPart>
        </mc:Choice>
        <mc:Fallback xmlns="">
          <p:pic>
            <p:nvPicPr>
              <p:cNvPr id="168" name="Freihand 167">
                <a:extLst>
                  <a:ext uri="{FF2B5EF4-FFF2-40B4-BE49-F238E27FC236}">
                    <a16:creationId xmlns:a16="http://schemas.microsoft.com/office/drawing/2014/main" id="{0148A0F5-8B30-491C-B578-BEB23B09F459}"/>
                  </a:ext>
                </a:extLst>
              </p:cNvPr>
              <p:cNvPicPr/>
              <p:nvPr/>
            </p:nvPicPr>
            <p:blipFill>
              <a:blip r:embed="rId242"/>
              <a:stretch>
                <a:fillRect/>
              </a:stretch>
            </p:blipFill>
            <p:spPr>
              <a:xfrm>
                <a:off x="5117120" y="4651080"/>
                <a:ext cx="4093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9" name="Freihand 168">
                <a:extLst>
                  <a:ext uri="{FF2B5EF4-FFF2-40B4-BE49-F238E27FC236}">
                    <a16:creationId xmlns:a16="http://schemas.microsoft.com/office/drawing/2014/main" id="{21938930-6A4B-471B-9226-1B535FC7B1BF}"/>
                  </a:ext>
                </a:extLst>
              </p14:cNvPr>
              <p14:cNvContentPartPr/>
              <p14:nvPr/>
            </p14:nvContentPartPr>
            <p14:xfrm>
              <a:off x="5691320" y="4517160"/>
              <a:ext cx="287640" cy="191160"/>
            </p14:xfrm>
          </p:contentPart>
        </mc:Choice>
        <mc:Fallback xmlns="">
          <p:pic>
            <p:nvPicPr>
              <p:cNvPr id="169" name="Freihand 168">
                <a:extLst>
                  <a:ext uri="{FF2B5EF4-FFF2-40B4-BE49-F238E27FC236}">
                    <a16:creationId xmlns:a16="http://schemas.microsoft.com/office/drawing/2014/main" id="{21938930-6A4B-471B-9226-1B535FC7B1BF}"/>
                  </a:ext>
                </a:extLst>
              </p:cNvPr>
              <p:cNvPicPr/>
              <p:nvPr/>
            </p:nvPicPr>
            <p:blipFill>
              <a:blip r:embed="rId244"/>
              <a:stretch>
                <a:fillRect/>
              </a:stretch>
            </p:blipFill>
            <p:spPr>
              <a:xfrm>
                <a:off x="5687000" y="4512840"/>
                <a:ext cx="296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0" name="Freihand 169">
                <a:extLst>
                  <a:ext uri="{FF2B5EF4-FFF2-40B4-BE49-F238E27FC236}">
                    <a16:creationId xmlns:a16="http://schemas.microsoft.com/office/drawing/2014/main" id="{40C2546D-F028-4515-921C-D1AEFC063342}"/>
                  </a:ext>
                </a:extLst>
              </p14:cNvPr>
              <p14:cNvContentPartPr/>
              <p14:nvPr/>
            </p14:nvContentPartPr>
            <p14:xfrm>
              <a:off x="6105320" y="4260480"/>
              <a:ext cx="193320" cy="190800"/>
            </p14:xfrm>
          </p:contentPart>
        </mc:Choice>
        <mc:Fallback xmlns="">
          <p:pic>
            <p:nvPicPr>
              <p:cNvPr id="170" name="Freihand 169">
                <a:extLst>
                  <a:ext uri="{FF2B5EF4-FFF2-40B4-BE49-F238E27FC236}">
                    <a16:creationId xmlns:a16="http://schemas.microsoft.com/office/drawing/2014/main" id="{40C2546D-F028-4515-921C-D1AEFC063342}"/>
                  </a:ext>
                </a:extLst>
              </p:cNvPr>
              <p:cNvPicPr/>
              <p:nvPr/>
            </p:nvPicPr>
            <p:blipFill>
              <a:blip r:embed="rId246"/>
              <a:stretch>
                <a:fillRect/>
              </a:stretch>
            </p:blipFill>
            <p:spPr>
              <a:xfrm>
                <a:off x="6101000" y="4256160"/>
                <a:ext cx="201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1" name="Freihand 170">
                <a:extLst>
                  <a:ext uri="{FF2B5EF4-FFF2-40B4-BE49-F238E27FC236}">
                    <a16:creationId xmlns:a16="http://schemas.microsoft.com/office/drawing/2014/main" id="{917DFA97-6DE0-47F2-A85A-20944B85CDB0}"/>
                  </a:ext>
                </a:extLst>
              </p14:cNvPr>
              <p14:cNvContentPartPr/>
              <p14:nvPr/>
            </p14:nvContentPartPr>
            <p14:xfrm>
              <a:off x="6276680" y="4175880"/>
              <a:ext cx="140040" cy="160560"/>
            </p14:xfrm>
          </p:contentPart>
        </mc:Choice>
        <mc:Fallback xmlns="">
          <p:pic>
            <p:nvPicPr>
              <p:cNvPr id="171" name="Freihand 170">
                <a:extLst>
                  <a:ext uri="{FF2B5EF4-FFF2-40B4-BE49-F238E27FC236}">
                    <a16:creationId xmlns:a16="http://schemas.microsoft.com/office/drawing/2014/main" id="{917DFA97-6DE0-47F2-A85A-20944B85CDB0}"/>
                  </a:ext>
                </a:extLst>
              </p:cNvPr>
              <p:cNvPicPr/>
              <p:nvPr/>
            </p:nvPicPr>
            <p:blipFill>
              <a:blip r:embed="rId248"/>
              <a:stretch>
                <a:fillRect/>
              </a:stretch>
            </p:blipFill>
            <p:spPr>
              <a:xfrm>
                <a:off x="6272360" y="4171560"/>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2" name="Freihand 171">
                <a:extLst>
                  <a:ext uri="{FF2B5EF4-FFF2-40B4-BE49-F238E27FC236}">
                    <a16:creationId xmlns:a16="http://schemas.microsoft.com/office/drawing/2014/main" id="{62EDC368-5B0E-4D2A-BA91-132D085AD06A}"/>
                  </a:ext>
                </a:extLst>
              </p14:cNvPr>
              <p14:cNvContentPartPr/>
              <p14:nvPr/>
            </p14:nvContentPartPr>
            <p14:xfrm>
              <a:off x="6419960" y="4075080"/>
              <a:ext cx="141120" cy="157680"/>
            </p14:xfrm>
          </p:contentPart>
        </mc:Choice>
        <mc:Fallback xmlns="">
          <p:pic>
            <p:nvPicPr>
              <p:cNvPr id="172" name="Freihand 171">
                <a:extLst>
                  <a:ext uri="{FF2B5EF4-FFF2-40B4-BE49-F238E27FC236}">
                    <a16:creationId xmlns:a16="http://schemas.microsoft.com/office/drawing/2014/main" id="{62EDC368-5B0E-4D2A-BA91-132D085AD06A}"/>
                  </a:ext>
                </a:extLst>
              </p:cNvPr>
              <p:cNvPicPr/>
              <p:nvPr/>
            </p:nvPicPr>
            <p:blipFill>
              <a:blip r:embed="rId250"/>
              <a:stretch>
                <a:fillRect/>
              </a:stretch>
            </p:blipFill>
            <p:spPr>
              <a:xfrm>
                <a:off x="6415640" y="4070760"/>
                <a:ext cx="149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Freihand 173">
                <a:extLst>
                  <a:ext uri="{FF2B5EF4-FFF2-40B4-BE49-F238E27FC236}">
                    <a16:creationId xmlns:a16="http://schemas.microsoft.com/office/drawing/2014/main" id="{64A33D37-ACE6-4C5B-A578-688412BB0724}"/>
                  </a:ext>
                </a:extLst>
              </p14:cNvPr>
              <p14:cNvContentPartPr/>
              <p14:nvPr/>
            </p14:nvContentPartPr>
            <p14:xfrm>
              <a:off x="6623720" y="4148160"/>
              <a:ext cx="360" cy="360"/>
            </p14:xfrm>
          </p:contentPart>
        </mc:Choice>
        <mc:Fallback xmlns="">
          <p:pic>
            <p:nvPicPr>
              <p:cNvPr id="174" name="Freihand 173">
                <a:extLst>
                  <a:ext uri="{FF2B5EF4-FFF2-40B4-BE49-F238E27FC236}">
                    <a16:creationId xmlns:a16="http://schemas.microsoft.com/office/drawing/2014/main" id="{64A33D37-ACE6-4C5B-A578-688412BB0724}"/>
                  </a:ext>
                </a:extLst>
              </p:cNvPr>
              <p:cNvPicPr/>
              <p:nvPr/>
            </p:nvPicPr>
            <p:blipFill>
              <a:blip r:embed="rId24"/>
              <a:stretch>
                <a:fillRect/>
              </a:stretch>
            </p:blipFill>
            <p:spPr>
              <a:xfrm>
                <a:off x="6619400" y="4143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5" name="Freihand 174">
                <a:extLst>
                  <a:ext uri="{FF2B5EF4-FFF2-40B4-BE49-F238E27FC236}">
                    <a16:creationId xmlns:a16="http://schemas.microsoft.com/office/drawing/2014/main" id="{D64262D9-F8AE-42EE-B0EA-CF45A203D1F1}"/>
                  </a:ext>
                </a:extLst>
              </p14:cNvPr>
              <p14:cNvContentPartPr/>
              <p14:nvPr/>
            </p14:nvContentPartPr>
            <p14:xfrm>
              <a:off x="6594560" y="3873840"/>
              <a:ext cx="200880" cy="265680"/>
            </p14:xfrm>
          </p:contentPart>
        </mc:Choice>
        <mc:Fallback xmlns="">
          <p:pic>
            <p:nvPicPr>
              <p:cNvPr id="175" name="Freihand 174">
                <a:extLst>
                  <a:ext uri="{FF2B5EF4-FFF2-40B4-BE49-F238E27FC236}">
                    <a16:creationId xmlns:a16="http://schemas.microsoft.com/office/drawing/2014/main" id="{D64262D9-F8AE-42EE-B0EA-CF45A203D1F1}"/>
                  </a:ext>
                </a:extLst>
              </p:cNvPr>
              <p:cNvPicPr/>
              <p:nvPr/>
            </p:nvPicPr>
            <p:blipFill>
              <a:blip r:embed="rId253"/>
              <a:stretch>
                <a:fillRect/>
              </a:stretch>
            </p:blipFill>
            <p:spPr>
              <a:xfrm>
                <a:off x="6590240" y="3869520"/>
                <a:ext cx="209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6" name="Freihand 175">
                <a:extLst>
                  <a:ext uri="{FF2B5EF4-FFF2-40B4-BE49-F238E27FC236}">
                    <a16:creationId xmlns:a16="http://schemas.microsoft.com/office/drawing/2014/main" id="{732FA2AE-2708-48CD-89D0-1F912486BAFF}"/>
                  </a:ext>
                </a:extLst>
              </p14:cNvPr>
              <p14:cNvContentPartPr/>
              <p14:nvPr/>
            </p14:nvContentPartPr>
            <p14:xfrm>
              <a:off x="6737840" y="3859080"/>
              <a:ext cx="142560" cy="115560"/>
            </p14:xfrm>
          </p:contentPart>
        </mc:Choice>
        <mc:Fallback xmlns="">
          <p:pic>
            <p:nvPicPr>
              <p:cNvPr id="176" name="Freihand 175">
                <a:extLst>
                  <a:ext uri="{FF2B5EF4-FFF2-40B4-BE49-F238E27FC236}">
                    <a16:creationId xmlns:a16="http://schemas.microsoft.com/office/drawing/2014/main" id="{732FA2AE-2708-48CD-89D0-1F912486BAFF}"/>
                  </a:ext>
                </a:extLst>
              </p:cNvPr>
              <p:cNvPicPr/>
              <p:nvPr/>
            </p:nvPicPr>
            <p:blipFill>
              <a:blip r:embed="rId255"/>
              <a:stretch>
                <a:fillRect/>
              </a:stretch>
            </p:blipFill>
            <p:spPr>
              <a:xfrm>
                <a:off x="6733520" y="3854760"/>
                <a:ext cx="151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7" name="Freihand 176">
                <a:extLst>
                  <a:ext uri="{FF2B5EF4-FFF2-40B4-BE49-F238E27FC236}">
                    <a16:creationId xmlns:a16="http://schemas.microsoft.com/office/drawing/2014/main" id="{E238F3BB-2638-4CDA-AD5B-C502F72B24D2}"/>
                  </a:ext>
                </a:extLst>
              </p14:cNvPr>
              <p14:cNvContentPartPr/>
              <p14:nvPr/>
            </p14:nvContentPartPr>
            <p14:xfrm>
              <a:off x="6863840" y="3698880"/>
              <a:ext cx="309240" cy="294480"/>
            </p14:xfrm>
          </p:contentPart>
        </mc:Choice>
        <mc:Fallback xmlns="">
          <p:pic>
            <p:nvPicPr>
              <p:cNvPr id="177" name="Freihand 176">
                <a:extLst>
                  <a:ext uri="{FF2B5EF4-FFF2-40B4-BE49-F238E27FC236}">
                    <a16:creationId xmlns:a16="http://schemas.microsoft.com/office/drawing/2014/main" id="{E238F3BB-2638-4CDA-AD5B-C502F72B24D2}"/>
                  </a:ext>
                </a:extLst>
              </p:cNvPr>
              <p:cNvPicPr/>
              <p:nvPr/>
            </p:nvPicPr>
            <p:blipFill>
              <a:blip r:embed="rId257"/>
              <a:stretch>
                <a:fillRect/>
              </a:stretch>
            </p:blipFill>
            <p:spPr>
              <a:xfrm>
                <a:off x="6859520" y="3694560"/>
                <a:ext cx="317880" cy="303120"/>
              </a:xfrm>
              <a:prstGeom prst="rect">
                <a:avLst/>
              </a:prstGeom>
            </p:spPr>
          </p:pic>
        </mc:Fallback>
      </mc:AlternateContent>
      <p:grpSp>
        <p:nvGrpSpPr>
          <p:cNvPr id="183" name="Gruppieren 182">
            <a:extLst>
              <a:ext uri="{FF2B5EF4-FFF2-40B4-BE49-F238E27FC236}">
                <a16:creationId xmlns:a16="http://schemas.microsoft.com/office/drawing/2014/main" id="{1AF01094-4A74-4251-B8C8-51F86E245698}"/>
              </a:ext>
            </a:extLst>
          </p:cNvPr>
          <p:cNvGrpSpPr/>
          <p:nvPr/>
        </p:nvGrpSpPr>
        <p:grpSpPr>
          <a:xfrm>
            <a:off x="5123960" y="1844520"/>
            <a:ext cx="1276560" cy="533880"/>
            <a:chOff x="5123960" y="1844520"/>
            <a:chExt cx="1276560" cy="533880"/>
          </a:xfrm>
        </p:grpSpPr>
        <mc:AlternateContent xmlns:mc="http://schemas.openxmlformats.org/markup-compatibility/2006" xmlns:p14="http://schemas.microsoft.com/office/powerpoint/2010/main">
          <mc:Choice Requires="p14">
            <p:contentPart p14:bwMode="auto" r:id="rId258">
              <p14:nvContentPartPr>
                <p14:cNvPr id="19" name="Freihand 18">
                  <a:extLst>
                    <a:ext uri="{FF2B5EF4-FFF2-40B4-BE49-F238E27FC236}">
                      <a16:creationId xmlns:a16="http://schemas.microsoft.com/office/drawing/2014/main" id="{F9F9BBF5-9715-4795-9DCA-3029603F2FAD}"/>
                    </a:ext>
                  </a:extLst>
                </p14:cNvPr>
                <p14:cNvContentPartPr/>
                <p14:nvPr/>
              </p14:nvContentPartPr>
              <p14:xfrm>
                <a:off x="5168960" y="2368680"/>
                <a:ext cx="215640" cy="9720"/>
              </p14:xfrm>
            </p:contentPart>
          </mc:Choice>
          <mc:Fallback xmlns="">
            <p:pic>
              <p:nvPicPr>
                <p:cNvPr id="19" name="Freihand 18">
                  <a:extLst>
                    <a:ext uri="{FF2B5EF4-FFF2-40B4-BE49-F238E27FC236}">
                      <a16:creationId xmlns:a16="http://schemas.microsoft.com/office/drawing/2014/main" id="{F9F9BBF5-9715-4795-9DCA-3029603F2FAD}"/>
                    </a:ext>
                  </a:extLst>
                </p:cNvPr>
                <p:cNvPicPr/>
                <p:nvPr/>
              </p:nvPicPr>
              <p:blipFill>
                <a:blip r:embed="rId259"/>
                <a:stretch>
                  <a:fillRect/>
                </a:stretch>
              </p:blipFill>
              <p:spPr>
                <a:xfrm>
                  <a:off x="5164640" y="2364360"/>
                  <a:ext cx="224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 name="Freihand 19">
                  <a:extLst>
                    <a:ext uri="{FF2B5EF4-FFF2-40B4-BE49-F238E27FC236}">
                      <a16:creationId xmlns:a16="http://schemas.microsoft.com/office/drawing/2014/main" id="{711A4DC4-8CA5-4CF8-80B9-B0DD94AC7AFA}"/>
                    </a:ext>
                  </a:extLst>
                </p14:cNvPr>
                <p14:cNvContentPartPr/>
                <p14:nvPr/>
              </p14:nvContentPartPr>
              <p14:xfrm>
                <a:off x="5329520" y="2148720"/>
                <a:ext cx="102240" cy="63720"/>
              </p14:xfrm>
            </p:contentPart>
          </mc:Choice>
          <mc:Fallback xmlns="">
            <p:pic>
              <p:nvPicPr>
                <p:cNvPr id="20" name="Freihand 19">
                  <a:extLst>
                    <a:ext uri="{FF2B5EF4-FFF2-40B4-BE49-F238E27FC236}">
                      <a16:creationId xmlns:a16="http://schemas.microsoft.com/office/drawing/2014/main" id="{711A4DC4-8CA5-4CF8-80B9-B0DD94AC7AFA}"/>
                    </a:ext>
                  </a:extLst>
                </p:cNvPr>
                <p:cNvPicPr/>
                <p:nvPr/>
              </p:nvPicPr>
              <p:blipFill>
                <a:blip r:embed="rId261"/>
                <a:stretch>
                  <a:fillRect/>
                </a:stretch>
              </p:blipFill>
              <p:spPr>
                <a:xfrm>
                  <a:off x="5325200" y="2144400"/>
                  <a:ext cx="11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 name="Freihand 20">
                  <a:extLst>
                    <a:ext uri="{FF2B5EF4-FFF2-40B4-BE49-F238E27FC236}">
                      <a16:creationId xmlns:a16="http://schemas.microsoft.com/office/drawing/2014/main" id="{AD5716CC-FF69-4836-9D08-33C390906230}"/>
                    </a:ext>
                  </a:extLst>
                </p14:cNvPr>
                <p14:cNvContentPartPr/>
                <p14:nvPr/>
              </p14:nvContentPartPr>
              <p14:xfrm>
                <a:off x="5341040" y="2191920"/>
                <a:ext cx="141840" cy="40680"/>
              </p14:xfrm>
            </p:contentPart>
          </mc:Choice>
          <mc:Fallback xmlns="">
            <p:pic>
              <p:nvPicPr>
                <p:cNvPr id="21" name="Freihand 20">
                  <a:extLst>
                    <a:ext uri="{FF2B5EF4-FFF2-40B4-BE49-F238E27FC236}">
                      <a16:creationId xmlns:a16="http://schemas.microsoft.com/office/drawing/2014/main" id="{AD5716CC-FF69-4836-9D08-33C390906230}"/>
                    </a:ext>
                  </a:extLst>
                </p:cNvPr>
                <p:cNvPicPr/>
                <p:nvPr/>
              </p:nvPicPr>
              <p:blipFill>
                <a:blip r:embed="rId263"/>
                <a:stretch>
                  <a:fillRect/>
                </a:stretch>
              </p:blipFill>
              <p:spPr>
                <a:xfrm>
                  <a:off x="5336720" y="2187600"/>
                  <a:ext cx="150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2" name="Freihand 21">
                  <a:extLst>
                    <a:ext uri="{FF2B5EF4-FFF2-40B4-BE49-F238E27FC236}">
                      <a16:creationId xmlns:a16="http://schemas.microsoft.com/office/drawing/2014/main" id="{62EEF1C1-8D04-47A4-8DCD-97D7E2D443B2}"/>
                    </a:ext>
                  </a:extLst>
                </p14:cNvPr>
                <p14:cNvContentPartPr/>
                <p14:nvPr/>
              </p14:nvContentPartPr>
              <p14:xfrm>
                <a:off x="5588360" y="2069880"/>
                <a:ext cx="67680" cy="118800"/>
              </p14:xfrm>
            </p:contentPart>
          </mc:Choice>
          <mc:Fallback xmlns="">
            <p:pic>
              <p:nvPicPr>
                <p:cNvPr id="22" name="Freihand 21">
                  <a:extLst>
                    <a:ext uri="{FF2B5EF4-FFF2-40B4-BE49-F238E27FC236}">
                      <a16:creationId xmlns:a16="http://schemas.microsoft.com/office/drawing/2014/main" id="{62EEF1C1-8D04-47A4-8DCD-97D7E2D443B2}"/>
                    </a:ext>
                  </a:extLst>
                </p:cNvPr>
                <p:cNvPicPr/>
                <p:nvPr/>
              </p:nvPicPr>
              <p:blipFill>
                <a:blip r:embed="rId265"/>
                <a:stretch>
                  <a:fillRect/>
                </a:stretch>
              </p:blipFill>
              <p:spPr>
                <a:xfrm>
                  <a:off x="5584040" y="2065560"/>
                  <a:ext cx="76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 name="Freihand 22">
                  <a:extLst>
                    <a:ext uri="{FF2B5EF4-FFF2-40B4-BE49-F238E27FC236}">
                      <a16:creationId xmlns:a16="http://schemas.microsoft.com/office/drawing/2014/main" id="{D36830DA-937A-437A-BF5B-F66422E8501C}"/>
                    </a:ext>
                  </a:extLst>
                </p14:cNvPr>
                <p14:cNvContentPartPr/>
                <p14:nvPr/>
              </p14:nvContentPartPr>
              <p14:xfrm>
                <a:off x="5696360" y="2175000"/>
                <a:ext cx="15840" cy="39960"/>
              </p14:xfrm>
            </p:contentPart>
          </mc:Choice>
          <mc:Fallback xmlns="">
            <p:pic>
              <p:nvPicPr>
                <p:cNvPr id="23" name="Freihand 22">
                  <a:extLst>
                    <a:ext uri="{FF2B5EF4-FFF2-40B4-BE49-F238E27FC236}">
                      <a16:creationId xmlns:a16="http://schemas.microsoft.com/office/drawing/2014/main" id="{D36830DA-937A-437A-BF5B-F66422E8501C}"/>
                    </a:ext>
                  </a:extLst>
                </p:cNvPr>
                <p:cNvPicPr/>
                <p:nvPr/>
              </p:nvPicPr>
              <p:blipFill>
                <a:blip r:embed="rId267"/>
                <a:stretch>
                  <a:fillRect/>
                </a:stretch>
              </p:blipFill>
              <p:spPr>
                <a:xfrm>
                  <a:off x="5692040" y="2170680"/>
                  <a:ext cx="24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 name="Freihand 23">
                  <a:extLst>
                    <a:ext uri="{FF2B5EF4-FFF2-40B4-BE49-F238E27FC236}">
                      <a16:creationId xmlns:a16="http://schemas.microsoft.com/office/drawing/2014/main" id="{07D2F380-CDCF-4C62-A188-4A399AC63388}"/>
                    </a:ext>
                  </a:extLst>
                </p14:cNvPr>
                <p14:cNvContentPartPr/>
                <p14:nvPr/>
              </p14:nvContentPartPr>
              <p14:xfrm>
                <a:off x="5760800" y="2044320"/>
                <a:ext cx="87480" cy="126360"/>
              </p14:xfrm>
            </p:contentPart>
          </mc:Choice>
          <mc:Fallback xmlns="">
            <p:pic>
              <p:nvPicPr>
                <p:cNvPr id="24" name="Freihand 23">
                  <a:extLst>
                    <a:ext uri="{FF2B5EF4-FFF2-40B4-BE49-F238E27FC236}">
                      <a16:creationId xmlns:a16="http://schemas.microsoft.com/office/drawing/2014/main" id="{07D2F380-CDCF-4C62-A188-4A399AC63388}"/>
                    </a:ext>
                  </a:extLst>
                </p:cNvPr>
                <p:cNvPicPr/>
                <p:nvPr/>
              </p:nvPicPr>
              <p:blipFill>
                <a:blip r:embed="rId269"/>
                <a:stretch>
                  <a:fillRect/>
                </a:stretch>
              </p:blipFill>
              <p:spPr>
                <a:xfrm>
                  <a:off x="5756480" y="2040000"/>
                  <a:ext cx="96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5" name="Freihand 24">
                  <a:extLst>
                    <a:ext uri="{FF2B5EF4-FFF2-40B4-BE49-F238E27FC236}">
                      <a16:creationId xmlns:a16="http://schemas.microsoft.com/office/drawing/2014/main" id="{5DC82DF5-BD71-429E-9BE6-E8833A3A7BA0}"/>
                    </a:ext>
                  </a:extLst>
                </p14:cNvPr>
                <p14:cNvContentPartPr/>
                <p14:nvPr/>
              </p14:nvContentPartPr>
              <p14:xfrm>
                <a:off x="5784920" y="2039280"/>
                <a:ext cx="232200" cy="116280"/>
              </p14:xfrm>
            </p:contentPart>
          </mc:Choice>
          <mc:Fallback xmlns="">
            <p:pic>
              <p:nvPicPr>
                <p:cNvPr id="25" name="Freihand 24">
                  <a:extLst>
                    <a:ext uri="{FF2B5EF4-FFF2-40B4-BE49-F238E27FC236}">
                      <a16:creationId xmlns:a16="http://schemas.microsoft.com/office/drawing/2014/main" id="{5DC82DF5-BD71-429E-9BE6-E8833A3A7BA0}"/>
                    </a:ext>
                  </a:extLst>
                </p:cNvPr>
                <p:cNvPicPr/>
                <p:nvPr/>
              </p:nvPicPr>
              <p:blipFill>
                <a:blip r:embed="rId271"/>
                <a:stretch>
                  <a:fillRect/>
                </a:stretch>
              </p:blipFill>
              <p:spPr>
                <a:xfrm>
                  <a:off x="5780600" y="2034960"/>
                  <a:ext cx="240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6" name="Freihand 25">
                  <a:extLst>
                    <a:ext uri="{FF2B5EF4-FFF2-40B4-BE49-F238E27FC236}">
                      <a16:creationId xmlns:a16="http://schemas.microsoft.com/office/drawing/2014/main" id="{38021137-5785-4E6B-99AA-99045869B9AA}"/>
                    </a:ext>
                  </a:extLst>
                </p14:cNvPr>
                <p14:cNvContentPartPr/>
                <p14:nvPr/>
              </p14:nvContentPartPr>
              <p14:xfrm>
                <a:off x="5913800" y="1990320"/>
                <a:ext cx="47520" cy="86040"/>
              </p14:xfrm>
            </p:contentPart>
          </mc:Choice>
          <mc:Fallback xmlns="">
            <p:pic>
              <p:nvPicPr>
                <p:cNvPr id="26" name="Freihand 25">
                  <a:extLst>
                    <a:ext uri="{FF2B5EF4-FFF2-40B4-BE49-F238E27FC236}">
                      <a16:creationId xmlns:a16="http://schemas.microsoft.com/office/drawing/2014/main" id="{38021137-5785-4E6B-99AA-99045869B9AA}"/>
                    </a:ext>
                  </a:extLst>
                </p:cNvPr>
                <p:cNvPicPr/>
                <p:nvPr/>
              </p:nvPicPr>
              <p:blipFill>
                <a:blip r:embed="rId273"/>
                <a:stretch>
                  <a:fillRect/>
                </a:stretch>
              </p:blipFill>
              <p:spPr>
                <a:xfrm>
                  <a:off x="5909480" y="1986000"/>
                  <a:ext cx="56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7" name="Freihand 26">
                  <a:extLst>
                    <a:ext uri="{FF2B5EF4-FFF2-40B4-BE49-F238E27FC236}">
                      <a16:creationId xmlns:a16="http://schemas.microsoft.com/office/drawing/2014/main" id="{AC918C78-4099-4953-B39F-2DD18D404277}"/>
                    </a:ext>
                  </a:extLst>
                </p14:cNvPr>
                <p14:cNvContentPartPr/>
                <p14:nvPr/>
              </p14:nvContentPartPr>
              <p14:xfrm>
                <a:off x="6032600" y="2084640"/>
                <a:ext cx="46440" cy="43920"/>
              </p14:xfrm>
            </p:contentPart>
          </mc:Choice>
          <mc:Fallback xmlns="">
            <p:pic>
              <p:nvPicPr>
                <p:cNvPr id="27" name="Freihand 26">
                  <a:extLst>
                    <a:ext uri="{FF2B5EF4-FFF2-40B4-BE49-F238E27FC236}">
                      <a16:creationId xmlns:a16="http://schemas.microsoft.com/office/drawing/2014/main" id="{AC918C78-4099-4953-B39F-2DD18D404277}"/>
                    </a:ext>
                  </a:extLst>
                </p:cNvPr>
                <p:cNvPicPr/>
                <p:nvPr/>
              </p:nvPicPr>
              <p:blipFill>
                <a:blip r:embed="rId275"/>
                <a:stretch>
                  <a:fillRect/>
                </a:stretch>
              </p:blipFill>
              <p:spPr>
                <a:xfrm>
                  <a:off x="6028280" y="2080320"/>
                  <a:ext cx="55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0" name="Freihand 39">
                  <a:extLst>
                    <a:ext uri="{FF2B5EF4-FFF2-40B4-BE49-F238E27FC236}">
                      <a16:creationId xmlns:a16="http://schemas.microsoft.com/office/drawing/2014/main" id="{CA56C0C1-C7C7-4FB9-B0A4-13A2C21D0721}"/>
                    </a:ext>
                  </a:extLst>
                </p14:cNvPr>
                <p14:cNvContentPartPr/>
                <p14:nvPr/>
              </p14:nvContentPartPr>
              <p14:xfrm>
                <a:off x="6166160" y="2032080"/>
                <a:ext cx="70920" cy="223920"/>
              </p14:xfrm>
            </p:contentPart>
          </mc:Choice>
          <mc:Fallback xmlns="">
            <p:pic>
              <p:nvPicPr>
                <p:cNvPr id="40" name="Freihand 39">
                  <a:extLst>
                    <a:ext uri="{FF2B5EF4-FFF2-40B4-BE49-F238E27FC236}">
                      <a16:creationId xmlns:a16="http://schemas.microsoft.com/office/drawing/2014/main" id="{CA56C0C1-C7C7-4FB9-B0A4-13A2C21D0721}"/>
                    </a:ext>
                  </a:extLst>
                </p:cNvPr>
                <p:cNvPicPr/>
                <p:nvPr/>
              </p:nvPicPr>
              <p:blipFill>
                <a:blip r:embed="rId277"/>
                <a:stretch>
                  <a:fillRect/>
                </a:stretch>
              </p:blipFill>
              <p:spPr>
                <a:xfrm>
                  <a:off x="6161840" y="2027760"/>
                  <a:ext cx="79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1" name="Freihand 40">
                  <a:extLst>
                    <a:ext uri="{FF2B5EF4-FFF2-40B4-BE49-F238E27FC236}">
                      <a16:creationId xmlns:a16="http://schemas.microsoft.com/office/drawing/2014/main" id="{BA8B71AC-7298-4682-8F15-076B13834435}"/>
                    </a:ext>
                  </a:extLst>
                </p14:cNvPr>
                <p14:cNvContentPartPr/>
                <p14:nvPr/>
              </p14:nvContentPartPr>
              <p14:xfrm>
                <a:off x="6259040" y="2115600"/>
                <a:ext cx="20880" cy="23040"/>
              </p14:xfrm>
            </p:contentPart>
          </mc:Choice>
          <mc:Fallback xmlns="">
            <p:pic>
              <p:nvPicPr>
                <p:cNvPr id="41" name="Freihand 40">
                  <a:extLst>
                    <a:ext uri="{FF2B5EF4-FFF2-40B4-BE49-F238E27FC236}">
                      <a16:creationId xmlns:a16="http://schemas.microsoft.com/office/drawing/2014/main" id="{BA8B71AC-7298-4682-8F15-076B13834435}"/>
                    </a:ext>
                  </a:extLst>
                </p:cNvPr>
                <p:cNvPicPr/>
                <p:nvPr/>
              </p:nvPicPr>
              <p:blipFill>
                <a:blip r:embed="rId279"/>
                <a:stretch>
                  <a:fillRect/>
                </a:stretch>
              </p:blipFill>
              <p:spPr>
                <a:xfrm>
                  <a:off x="6254720" y="2111280"/>
                  <a:ext cx="29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 name="Freihand 41">
                  <a:extLst>
                    <a:ext uri="{FF2B5EF4-FFF2-40B4-BE49-F238E27FC236}">
                      <a16:creationId xmlns:a16="http://schemas.microsoft.com/office/drawing/2014/main" id="{1FE63069-830B-4B16-93D7-ED6BB06AEF5A}"/>
                    </a:ext>
                  </a:extLst>
                </p14:cNvPr>
                <p14:cNvContentPartPr/>
                <p14:nvPr/>
              </p14:nvContentPartPr>
              <p14:xfrm>
                <a:off x="6337160" y="2047560"/>
                <a:ext cx="63360" cy="104040"/>
              </p14:xfrm>
            </p:contentPart>
          </mc:Choice>
          <mc:Fallback xmlns="">
            <p:pic>
              <p:nvPicPr>
                <p:cNvPr id="42" name="Freihand 41">
                  <a:extLst>
                    <a:ext uri="{FF2B5EF4-FFF2-40B4-BE49-F238E27FC236}">
                      <a16:creationId xmlns:a16="http://schemas.microsoft.com/office/drawing/2014/main" id="{1FE63069-830B-4B16-93D7-ED6BB06AEF5A}"/>
                    </a:ext>
                  </a:extLst>
                </p:cNvPr>
                <p:cNvPicPr/>
                <p:nvPr/>
              </p:nvPicPr>
              <p:blipFill>
                <a:blip r:embed="rId281"/>
                <a:stretch>
                  <a:fillRect/>
                </a:stretch>
              </p:blipFill>
              <p:spPr>
                <a:xfrm>
                  <a:off x="6332840" y="2043240"/>
                  <a:ext cx="7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F395A71F-83A0-49DA-888E-D04BAF8CC92D}"/>
                    </a:ext>
                  </a:extLst>
                </p14:cNvPr>
                <p14:cNvContentPartPr/>
                <p14:nvPr/>
              </p14:nvContentPartPr>
              <p14:xfrm>
                <a:off x="5224040" y="1991400"/>
                <a:ext cx="8280" cy="5760"/>
              </p14:xfrm>
            </p:contentPart>
          </mc:Choice>
          <mc:Fallback xmlns="">
            <p:pic>
              <p:nvPicPr>
                <p:cNvPr id="179" name="Freihand 178">
                  <a:extLst>
                    <a:ext uri="{FF2B5EF4-FFF2-40B4-BE49-F238E27FC236}">
                      <a16:creationId xmlns:a16="http://schemas.microsoft.com/office/drawing/2014/main" id="{F395A71F-83A0-49DA-888E-D04BAF8CC92D}"/>
                    </a:ext>
                  </a:extLst>
                </p:cNvPr>
                <p:cNvPicPr/>
                <p:nvPr/>
              </p:nvPicPr>
              <p:blipFill>
                <a:blip r:embed="rId283"/>
                <a:stretch>
                  <a:fillRect/>
                </a:stretch>
              </p:blipFill>
              <p:spPr>
                <a:xfrm>
                  <a:off x="5219720" y="1987080"/>
                  <a:ext cx="16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08D80FBE-4F70-452B-8329-E0E0A0DCC2D1}"/>
                    </a:ext>
                  </a:extLst>
                </p14:cNvPr>
                <p14:cNvContentPartPr/>
                <p14:nvPr/>
              </p14:nvContentPartPr>
              <p14:xfrm>
                <a:off x="5123960" y="2041080"/>
                <a:ext cx="19800" cy="240480"/>
              </p14:xfrm>
            </p:contentPart>
          </mc:Choice>
          <mc:Fallback xmlns="">
            <p:pic>
              <p:nvPicPr>
                <p:cNvPr id="180" name="Freihand 179">
                  <a:extLst>
                    <a:ext uri="{FF2B5EF4-FFF2-40B4-BE49-F238E27FC236}">
                      <a16:creationId xmlns:a16="http://schemas.microsoft.com/office/drawing/2014/main" id="{08D80FBE-4F70-452B-8329-E0E0A0DCC2D1}"/>
                    </a:ext>
                  </a:extLst>
                </p:cNvPr>
                <p:cNvPicPr/>
                <p:nvPr/>
              </p:nvPicPr>
              <p:blipFill>
                <a:blip r:embed="rId285"/>
                <a:stretch>
                  <a:fillRect/>
                </a:stretch>
              </p:blipFill>
              <p:spPr>
                <a:xfrm>
                  <a:off x="5119640" y="2036760"/>
                  <a:ext cx="284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0947FEE4-CC10-47FD-99BB-4A0F50038C11}"/>
                    </a:ext>
                  </a:extLst>
                </p14:cNvPr>
                <p14:cNvContentPartPr/>
                <p14:nvPr/>
              </p14:nvContentPartPr>
              <p14:xfrm>
                <a:off x="5145560" y="1915800"/>
                <a:ext cx="14040" cy="25560"/>
              </p14:xfrm>
            </p:contentPart>
          </mc:Choice>
          <mc:Fallback xmlns="">
            <p:pic>
              <p:nvPicPr>
                <p:cNvPr id="181" name="Freihand 180">
                  <a:extLst>
                    <a:ext uri="{FF2B5EF4-FFF2-40B4-BE49-F238E27FC236}">
                      <a16:creationId xmlns:a16="http://schemas.microsoft.com/office/drawing/2014/main" id="{0947FEE4-CC10-47FD-99BB-4A0F50038C11}"/>
                    </a:ext>
                  </a:extLst>
                </p:cNvPr>
                <p:cNvPicPr/>
                <p:nvPr/>
              </p:nvPicPr>
              <p:blipFill>
                <a:blip r:embed="rId287"/>
                <a:stretch>
                  <a:fillRect/>
                </a:stretch>
              </p:blipFill>
              <p:spPr>
                <a:xfrm>
                  <a:off x="5141240" y="1911480"/>
                  <a:ext cx="22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FB9A7D4D-4F0B-427B-A4C7-8496C8770681}"/>
                    </a:ext>
                  </a:extLst>
                </p14:cNvPr>
                <p14:cNvContentPartPr/>
                <p14:nvPr/>
              </p14:nvContentPartPr>
              <p14:xfrm>
                <a:off x="5139080" y="1844520"/>
                <a:ext cx="61920" cy="421200"/>
              </p14:xfrm>
            </p:contentPart>
          </mc:Choice>
          <mc:Fallback xmlns="">
            <p:pic>
              <p:nvPicPr>
                <p:cNvPr id="182" name="Freihand 181">
                  <a:extLst>
                    <a:ext uri="{FF2B5EF4-FFF2-40B4-BE49-F238E27FC236}">
                      <a16:creationId xmlns:a16="http://schemas.microsoft.com/office/drawing/2014/main" id="{FB9A7D4D-4F0B-427B-A4C7-8496C8770681}"/>
                    </a:ext>
                  </a:extLst>
                </p:cNvPr>
                <p:cNvPicPr/>
                <p:nvPr/>
              </p:nvPicPr>
              <p:blipFill>
                <a:blip r:embed="rId289"/>
                <a:stretch>
                  <a:fillRect/>
                </a:stretch>
              </p:blipFill>
              <p:spPr>
                <a:xfrm>
                  <a:off x="5134760" y="1840200"/>
                  <a:ext cx="70560" cy="42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184" name="Freihand 183">
                <a:extLst>
                  <a:ext uri="{FF2B5EF4-FFF2-40B4-BE49-F238E27FC236}">
                    <a16:creationId xmlns:a16="http://schemas.microsoft.com/office/drawing/2014/main" id="{5DAB5156-F1DE-4705-A184-64F87E2BEF3F}"/>
                  </a:ext>
                </a:extLst>
              </p14:cNvPr>
              <p14:cNvContentPartPr/>
              <p14:nvPr/>
            </p14:nvContentPartPr>
            <p14:xfrm>
              <a:off x="5503400" y="480480"/>
              <a:ext cx="1876680" cy="115920"/>
            </p14:xfrm>
          </p:contentPart>
        </mc:Choice>
        <mc:Fallback xmlns="">
          <p:pic>
            <p:nvPicPr>
              <p:cNvPr id="184" name="Freihand 183">
                <a:extLst>
                  <a:ext uri="{FF2B5EF4-FFF2-40B4-BE49-F238E27FC236}">
                    <a16:creationId xmlns:a16="http://schemas.microsoft.com/office/drawing/2014/main" id="{5DAB5156-F1DE-4705-A184-64F87E2BEF3F}"/>
                  </a:ext>
                </a:extLst>
              </p:cNvPr>
              <p:cNvPicPr/>
              <p:nvPr/>
            </p:nvPicPr>
            <p:blipFill>
              <a:blip r:embed="rId291"/>
              <a:stretch>
                <a:fillRect/>
              </a:stretch>
            </p:blipFill>
            <p:spPr>
              <a:xfrm>
                <a:off x="5499080" y="476160"/>
                <a:ext cx="1885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8" name="Freihand 27">
                <a:extLst>
                  <a:ext uri="{FF2B5EF4-FFF2-40B4-BE49-F238E27FC236}">
                    <a16:creationId xmlns:a16="http://schemas.microsoft.com/office/drawing/2014/main" id="{677DC72D-F47B-4C0B-B5A4-904898353320}"/>
                  </a:ext>
                </a:extLst>
              </p14:cNvPr>
              <p14:cNvContentPartPr/>
              <p14:nvPr/>
            </p14:nvContentPartPr>
            <p14:xfrm>
              <a:off x="5387840" y="1862867"/>
              <a:ext cx="1196640" cy="510480"/>
            </p14:xfrm>
          </p:contentPart>
        </mc:Choice>
        <mc:Fallback>
          <p:pic>
            <p:nvPicPr>
              <p:cNvPr id="28" name="Freihand 27">
                <a:extLst>
                  <a:ext uri="{FF2B5EF4-FFF2-40B4-BE49-F238E27FC236}">
                    <a16:creationId xmlns:a16="http://schemas.microsoft.com/office/drawing/2014/main" id="{677DC72D-F47B-4C0B-B5A4-904898353320}"/>
                  </a:ext>
                </a:extLst>
              </p:cNvPr>
              <p:cNvPicPr/>
              <p:nvPr/>
            </p:nvPicPr>
            <p:blipFill>
              <a:blip r:embed="rId293"/>
              <a:stretch>
                <a:fillRect/>
              </a:stretch>
            </p:blipFill>
            <p:spPr>
              <a:xfrm>
                <a:off x="5383520" y="1858547"/>
                <a:ext cx="1205280" cy="519120"/>
              </a:xfrm>
              <a:prstGeom prst="rect">
                <a:avLst/>
              </a:prstGeom>
            </p:spPr>
          </p:pic>
        </mc:Fallback>
      </mc:AlternateContent>
      <p:grpSp>
        <p:nvGrpSpPr>
          <p:cNvPr id="209" name="Gruppieren 208">
            <a:extLst>
              <a:ext uri="{FF2B5EF4-FFF2-40B4-BE49-F238E27FC236}">
                <a16:creationId xmlns:a16="http://schemas.microsoft.com/office/drawing/2014/main" id="{CE6B5263-BA91-4EC7-8856-C891D9374CCC}"/>
              </a:ext>
            </a:extLst>
          </p:cNvPr>
          <p:cNvGrpSpPr/>
          <p:nvPr/>
        </p:nvGrpSpPr>
        <p:grpSpPr>
          <a:xfrm>
            <a:off x="9647720" y="171587"/>
            <a:ext cx="1329120" cy="288360"/>
            <a:chOff x="9647720" y="171587"/>
            <a:chExt cx="1329120" cy="288360"/>
          </a:xfrm>
        </p:grpSpPr>
        <mc:AlternateContent xmlns:mc="http://schemas.openxmlformats.org/markup-compatibility/2006">
          <mc:Choice xmlns:p14="http://schemas.microsoft.com/office/powerpoint/2010/main" Requires="p14">
            <p:contentPart p14:bwMode="auto" r:id="rId294">
              <p14:nvContentPartPr>
                <p14:cNvPr id="201" name="Freihand 200">
                  <a:extLst>
                    <a:ext uri="{FF2B5EF4-FFF2-40B4-BE49-F238E27FC236}">
                      <a16:creationId xmlns:a16="http://schemas.microsoft.com/office/drawing/2014/main" id="{E9786E3B-E2A2-4328-A551-862768F7BD9E}"/>
                    </a:ext>
                  </a:extLst>
                </p14:cNvPr>
                <p14:cNvContentPartPr/>
                <p14:nvPr/>
              </p14:nvContentPartPr>
              <p14:xfrm>
                <a:off x="9647720" y="195707"/>
                <a:ext cx="214200" cy="206640"/>
              </p14:xfrm>
            </p:contentPart>
          </mc:Choice>
          <mc:Fallback>
            <p:pic>
              <p:nvPicPr>
                <p:cNvPr id="201" name="Freihand 200">
                  <a:extLst>
                    <a:ext uri="{FF2B5EF4-FFF2-40B4-BE49-F238E27FC236}">
                      <a16:creationId xmlns:a16="http://schemas.microsoft.com/office/drawing/2014/main" id="{E9786E3B-E2A2-4328-A551-862768F7BD9E}"/>
                    </a:ext>
                  </a:extLst>
                </p:cNvPr>
                <p:cNvPicPr/>
                <p:nvPr/>
              </p:nvPicPr>
              <p:blipFill>
                <a:blip r:embed="rId295"/>
                <a:stretch>
                  <a:fillRect/>
                </a:stretch>
              </p:blipFill>
              <p:spPr>
                <a:xfrm>
                  <a:off x="9643400" y="191387"/>
                  <a:ext cx="222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2" name="Freihand 201">
                  <a:extLst>
                    <a:ext uri="{FF2B5EF4-FFF2-40B4-BE49-F238E27FC236}">
                      <a16:creationId xmlns:a16="http://schemas.microsoft.com/office/drawing/2014/main" id="{1029C045-3161-42B1-A362-3B19A1D3E6FD}"/>
                    </a:ext>
                  </a:extLst>
                </p14:cNvPr>
                <p14:cNvContentPartPr/>
                <p14:nvPr/>
              </p14:nvContentPartPr>
              <p14:xfrm>
                <a:off x="9962000" y="195347"/>
                <a:ext cx="120960" cy="264600"/>
              </p14:xfrm>
            </p:contentPart>
          </mc:Choice>
          <mc:Fallback>
            <p:pic>
              <p:nvPicPr>
                <p:cNvPr id="202" name="Freihand 201">
                  <a:extLst>
                    <a:ext uri="{FF2B5EF4-FFF2-40B4-BE49-F238E27FC236}">
                      <a16:creationId xmlns:a16="http://schemas.microsoft.com/office/drawing/2014/main" id="{1029C045-3161-42B1-A362-3B19A1D3E6FD}"/>
                    </a:ext>
                  </a:extLst>
                </p:cNvPr>
                <p:cNvPicPr/>
                <p:nvPr/>
              </p:nvPicPr>
              <p:blipFill>
                <a:blip r:embed="rId297"/>
                <a:stretch>
                  <a:fillRect/>
                </a:stretch>
              </p:blipFill>
              <p:spPr>
                <a:xfrm>
                  <a:off x="9957680" y="191027"/>
                  <a:ext cx="129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3" name="Freihand 202">
                  <a:extLst>
                    <a:ext uri="{FF2B5EF4-FFF2-40B4-BE49-F238E27FC236}">
                      <a16:creationId xmlns:a16="http://schemas.microsoft.com/office/drawing/2014/main" id="{F49E6FD9-F753-480B-B114-5BD06E8270A6}"/>
                    </a:ext>
                  </a:extLst>
                </p14:cNvPr>
                <p14:cNvContentPartPr/>
                <p14:nvPr/>
              </p14:nvContentPartPr>
              <p14:xfrm>
                <a:off x="10104920" y="237827"/>
                <a:ext cx="150480" cy="193320"/>
              </p14:xfrm>
            </p:contentPart>
          </mc:Choice>
          <mc:Fallback>
            <p:pic>
              <p:nvPicPr>
                <p:cNvPr id="203" name="Freihand 202">
                  <a:extLst>
                    <a:ext uri="{FF2B5EF4-FFF2-40B4-BE49-F238E27FC236}">
                      <a16:creationId xmlns:a16="http://schemas.microsoft.com/office/drawing/2014/main" id="{F49E6FD9-F753-480B-B114-5BD06E8270A6}"/>
                    </a:ext>
                  </a:extLst>
                </p:cNvPr>
                <p:cNvPicPr/>
                <p:nvPr/>
              </p:nvPicPr>
              <p:blipFill>
                <a:blip r:embed="rId299"/>
                <a:stretch>
                  <a:fillRect/>
                </a:stretch>
              </p:blipFill>
              <p:spPr>
                <a:xfrm>
                  <a:off x="10100600" y="233507"/>
                  <a:ext cx="159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4" name="Freihand 203">
                  <a:extLst>
                    <a:ext uri="{FF2B5EF4-FFF2-40B4-BE49-F238E27FC236}">
                      <a16:creationId xmlns:a16="http://schemas.microsoft.com/office/drawing/2014/main" id="{C17BE30C-25AE-45F0-B9BF-6C5CE9DB9BCA}"/>
                    </a:ext>
                  </a:extLst>
                </p14:cNvPr>
                <p14:cNvContentPartPr/>
                <p14:nvPr/>
              </p14:nvContentPartPr>
              <p14:xfrm>
                <a:off x="10132280" y="260507"/>
                <a:ext cx="255960" cy="82080"/>
              </p14:xfrm>
            </p:contentPart>
          </mc:Choice>
          <mc:Fallback>
            <p:pic>
              <p:nvPicPr>
                <p:cNvPr id="204" name="Freihand 203">
                  <a:extLst>
                    <a:ext uri="{FF2B5EF4-FFF2-40B4-BE49-F238E27FC236}">
                      <a16:creationId xmlns:a16="http://schemas.microsoft.com/office/drawing/2014/main" id="{C17BE30C-25AE-45F0-B9BF-6C5CE9DB9BCA}"/>
                    </a:ext>
                  </a:extLst>
                </p:cNvPr>
                <p:cNvPicPr/>
                <p:nvPr/>
              </p:nvPicPr>
              <p:blipFill>
                <a:blip r:embed="rId301"/>
                <a:stretch>
                  <a:fillRect/>
                </a:stretch>
              </p:blipFill>
              <p:spPr>
                <a:xfrm>
                  <a:off x="10127960" y="256187"/>
                  <a:ext cx="264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5" name="Freihand 204">
                  <a:extLst>
                    <a:ext uri="{FF2B5EF4-FFF2-40B4-BE49-F238E27FC236}">
                      <a16:creationId xmlns:a16="http://schemas.microsoft.com/office/drawing/2014/main" id="{AE697672-17EF-4BAC-A328-169DAF3BA05B}"/>
                    </a:ext>
                  </a:extLst>
                </p14:cNvPr>
                <p14:cNvContentPartPr/>
                <p14:nvPr/>
              </p14:nvContentPartPr>
              <p14:xfrm>
                <a:off x="10435040" y="210827"/>
                <a:ext cx="118440" cy="168120"/>
              </p14:xfrm>
            </p:contentPart>
          </mc:Choice>
          <mc:Fallback>
            <p:pic>
              <p:nvPicPr>
                <p:cNvPr id="205" name="Freihand 204">
                  <a:extLst>
                    <a:ext uri="{FF2B5EF4-FFF2-40B4-BE49-F238E27FC236}">
                      <a16:creationId xmlns:a16="http://schemas.microsoft.com/office/drawing/2014/main" id="{AE697672-17EF-4BAC-A328-169DAF3BA05B}"/>
                    </a:ext>
                  </a:extLst>
                </p:cNvPr>
                <p:cNvPicPr/>
                <p:nvPr/>
              </p:nvPicPr>
              <p:blipFill>
                <a:blip r:embed="rId303"/>
                <a:stretch>
                  <a:fillRect/>
                </a:stretch>
              </p:blipFill>
              <p:spPr>
                <a:xfrm>
                  <a:off x="10430720" y="206507"/>
                  <a:ext cx="127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6" name="Freihand 205">
                  <a:extLst>
                    <a:ext uri="{FF2B5EF4-FFF2-40B4-BE49-F238E27FC236}">
                      <a16:creationId xmlns:a16="http://schemas.microsoft.com/office/drawing/2014/main" id="{D6D782C2-6CE2-4AA3-ADDC-C466C5496949}"/>
                    </a:ext>
                  </a:extLst>
                </p14:cNvPr>
                <p14:cNvContentPartPr/>
                <p14:nvPr/>
              </p14:nvContentPartPr>
              <p14:xfrm>
                <a:off x="10559600" y="171587"/>
                <a:ext cx="78120" cy="236880"/>
              </p14:xfrm>
            </p:contentPart>
          </mc:Choice>
          <mc:Fallback>
            <p:pic>
              <p:nvPicPr>
                <p:cNvPr id="206" name="Freihand 205">
                  <a:extLst>
                    <a:ext uri="{FF2B5EF4-FFF2-40B4-BE49-F238E27FC236}">
                      <a16:creationId xmlns:a16="http://schemas.microsoft.com/office/drawing/2014/main" id="{D6D782C2-6CE2-4AA3-ADDC-C466C5496949}"/>
                    </a:ext>
                  </a:extLst>
                </p:cNvPr>
                <p:cNvPicPr/>
                <p:nvPr/>
              </p:nvPicPr>
              <p:blipFill>
                <a:blip r:embed="rId305"/>
                <a:stretch>
                  <a:fillRect/>
                </a:stretch>
              </p:blipFill>
              <p:spPr>
                <a:xfrm>
                  <a:off x="10555280" y="167267"/>
                  <a:ext cx="86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7" name="Freihand 206">
                  <a:extLst>
                    <a:ext uri="{FF2B5EF4-FFF2-40B4-BE49-F238E27FC236}">
                      <a16:creationId xmlns:a16="http://schemas.microsoft.com/office/drawing/2014/main" id="{A267A556-5211-4872-9696-2F743B65472D}"/>
                    </a:ext>
                  </a:extLst>
                </p14:cNvPr>
                <p14:cNvContentPartPr/>
                <p14:nvPr/>
              </p14:nvContentPartPr>
              <p14:xfrm>
                <a:off x="10753280" y="270587"/>
                <a:ext cx="196200" cy="13320"/>
              </p14:xfrm>
            </p:contentPart>
          </mc:Choice>
          <mc:Fallback>
            <p:pic>
              <p:nvPicPr>
                <p:cNvPr id="207" name="Freihand 206">
                  <a:extLst>
                    <a:ext uri="{FF2B5EF4-FFF2-40B4-BE49-F238E27FC236}">
                      <a16:creationId xmlns:a16="http://schemas.microsoft.com/office/drawing/2014/main" id="{A267A556-5211-4872-9696-2F743B65472D}"/>
                    </a:ext>
                  </a:extLst>
                </p:cNvPr>
                <p:cNvPicPr/>
                <p:nvPr/>
              </p:nvPicPr>
              <p:blipFill>
                <a:blip r:embed="rId307"/>
                <a:stretch>
                  <a:fillRect/>
                </a:stretch>
              </p:blipFill>
              <p:spPr>
                <a:xfrm>
                  <a:off x="10748960" y="266267"/>
                  <a:ext cx="20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8" name="Freihand 207">
                  <a:extLst>
                    <a:ext uri="{FF2B5EF4-FFF2-40B4-BE49-F238E27FC236}">
                      <a16:creationId xmlns:a16="http://schemas.microsoft.com/office/drawing/2014/main" id="{923176E7-A558-40CF-9A5B-55C605957F60}"/>
                    </a:ext>
                  </a:extLst>
                </p14:cNvPr>
                <p14:cNvContentPartPr/>
                <p14:nvPr/>
              </p14:nvContentPartPr>
              <p14:xfrm>
                <a:off x="10739240" y="346547"/>
                <a:ext cx="237600" cy="36720"/>
              </p14:xfrm>
            </p:contentPart>
          </mc:Choice>
          <mc:Fallback>
            <p:pic>
              <p:nvPicPr>
                <p:cNvPr id="208" name="Freihand 207">
                  <a:extLst>
                    <a:ext uri="{FF2B5EF4-FFF2-40B4-BE49-F238E27FC236}">
                      <a16:creationId xmlns:a16="http://schemas.microsoft.com/office/drawing/2014/main" id="{923176E7-A558-40CF-9A5B-55C605957F60}"/>
                    </a:ext>
                  </a:extLst>
                </p:cNvPr>
                <p:cNvPicPr/>
                <p:nvPr/>
              </p:nvPicPr>
              <p:blipFill>
                <a:blip r:embed="rId309"/>
                <a:stretch>
                  <a:fillRect/>
                </a:stretch>
              </p:blipFill>
              <p:spPr>
                <a:xfrm>
                  <a:off x="10734920" y="342227"/>
                  <a:ext cx="246240" cy="45360"/>
                </a:xfrm>
                <a:prstGeom prst="rect">
                  <a:avLst/>
                </a:prstGeom>
              </p:spPr>
            </p:pic>
          </mc:Fallback>
        </mc:AlternateContent>
      </p:grpSp>
      <p:grpSp>
        <p:nvGrpSpPr>
          <p:cNvPr id="217" name="Gruppieren 216">
            <a:extLst>
              <a:ext uri="{FF2B5EF4-FFF2-40B4-BE49-F238E27FC236}">
                <a16:creationId xmlns:a16="http://schemas.microsoft.com/office/drawing/2014/main" id="{8AB5E2BD-E549-43AE-848C-5E8A46BD32EA}"/>
              </a:ext>
            </a:extLst>
          </p:cNvPr>
          <p:cNvGrpSpPr/>
          <p:nvPr/>
        </p:nvGrpSpPr>
        <p:grpSpPr>
          <a:xfrm>
            <a:off x="9914480" y="635267"/>
            <a:ext cx="1257120" cy="307800"/>
            <a:chOff x="9914480" y="635267"/>
            <a:chExt cx="1257120" cy="307800"/>
          </a:xfrm>
        </p:grpSpPr>
        <mc:AlternateContent xmlns:mc="http://schemas.openxmlformats.org/markup-compatibility/2006">
          <mc:Choice xmlns:p14="http://schemas.microsoft.com/office/powerpoint/2010/main" Requires="p14">
            <p:contentPart p14:bwMode="auto" r:id="rId310">
              <p14:nvContentPartPr>
                <p14:cNvPr id="210" name="Freihand 209">
                  <a:extLst>
                    <a:ext uri="{FF2B5EF4-FFF2-40B4-BE49-F238E27FC236}">
                      <a16:creationId xmlns:a16="http://schemas.microsoft.com/office/drawing/2014/main" id="{28C69FE6-C614-45D6-9E02-481500FD0DC9}"/>
                    </a:ext>
                  </a:extLst>
                </p14:cNvPr>
                <p14:cNvContentPartPr/>
                <p14:nvPr/>
              </p14:nvContentPartPr>
              <p14:xfrm>
                <a:off x="9914480" y="681707"/>
                <a:ext cx="291960" cy="183960"/>
              </p14:xfrm>
            </p:contentPart>
          </mc:Choice>
          <mc:Fallback>
            <p:pic>
              <p:nvPicPr>
                <p:cNvPr id="210" name="Freihand 209">
                  <a:extLst>
                    <a:ext uri="{FF2B5EF4-FFF2-40B4-BE49-F238E27FC236}">
                      <a16:creationId xmlns:a16="http://schemas.microsoft.com/office/drawing/2014/main" id="{28C69FE6-C614-45D6-9E02-481500FD0DC9}"/>
                    </a:ext>
                  </a:extLst>
                </p:cNvPr>
                <p:cNvPicPr/>
                <p:nvPr/>
              </p:nvPicPr>
              <p:blipFill>
                <a:blip r:embed="rId311"/>
                <a:stretch>
                  <a:fillRect/>
                </a:stretch>
              </p:blipFill>
              <p:spPr>
                <a:xfrm>
                  <a:off x="9910160" y="677387"/>
                  <a:ext cx="300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1" name="Freihand 210">
                  <a:extLst>
                    <a:ext uri="{FF2B5EF4-FFF2-40B4-BE49-F238E27FC236}">
                      <a16:creationId xmlns:a16="http://schemas.microsoft.com/office/drawing/2014/main" id="{38F8F21C-91E0-474E-B36E-79E8669BED12}"/>
                    </a:ext>
                  </a:extLst>
                </p14:cNvPr>
                <p14:cNvContentPartPr/>
                <p14:nvPr/>
              </p14:nvContentPartPr>
              <p14:xfrm>
                <a:off x="10267280" y="741467"/>
                <a:ext cx="73440" cy="147960"/>
              </p14:xfrm>
            </p:contentPart>
          </mc:Choice>
          <mc:Fallback>
            <p:pic>
              <p:nvPicPr>
                <p:cNvPr id="211" name="Freihand 210">
                  <a:extLst>
                    <a:ext uri="{FF2B5EF4-FFF2-40B4-BE49-F238E27FC236}">
                      <a16:creationId xmlns:a16="http://schemas.microsoft.com/office/drawing/2014/main" id="{38F8F21C-91E0-474E-B36E-79E8669BED12}"/>
                    </a:ext>
                  </a:extLst>
                </p:cNvPr>
                <p:cNvPicPr/>
                <p:nvPr/>
              </p:nvPicPr>
              <p:blipFill>
                <a:blip r:embed="rId313"/>
                <a:stretch>
                  <a:fillRect/>
                </a:stretch>
              </p:blipFill>
              <p:spPr>
                <a:xfrm>
                  <a:off x="10262960" y="737147"/>
                  <a:ext cx="82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2" name="Freihand 211">
                  <a:extLst>
                    <a:ext uri="{FF2B5EF4-FFF2-40B4-BE49-F238E27FC236}">
                      <a16:creationId xmlns:a16="http://schemas.microsoft.com/office/drawing/2014/main" id="{CBB5C867-DD13-4BDF-A5B1-F58D43C7C1CB}"/>
                    </a:ext>
                  </a:extLst>
                </p14:cNvPr>
                <p14:cNvContentPartPr/>
                <p14:nvPr/>
              </p14:nvContentPartPr>
              <p14:xfrm>
                <a:off x="10243160" y="783947"/>
                <a:ext cx="114480" cy="18720"/>
              </p14:xfrm>
            </p:contentPart>
          </mc:Choice>
          <mc:Fallback>
            <p:pic>
              <p:nvPicPr>
                <p:cNvPr id="212" name="Freihand 211">
                  <a:extLst>
                    <a:ext uri="{FF2B5EF4-FFF2-40B4-BE49-F238E27FC236}">
                      <a16:creationId xmlns:a16="http://schemas.microsoft.com/office/drawing/2014/main" id="{CBB5C867-DD13-4BDF-A5B1-F58D43C7C1CB}"/>
                    </a:ext>
                  </a:extLst>
                </p:cNvPr>
                <p:cNvPicPr/>
                <p:nvPr/>
              </p:nvPicPr>
              <p:blipFill>
                <a:blip r:embed="rId315"/>
                <a:stretch>
                  <a:fillRect/>
                </a:stretch>
              </p:blipFill>
              <p:spPr>
                <a:xfrm>
                  <a:off x="10238840" y="779627"/>
                  <a:ext cx="123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3" name="Freihand 212">
                  <a:extLst>
                    <a:ext uri="{FF2B5EF4-FFF2-40B4-BE49-F238E27FC236}">
                      <a16:creationId xmlns:a16="http://schemas.microsoft.com/office/drawing/2014/main" id="{883E9A1B-E496-4646-9A8A-CEB1D477CDFD}"/>
                    </a:ext>
                  </a:extLst>
                </p14:cNvPr>
                <p14:cNvContentPartPr/>
                <p14:nvPr/>
              </p14:nvContentPartPr>
              <p14:xfrm>
                <a:off x="10549160" y="727067"/>
                <a:ext cx="12600" cy="135360"/>
              </p14:xfrm>
            </p:contentPart>
          </mc:Choice>
          <mc:Fallback>
            <p:pic>
              <p:nvPicPr>
                <p:cNvPr id="213" name="Freihand 212">
                  <a:extLst>
                    <a:ext uri="{FF2B5EF4-FFF2-40B4-BE49-F238E27FC236}">
                      <a16:creationId xmlns:a16="http://schemas.microsoft.com/office/drawing/2014/main" id="{883E9A1B-E496-4646-9A8A-CEB1D477CDFD}"/>
                    </a:ext>
                  </a:extLst>
                </p:cNvPr>
                <p:cNvPicPr/>
                <p:nvPr/>
              </p:nvPicPr>
              <p:blipFill>
                <a:blip r:embed="rId317"/>
                <a:stretch>
                  <a:fillRect/>
                </a:stretch>
              </p:blipFill>
              <p:spPr>
                <a:xfrm>
                  <a:off x="10544840" y="722747"/>
                  <a:ext cx="21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4" name="Freihand 213">
                  <a:extLst>
                    <a:ext uri="{FF2B5EF4-FFF2-40B4-BE49-F238E27FC236}">
                      <a16:creationId xmlns:a16="http://schemas.microsoft.com/office/drawing/2014/main" id="{8F29A3E3-5844-4597-BF8E-FDBAACD75097}"/>
                    </a:ext>
                  </a:extLst>
                </p14:cNvPr>
                <p14:cNvContentPartPr/>
                <p14:nvPr/>
              </p14:nvContentPartPr>
              <p14:xfrm>
                <a:off x="10502360" y="774947"/>
                <a:ext cx="100800" cy="13320"/>
              </p14:xfrm>
            </p:contentPart>
          </mc:Choice>
          <mc:Fallback>
            <p:pic>
              <p:nvPicPr>
                <p:cNvPr id="214" name="Freihand 213">
                  <a:extLst>
                    <a:ext uri="{FF2B5EF4-FFF2-40B4-BE49-F238E27FC236}">
                      <a16:creationId xmlns:a16="http://schemas.microsoft.com/office/drawing/2014/main" id="{8F29A3E3-5844-4597-BF8E-FDBAACD75097}"/>
                    </a:ext>
                  </a:extLst>
                </p:cNvPr>
                <p:cNvPicPr/>
                <p:nvPr/>
              </p:nvPicPr>
              <p:blipFill>
                <a:blip r:embed="rId319"/>
                <a:stretch>
                  <a:fillRect/>
                </a:stretch>
              </p:blipFill>
              <p:spPr>
                <a:xfrm>
                  <a:off x="10498040" y="770627"/>
                  <a:ext cx="10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5" name="Freihand 214">
                  <a:extLst>
                    <a:ext uri="{FF2B5EF4-FFF2-40B4-BE49-F238E27FC236}">
                      <a16:creationId xmlns:a16="http://schemas.microsoft.com/office/drawing/2014/main" id="{AD323B7F-1AC1-472B-8C72-CC633AABA5EE}"/>
                    </a:ext>
                  </a:extLst>
                </p14:cNvPr>
                <p14:cNvContentPartPr/>
                <p14:nvPr/>
              </p14:nvContentPartPr>
              <p14:xfrm>
                <a:off x="10678040" y="635267"/>
                <a:ext cx="271800" cy="174960"/>
              </p14:xfrm>
            </p:contentPart>
          </mc:Choice>
          <mc:Fallback>
            <p:pic>
              <p:nvPicPr>
                <p:cNvPr id="215" name="Freihand 214">
                  <a:extLst>
                    <a:ext uri="{FF2B5EF4-FFF2-40B4-BE49-F238E27FC236}">
                      <a16:creationId xmlns:a16="http://schemas.microsoft.com/office/drawing/2014/main" id="{AD323B7F-1AC1-472B-8C72-CC633AABA5EE}"/>
                    </a:ext>
                  </a:extLst>
                </p:cNvPr>
                <p:cNvPicPr/>
                <p:nvPr/>
              </p:nvPicPr>
              <p:blipFill>
                <a:blip r:embed="rId321"/>
                <a:stretch>
                  <a:fillRect/>
                </a:stretch>
              </p:blipFill>
              <p:spPr>
                <a:xfrm>
                  <a:off x="10673720" y="630947"/>
                  <a:ext cx="280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6" name="Freihand 215">
                  <a:extLst>
                    <a:ext uri="{FF2B5EF4-FFF2-40B4-BE49-F238E27FC236}">
                      <a16:creationId xmlns:a16="http://schemas.microsoft.com/office/drawing/2014/main" id="{8EC09E2D-0CF0-45D6-9723-89A8A3C53DC0}"/>
                    </a:ext>
                  </a:extLst>
                </p14:cNvPr>
                <p14:cNvContentPartPr/>
                <p14:nvPr/>
              </p14:nvContentPartPr>
              <p14:xfrm>
                <a:off x="11037320" y="713387"/>
                <a:ext cx="134280" cy="229680"/>
              </p14:xfrm>
            </p:contentPart>
          </mc:Choice>
          <mc:Fallback>
            <p:pic>
              <p:nvPicPr>
                <p:cNvPr id="216" name="Freihand 215">
                  <a:extLst>
                    <a:ext uri="{FF2B5EF4-FFF2-40B4-BE49-F238E27FC236}">
                      <a16:creationId xmlns:a16="http://schemas.microsoft.com/office/drawing/2014/main" id="{8EC09E2D-0CF0-45D6-9723-89A8A3C53DC0}"/>
                    </a:ext>
                  </a:extLst>
                </p:cNvPr>
                <p:cNvPicPr/>
                <p:nvPr/>
              </p:nvPicPr>
              <p:blipFill>
                <a:blip r:embed="rId323"/>
                <a:stretch>
                  <a:fillRect/>
                </a:stretch>
              </p:blipFill>
              <p:spPr>
                <a:xfrm>
                  <a:off x="11033000" y="709067"/>
                  <a:ext cx="142920" cy="238320"/>
                </a:xfrm>
                <a:prstGeom prst="rect">
                  <a:avLst/>
                </a:prstGeom>
              </p:spPr>
            </p:pic>
          </mc:Fallback>
        </mc:AlternateContent>
      </p:grpSp>
      <p:grpSp>
        <p:nvGrpSpPr>
          <p:cNvPr id="241" name="Gruppieren 240">
            <a:extLst>
              <a:ext uri="{FF2B5EF4-FFF2-40B4-BE49-F238E27FC236}">
                <a16:creationId xmlns:a16="http://schemas.microsoft.com/office/drawing/2014/main" id="{041AE19E-6BD3-48C9-A6F5-F5493DF2660B}"/>
              </a:ext>
            </a:extLst>
          </p:cNvPr>
          <p:cNvGrpSpPr/>
          <p:nvPr/>
        </p:nvGrpSpPr>
        <p:grpSpPr>
          <a:xfrm>
            <a:off x="7141040" y="621947"/>
            <a:ext cx="2491920" cy="415440"/>
            <a:chOff x="7141040" y="621947"/>
            <a:chExt cx="2491920" cy="415440"/>
          </a:xfrm>
        </p:grpSpPr>
        <mc:AlternateContent xmlns:mc="http://schemas.openxmlformats.org/markup-compatibility/2006">
          <mc:Choice xmlns:p14="http://schemas.microsoft.com/office/powerpoint/2010/main" Requires="p14">
            <p:contentPart p14:bwMode="auto" r:id="rId324">
              <p14:nvContentPartPr>
                <p14:cNvPr id="218" name="Freihand 217">
                  <a:extLst>
                    <a:ext uri="{FF2B5EF4-FFF2-40B4-BE49-F238E27FC236}">
                      <a16:creationId xmlns:a16="http://schemas.microsoft.com/office/drawing/2014/main" id="{A5B84935-5111-437C-B92E-9CE26A8DB5C1}"/>
                    </a:ext>
                  </a:extLst>
                </p14:cNvPr>
                <p14:cNvContentPartPr/>
                <p14:nvPr/>
              </p14:nvContentPartPr>
              <p14:xfrm>
                <a:off x="7674920" y="772067"/>
                <a:ext cx="139320" cy="189000"/>
              </p14:xfrm>
            </p:contentPart>
          </mc:Choice>
          <mc:Fallback>
            <p:pic>
              <p:nvPicPr>
                <p:cNvPr id="218" name="Freihand 217">
                  <a:extLst>
                    <a:ext uri="{FF2B5EF4-FFF2-40B4-BE49-F238E27FC236}">
                      <a16:creationId xmlns:a16="http://schemas.microsoft.com/office/drawing/2014/main" id="{A5B84935-5111-437C-B92E-9CE26A8DB5C1}"/>
                    </a:ext>
                  </a:extLst>
                </p:cNvPr>
                <p:cNvPicPr/>
                <p:nvPr/>
              </p:nvPicPr>
              <p:blipFill>
                <a:blip r:embed="rId325"/>
                <a:stretch>
                  <a:fillRect/>
                </a:stretch>
              </p:blipFill>
              <p:spPr>
                <a:xfrm>
                  <a:off x="7670600" y="767747"/>
                  <a:ext cx="147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9CA34418-F3CC-4863-AE36-B00F9FAC3962}"/>
                    </a:ext>
                  </a:extLst>
                </p14:cNvPr>
                <p14:cNvContentPartPr/>
                <p14:nvPr/>
              </p14:nvContentPartPr>
              <p14:xfrm>
                <a:off x="7907120" y="811307"/>
                <a:ext cx="50400" cy="135720"/>
              </p14:xfrm>
            </p:contentPart>
          </mc:Choice>
          <mc:Fallback>
            <p:pic>
              <p:nvPicPr>
                <p:cNvPr id="219" name="Freihand 218">
                  <a:extLst>
                    <a:ext uri="{FF2B5EF4-FFF2-40B4-BE49-F238E27FC236}">
                      <a16:creationId xmlns:a16="http://schemas.microsoft.com/office/drawing/2014/main" id="{9CA34418-F3CC-4863-AE36-B00F9FAC3962}"/>
                    </a:ext>
                  </a:extLst>
                </p:cNvPr>
                <p:cNvPicPr/>
                <p:nvPr/>
              </p:nvPicPr>
              <p:blipFill>
                <a:blip r:embed="rId327"/>
                <a:stretch>
                  <a:fillRect/>
                </a:stretch>
              </p:blipFill>
              <p:spPr>
                <a:xfrm>
                  <a:off x="7902800" y="806987"/>
                  <a:ext cx="59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403828E0-98A8-4870-ACEB-CDF42EA1D202}"/>
                    </a:ext>
                  </a:extLst>
                </p14:cNvPr>
                <p14:cNvContentPartPr/>
                <p14:nvPr/>
              </p14:nvContentPartPr>
              <p14:xfrm>
                <a:off x="7880480" y="846227"/>
                <a:ext cx="96480" cy="57240"/>
              </p14:xfrm>
            </p:contentPart>
          </mc:Choice>
          <mc:Fallback>
            <p:pic>
              <p:nvPicPr>
                <p:cNvPr id="220" name="Freihand 219">
                  <a:extLst>
                    <a:ext uri="{FF2B5EF4-FFF2-40B4-BE49-F238E27FC236}">
                      <a16:creationId xmlns:a16="http://schemas.microsoft.com/office/drawing/2014/main" id="{403828E0-98A8-4870-ACEB-CDF42EA1D202}"/>
                    </a:ext>
                  </a:extLst>
                </p:cNvPr>
                <p:cNvPicPr/>
                <p:nvPr/>
              </p:nvPicPr>
              <p:blipFill>
                <a:blip r:embed="rId329"/>
                <a:stretch>
                  <a:fillRect/>
                </a:stretch>
              </p:blipFill>
              <p:spPr>
                <a:xfrm>
                  <a:off x="7876160" y="841907"/>
                  <a:ext cx="105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Freihand 220">
                  <a:extLst>
                    <a:ext uri="{FF2B5EF4-FFF2-40B4-BE49-F238E27FC236}">
                      <a16:creationId xmlns:a16="http://schemas.microsoft.com/office/drawing/2014/main" id="{6BC6960A-738C-42D1-B50F-358DD274AFB8}"/>
                    </a:ext>
                  </a:extLst>
                </p14:cNvPr>
                <p14:cNvContentPartPr/>
                <p14:nvPr/>
              </p14:nvContentPartPr>
              <p14:xfrm>
                <a:off x="8056880" y="752627"/>
                <a:ext cx="207360" cy="168480"/>
              </p14:xfrm>
            </p:contentPart>
          </mc:Choice>
          <mc:Fallback>
            <p:pic>
              <p:nvPicPr>
                <p:cNvPr id="221" name="Freihand 220">
                  <a:extLst>
                    <a:ext uri="{FF2B5EF4-FFF2-40B4-BE49-F238E27FC236}">
                      <a16:creationId xmlns:a16="http://schemas.microsoft.com/office/drawing/2014/main" id="{6BC6960A-738C-42D1-B50F-358DD274AFB8}"/>
                    </a:ext>
                  </a:extLst>
                </p:cNvPr>
                <p:cNvPicPr/>
                <p:nvPr/>
              </p:nvPicPr>
              <p:blipFill>
                <a:blip r:embed="rId331"/>
                <a:stretch>
                  <a:fillRect/>
                </a:stretch>
              </p:blipFill>
              <p:spPr>
                <a:xfrm>
                  <a:off x="8052560" y="748307"/>
                  <a:ext cx="216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Freihand 221">
                  <a:extLst>
                    <a:ext uri="{FF2B5EF4-FFF2-40B4-BE49-F238E27FC236}">
                      <a16:creationId xmlns:a16="http://schemas.microsoft.com/office/drawing/2014/main" id="{01298BE6-B092-4034-AFEC-68F3C6B71DAE}"/>
                    </a:ext>
                  </a:extLst>
                </p14:cNvPr>
                <p14:cNvContentPartPr/>
                <p14:nvPr/>
              </p14:nvContentPartPr>
              <p14:xfrm>
                <a:off x="8055800" y="806987"/>
                <a:ext cx="68040" cy="93960"/>
              </p14:xfrm>
            </p:contentPart>
          </mc:Choice>
          <mc:Fallback>
            <p:pic>
              <p:nvPicPr>
                <p:cNvPr id="222" name="Freihand 221">
                  <a:extLst>
                    <a:ext uri="{FF2B5EF4-FFF2-40B4-BE49-F238E27FC236}">
                      <a16:creationId xmlns:a16="http://schemas.microsoft.com/office/drawing/2014/main" id="{01298BE6-B092-4034-AFEC-68F3C6B71DAE}"/>
                    </a:ext>
                  </a:extLst>
                </p:cNvPr>
                <p:cNvPicPr/>
                <p:nvPr/>
              </p:nvPicPr>
              <p:blipFill>
                <a:blip r:embed="rId333"/>
                <a:stretch>
                  <a:fillRect/>
                </a:stretch>
              </p:blipFill>
              <p:spPr>
                <a:xfrm>
                  <a:off x="8051480" y="802667"/>
                  <a:ext cx="76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Freihand 222">
                  <a:extLst>
                    <a:ext uri="{FF2B5EF4-FFF2-40B4-BE49-F238E27FC236}">
                      <a16:creationId xmlns:a16="http://schemas.microsoft.com/office/drawing/2014/main" id="{62104E22-27CB-4553-A176-CE821A533279}"/>
                    </a:ext>
                  </a:extLst>
                </p14:cNvPr>
                <p14:cNvContentPartPr/>
                <p14:nvPr/>
              </p14:nvContentPartPr>
              <p14:xfrm>
                <a:off x="8044640" y="739307"/>
                <a:ext cx="99000" cy="165600"/>
              </p14:xfrm>
            </p:contentPart>
          </mc:Choice>
          <mc:Fallback>
            <p:pic>
              <p:nvPicPr>
                <p:cNvPr id="223" name="Freihand 222">
                  <a:extLst>
                    <a:ext uri="{FF2B5EF4-FFF2-40B4-BE49-F238E27FC236}">
                      <a16:creationId xmlns:a16="http://schemas.microsoft.com/office/drawing/2014/main" id="{62104E22-27CB-4553-A176-CE821A533279}"/>
                    </a:ext>
                  </a:extLst>
                </p:cNvPr>
                <p:cNvPicPr/>
                <p:nvPr/>
              </p:nvPicPr>
              <p:blipFill>
                <a:blip r:embed="rId335"/>
                <a:stretch>
                  <a:fillRect/>
                </a:stretch>
              </p:blipFill>
              <p:spPr>
                <a:xfrm>
                  <a:off x="8040320" y="734987"/>
                  <a:ext cx="107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4" name="Freihand 223">
                  <a:extLst>
                    <a:ext uri="{FF2B5EF4-FFF2-40B4-BE49-F238E27FC236}">
                      <a16:creationId xmlns:a16="http://schemas.microsoft.com/office/drawing/2014/main" id="{145047BA-7FE5-4CDD-ABD8-75349380AAEC}"/>
                    </a:ext>
                  </a:extLst>
                </p14:cNvPr>
                <p14:cNvContentPartPr/>
                <p14:nvPr/>
              </p14:nvContentPartPr>
              <p14:xfrm>
                <a:off x="8165960" y="749027"/>
                <a:ext cx="21600" cy="76320"/>
              </p14:xfrm>
            </p:contentPart>
          </mc:Choice>
          <mc:Fallback>
            <p:pic>
              <p:nvPicPr>
                <p:cNvPr id="224" name="Freihand 223">
                  <a:extLst>
                    <a:ext uri="{FF2B5EF4-FFF2-40B4-BE49-F238E27FC236}">
                      <a16:creationId xmlns:a16="http://schemas.microsoft.com/office/drawing/2014/main" id="{145047BA-7FE5-4CDD-ABD8-75349380AAEC}"/>
                    </a:ext>
                  </a:extLst>
                </p:cNvPr>
                <p:cNvPicPr/>
                <p:nvPr/>
              </p:nvPicPr>
              <p:blipFill>
                <a:blip r:embed="rId337"/>
                <a:stretch>
                  <a:fillRect/>
                </a:stretch>
              </p:blipFill>
              <p:spPr>
                <a:xfrm>
                  <a:off x="8161640" y="744707"/>
                  <a:ext cx="30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5" name="Freihand 224">
                  <a:extLst>
                    <a:ext uri="{FF2B5EF4-FFF2-40B4-BE49-F238E27FC236}">
                      <a16:creationId xmlns:a16="http://schemas.microsoft.com/office/drawing/2014/main" id="{43FFA8EB-8881-49EC-A6B8-77D347BDD294}"/>
                    </a:ext>
                  </a:extLst>
                </p14:cNvPr>
                <p14:cNvContentPartPr/>
                <p14:nvPr/>
              </p14:nvContentPartPr>
              <p14:xfrm>
                <a:off x="8209520" y="831107"/>
                <a:ext cx="55800" cy="73800"/>
              </p14:xfrm>
            </p:contentPart>
          </mc:Choice>
          <mc:Fallback>
            <p:pic>
              <p:nvPicPr>
                <p:cNvPr id="225" name="Freihand 224">
                  <a:extLst>
                    <a:ext uri="{FF2B5EF4-FFF2-40B4-BE49-F238E27FC236}">
                      <a16:creationId xmlns:a16="http://schemas.microsoft.com/office/drawing/2014/main" id="{43FFA8EB-8881-49EC-A6B8-77D347BDD294}"/>
                    </a:ext>
                  </a:extLst>
                </p:cNvPr>
                <p:cNvPicPr/>
                <p:nvPr/>
              </p:nvPicPr>
              <p:blipFill>
                <a:blip r:embed="rId339"/>
                <a:stretch>
                  <a:fillRect/>
                </a:stretch>
              </p:blipFill>
              <p:spPr>
                <a:xfrm>
                  <a:off x="8205200" y="826787"/>
                  <a:ext cx="64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6" name="Freihand 225">
                  <a:extLst>
                    <a:ext uri="{FF2B5EF4-FFF2-40B4-BE49-F238E27FC236}">
                      <a16:creationId xmlns:a16="http://schemas.microsoft.com/office/drawing/2014/main" id="{6C241BAF-F743-474C-8680-3595C15E02B2}"/>
                    </a:ext>
                  </a:extLst>
                </p14:cNvPr>
                <p14:cNvContentPartPr/>
                <p14:nvPr/>
              </p14:nvContentPartPr>
              <p14:xfrm>
                <a:off x="8161280" y="720587"/>
                <a:ext cx="144360" cy="229320"/>
              </p14:xfrm>
            </p:contentPart>
          </mc:Choice>
          <mc:Fallback>
            <p:pic>
              <p:nvPicPr>
                <p:cNvPr id="226" name="Freihand 225">
                  <a:extLst>
                    <a:ext uri="{FF2B5EF4-FFF2-40B4-BE49-F238E27FC236}">
                      <a16:creationId xmlns:a16="http://schemas.microsoft.com/office/drawing/2014/main" id="{6C241BAF-F743-474C-8680-3595C15E02B2}"/>
                    </a:ext>
                  </a:extLst>
                </p:cNvPr>
                <p:cNvPicPr/>
                <p:nvPr/>
              </p:nvPicPr>
              <p:blipFill>
                <a:blip r:embed="rId341"/>
                <a:stretch>
                  <a:fillRect/>
                </a:stretch>
              </p:blipFill>
              <p:spPr>
                <a:xfrm>
                  <a:off x="8156960" y="716267"/>
                  <a:ext cx="153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7" name="Freihand 226">
                  <a:extLst>
                    <a:ext uri="{FF2B5EF4-FFF2-40B4-BE49-F238E27FC236}">
                      <a16:creationId xmlns:a16="http://schemas.microsoft.com/office/drawing/2014/main" id="{03A5D2FD-21D8-40EB-94B3-019D7975B70A}"/>
                    </a:ext>
                  </a:extLst>
                </p14:cNvPr>
                <p14:cNvContentPartPr/>
                <p14:nvPr/>
              </p14:nvContentPartPr>
              <p14:xfrm>
                <a:off x="7661600" y="703307"/>
                <a:ext cx="757080" cy="334080"/>
              </p14:xfrm>
            </p:contentPart>
          </mc:Choice>
          <mc:Fallback>
            <p:pic>
              <p:nvPicPr>
                <p:cNvPr id="227" name="Freihand 226">
                  <a:extLst>
                    <a:ext uri="{FF2B5EF4-FFF2-40B4-BE49-F238E27FC236}">
                      <a16:creationId xmlns:a16="http://schemas.microsoft.com/office/drawing/2014/main" id="{03A5D2FD-21D8-40EB-94B3-019D7975B70A}"/>
                    </a:ext>
                  </a:extLst>
                </p:cNvPr>
                <p:cNvPicPr/>
                <p:nvPr/>
              </p:nvPicPr>
              <p:blipFill>
                <a:blip r:embed="rId343"/>
                <a:stretch>
                  <a:fillRect/>
                </a:stretch>
              </p:blipFill>
              <p:spPr>
                <a:xfrm>
                  <a:off x="7657280" y="698987"/>
                  <a:ext cx="7657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8" name="Freihand 227">
                  <a:extLst>
                    <a:ext uri="{FF2B5EF4-FFF2-40B4-BE49-F238E27FC236}">
                      <a16:creationId xmlns:a16="http://schemas.microsoft.com/office/drawing/2014/main" id="{987ED3D5-67E2-452F-A398-5766393F3D87}"/>
                    </a:ext>
                  </a:extLst>
                </p14:cNvPr>
                <p14:cNvContentPartPr/>
                <p14:nvPr/>
              </p14:nvContentPartPr>
              <p14:xfrm>
                <a:off x="8469080" y="723107"/>
                <a:ext cx="47880" cy="171000"/>
              </p14:xfrm>
            </p:contentPart>
          </mc:Choice>
          <mc:Fallback>
            <p:pic>
              <p:nvPicPr>
                <p:cNvPr id="228" name="Freihand 227">
                  <a:extLst>
                    <a:ext uri="{FF2B5EF4-FFF2-40B4-BE49-F238E27FC236}">
                      <a16:creationId xmlns:a16="http://schemas.microsoft.com/office/drawing/2014/main" id="{987ED3D5-67E2-452F-A398-5766393F3D87}"/>
                    </a:ext>
                  </a:extLst>
                </p:cNvPr>
                <p:cNvPicPr/>
                <p:nvPr/>
              </p:nvPicPr>
              <p:blipFill>
                <a:blip r:embed="rId345"/>
                <a:stretch>
                  <a:fillRect/>
                </a:stretch>
              </p:blipFill>
              <p:spPr>
                <a:xfrm>
                  <a:off x="8464760" y="718787"/>
                  <a:ext cx="56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9" name="Freihand 228">
                  <a:extLst>
                    <a:ext uri="{FF2B5EF4-FFF2-40B4-BE49-F238E27FC236}">
                      <a16:creationId xmlns:a16="http://schemas.microsoft.com/office/drawing/2014/main" id="{6638222F-EAC4-4C17-9633-D92CF20D8675}"/>
                    </a:ext>
                  </a:extLst>
                </p14:cNvPr>
                <p14:cNvContentPartPr/>
                <p14:nvPr/>
              </p14:nvContentPartPr>
              <p14:xfrm>
                <a:off x="8414360" y="746147"/>
                <a:ext cx="117360" cy="133200"/>
              </p14:xfrm>
            </p:contentPart>
          </mc:Choice>
          <mc:Fallback>
            <p:pic>
              <p:nvPicPr>
                <p:cNvPr id="229" name="Freihand 228">
                  <a:extLst>
                    <a:ext uri="{FF2B5EF4-FFF2-40B4-BE49-F238E27FC236}">
                      <a16:creationId xmlns:a16="http://schemas.microsoft.com/office/drawing/2014/main" id="{6638222F-EAC4-4C17-9633-D92CF20D8675}"/>
                    </a:ext>
                  </a:extLst>
                </p:cNvPr>
                <p:cNvPicPr/>
                <p:nvPr/>
              </p:nvPicPr>
              <p:blipFill>
                <a:blip r:embed="rId347"/>
                <a:stretch>
                  <a:fillRect/>
                </a:stretch>
              </p:blipFill>
              <p:spPr>
                <a:xfrm>
                  <a:off x="8410040" y="741827"/>
                  <a:ext cx="126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0" name="Freihand 229">
                  <a:extLst>
                    <a:ext uri="{FF2B5EF4-FFF2-40B4-BE49-F238E27FC236}">
                      <a16:creationId xmlns:a16="http://schemas.microsoft.com/office/drawing/2014/main" id="{B0FBB9EB-2004-4933-9A60-11B675AEC921}"/>
                    </a:ext>
                  </a:extLst>
                </p14:cNvPr>
                <p14:cNvContentPartPr/>
                <p14:nvPr/>
              </p14:nvContentPartPr>
              <p14:xfrm>
                <a:off x="8599040" y="789347"/>
                <a:ext cx="8640" cy="84240"/>
              </p14:xfrm>
            </p:contentPart>
          </mc:Choice>
          <mc:Fallback>
            <p:pic>
              <p:nvPicPr>
                <p:cNvPr id="230" name="Freihand 229">
                  <a:extLst>
                    <a:ext uri="{FF2B5EF4-FFF2-40B4-BE49-F238E27FC236}">
                      <a16:creationId xmlns:a16="http://schemas.microsoft.com/office/drawing/2014/main" id="{B0FBB9EB-2004-4933-9A60-11B675AEC921}"/>
                    </a:ext>
                  </a:extLst>
                </p:cNvPr>
                <p:cNvPicPr/>
                <p:nvPr/>
              </p:nvPicPr>
              <p:blipFill>
                <a:blip r:embed="rId349"/>
                <a:stretch>
                  <a:fillRect/>
                </a:stretch>
              </p:blipFill>
              <p:spPr>
                <a:xfrm>
                  <a:off x="8594720" y="785027"/>
                  <a:ext cx="17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1" name="Freihand 230">
                  <a:extLst>
                    <a:ext uri="{FF2B5EF4-FFF2-40B4-BE49-F238E27FC236}">
                      <a16:creationId xmlns:a16="http://schemas.microsoft.com/office/drawing/2014/main" id="{BBFC3C1C-D66D-41BC-A8BE-DB7841C713BE}"/>
                    </a:ext>
                  </a:extLst>
                </p14:cNvPr>
                <p14:cNvContentPartPr/>
                <p14:nvPr/>
              </p14:nvContentPartPr>
              <p14:xfrm>
                <a:off x="8569880" y="797627"/>
                <a:ext cx="92160" cy="39240"/>
              </p14:xfrm>
            </p:contentPart>
          </mc:Choice>
          <mc:Fallback>
            <p:pic>
              <p:nvPicPr>
                <p:cNvPr id="231" name="Freihand 230">
                  <a:extLst>
                    <a:ext uri="{FF2B5EF4-FFF2-40B4-BE49-F238E27FC236}">
                      <a16:creationId xmlns:a16="http://schemas.microsoft.com/office/drawing/2014/main" id="{BBFC3C1C-D66D-41BC-A8BE-DB7841C713BE}"/>
                    </a:ext>
                  </a:extLst>
                </p:cNvPr>
                <p:cNvPicPr/>
                <p:nvPr/>
              </p:nvPicPr>
              <p:blipFill>
                <a:blip r:embed="rId351"/>
                <a:stretch>
                  <a:fillRect/>
                </a:stretch>
              </p:blipFill>
              <p:spPr>
                <a:xfrm>
                  <a:off x="8565560" y="793307"/>
                  <a:ext cx="100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2" name="Freihand 231">
                  <a:extLst>
                    <a:ext uri="{FF2B5EF4-FFF2-40B4-BE49-F238E27FC236}">
                      <a16:creationId xmlns:a16="http://schemas.microsoft.com/office/drawing/2014/main" id="{D73707CF-3D2D-4DE4-9BEF-E21DD9BAC6C2}"/>
                    </a:ext>
                  </a:extLst>
                </p14:cNvPr>
                <p14:cNvContentPartPr/>
                <p14:nvPr/>
              </p14:nvContentPartPr>
              <p14:xfrm>
                <a:off x="8712800" y="729587"/>
                <a:ext cx="211680" cy="132840"/>
              </p14:xfrm>
            </p:contentPart>
          </mc:Choice>
          <mc:Fallback>
            <p:pic>
              <p:nvPicPr>
                <p:cNvPr id="232" name="Freihand 231">
                  <a:extLst>
                    <a:ext uri="{FF2B5EF4-FFF2-40B4-BE49-F238E27FC236}">
                      <a16:creationId xmlns:a16="http://schemas.microsoft.com/office/drawing/2014/main" id="{D73707CF-3D2D-4DE4-9BEF-E21DD9BAC6C2}"/>
                    </a:ext>
                  </a:extLst>
                </p:cNvPr>
                <p:cNvPicPr/>
                <p:nvPr/>
              </p:nvPicPr>
              <p:blipFill>
                <a:blip r:embed="rId353"/>
                <a:stretch>
                  <a:fillRect/>
                </a:stretch>
              </p:blipFill>
              <p:spPr>
                <a:xfrm>
                  <a:off x="8708480" y="725267"/>
                  <a:ext cx="220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3" name="Freihand 232">
                  <a:extLst>
                    <a:ext uri="{FF2B5EF4-FFF2-40B4-BE49-F238E27FC236}">
                      <a16:creationId xmlns:a16="http://schemas.microsoft.com/office/drawing/2014/main" id="{74296C22-3FB2-49A6-B790-7DD964F31105}"/>
                    </a:ext>
                  </a:extLst>
                </p14:cNvPr>
                <p14:cNvContentPartPr/>
                <p14:nvPr/>
              </p14:nvContentPartPr>
              <p14:xfrm>
                <a:off x="8821160" y="715187"/>
                <a:ext cx="62640" cy="92520"/>
              </p14:xfrm>
            </p:contentPart>
          </mc:Choice>
          <mc:Fallback>
            <p:pic>
              <p:nvPicPr>
                <p:cNvPr id="233" name="Freihand 232">
                  <a:extLst>
                    <a:ext uri="{FF2B5EF4-FFF2-40B4-BE49-F238E27FC236}">
                      <a16:creationId xmlns:a16="http://schemas.microsoft.com/office/drawing/2014/main" id="{74296C22-3FB2-49A6-B790-7DD964F31105}"/>
                    </a:ext>
                  </a:extLst>
                </p:cNvPr>
                <p:cNvPicPr/>
                <p:nvPr/>
              </p:nvPicPr>
              <p:blipFill>
                <a:blip r:embed="rId355"/>
                <a:stretch>
                  <a:fillRect/>
                </a:stretch>
              </p:blipFill>
              <p:spPr>
                <a:xfrm>
                  <a:off x="8816840" y="710867"/>
                  <a:ext cx="71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4" name="Freihand 233">
                  <a:extLst>
                    <a:ext uri="{FF2B5EF4-FFF2-40B4-BE49-F238E27FC236}">
                      <a16:creationId xmlns:a16="http://schemas.microsoft.com/office/drawing/2014/main" id="{EAB3B1CE-7E59-4017-81A9-CA7B313AEDF0}"/>
                    </a:ext>
                  </a:extLst>
                </p14:cNvPr>
                <p14:cNvContentPartPr/>
                <p14:nvPr/>
              </p14:nvContentPartPr>
              <p14:xfrm>
                <a:off x="8915480" y="817067"/>
                <a:ext cx="187920" cy="50400"/>
              </p14:xfrm>
            </p:contentPart>
          </mc:Choice>
          <mc:Fallback>
            <p:pic>
              <p:nvPicPr>
                <p:cNvPr id="234" name="Freihand 233">
                  <a:extLst>
                    <a:ext uri="{FF2B5EF4-FFF2-40B4-BE49-F238E27FC236}">
                      <a16:creationId xmlns:a16="http://schemas.microsoft.com/office/drawing/2014/main" id="{EAB3B1CE-7E59-4017-81A9-CA7B313AEDF0}"/>
                    </a:ext>
                  </a:extLst>
                </p:cNvPr>
                <p:cNvPicPr/>
                <p:nvPr/>
              </p:nvPicPr>
              <p:blipFill>
                <a:blip r:embed="rId357"/>
                <a:stretch>
                  <a:fillRect/>
                </a:stretch>
              </p:blipFill>
              <p:spPr>
                <a:xfrm>
                  <a:off x="8911160" y="812747"/>
                  <a:ext cx="196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5" name="Freihand 234">
                  <a:extLst>
                    <a:ext uri="{FF2B5EF4-FFF2-40B4-BE49-F238E27FC236}">
                      <a16:creationId xmlns:a16="http://schemas.microsoft.com/office/drawing/2014/main" id="{CD611E7A-9FF8-4F2C-BFB1-BD62C9723798}"/>
                    </a:ext>
                  </a:extLst>
                </p14:cNvPr>
                <p14:cNvContentPartPr/>
                <p14:nvPr/>
              </p14:nvContentPartPr>
              <p14:xfrm>
                <a:off x="9195560" y="832547"/>
                <a:ext cx="91440" cy="33840"/>
              </p14:xfrm>
            </p:contentPart>
          </mc:Choice>
          <mc:Fallback>
            <p:pic>
              <p:nvPicPr>
                <p:cNvPr id="235" name="Freihand 234">
                  <a:extLst>
                    <a:ext uri="{FF2B5EF4-FFF2-40B4-BE49-F238E27FC236}">
                      <a16:creationId xmlns:a16="http://schemas.microsoft.com/office/drawing/2014/main" id="{CD611E7A-9FF8-4F2C-BFB1-BD62C9723798}"/>
                    </a:ext>
                  </a:extLst>
                </p:cNvPr>
                <p:cNvPicPr/>
                <p:nvPr/>
              </p:nvPicPr>
              <p:blipFill>
                <a:blip r:embed="rId359"/>
                <a:stretch>
                  <a:fillRect/>
                </a:stretch>
              </p:blipFill>
              <p:spPr>
                <a:xfrm>
                  <a:off x="9191240" y="828227"/>
                  <a:ext cx="100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6" name="Freihand 235">
                  <a:extLst>
                    <a:ext uri="{FF2B5EF4-FFF2-40B4-BE49-F238E27FC236}">
                      <a16:creationId xmlns:a16="http://schemas.microsoft.com/office/drawing/2014/main" id="{ADF717A4-5546-48CA-86E4-680F2CF22214}"/>
                    </a:ext>
                  </a:extLst>
                </p14:cNvPr>
                <p14:cNvContentPartPr/>
                <p14:nvPr/>
              </p14:nvContentPartPr>
              <p14:xfrm>
                <a:off x="8935640" y="641747"/>
                <a:ext cx="103320" cy="272520"/>
              </p14:xfrm>
            </p:contentPart>
          </mc:Choice>
          <mc:Fallback>
            <p:pic>
              <p:nvPicPr>
                <p:cNvPr id="236" name="Freihand 235">
                  <a:extLst>
                    <a:ext uri="{FF2B5EF4-FFF2-40B4-BE49-F238E27FC236}">
                      <a16:creationId xmlns:a16="http://schemas.microsoft.com/office/drawing/2014/main" id="{ADF717A4-5546-48CA-86E4-680F2CF22214}"/>
                    </a:ext>
                  </a:extLst>
                </p:cNvPr>
                <p:cNvPicPr/>
                <p:nvPr/>
              </p:nvPicPr>
              <p:blipFill>
                <a:blip r:embed="rId361"/>
                <a:stretch>
                  <a:fillRect/>
                </a:stretch>
              </p:blipFill>
              <p:spPr>
                <a:xfrm>
                  <a:off x="8931320" y="637427"/>
                  <a:ext cx="1119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7" name="Freihand 236">
                  <a:extLst>
                    <a:ext uri="{FF2B5EF4-FFF2-40B4-BE49-F238E27FC236}">
                      <a16:creationId xmlns:a16="http://schemas.microsoft.com/office/drawing/2014/main" id="{1367AA4C-ADF3-46E6-B8FD-28D5A89A3D5E}"/>
                    </a:ext>
                  </a:extLst>
                </p14:cNvPr>
                <p14:cNvContentPartPr/>
                <p14:nvPr/>
              </p14:nvContentPartPr>
              <p14:xfrm>
                <a:off x="9296360" y="621947"/>
                <a:ext cx="62280" cy="224280"/>
              </p14:xfrm>
            </p:contentPart>
          </mc:Choice>
          <mc:Fallback>
            <p:pic>
              <p:nvPicPr>
                <p:cNvPr id="237" name="Freihand 236">
                  <a:extLst>
                    <a:ext uri="{FF2B5EF4-FFF2-40B4-BE49-F238E27FC236}">
                      <a16:creationId xmlns:a16="http://schemas.microsoft.com/office/drawing/2014/main" id="{1367AA4C-ADF3-46E6-B8FD-28D5A89A3D5E}"/>
                    </a:ext>
                  </a:extLst>
                </p:cNvPr>
                <p:cNvPicPr/>
                <p:nvPr/>
              </p:nvPicPr>
              <p:blipFill>
                <a:blip r:embed="rId363"/>
                <a:stretch>
                  <a:fillRect/>
                </a:stretch>
              </p:blipFill>
              <p:spPr>
                <a:xfrm>
                  <a:off x="9292040" y="617627"/>
                  <a:ext cx="70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8" name="Freihand 237">
                  <a:extLst>
                    <a:ext uri="{FF2B5EF4-FFF2-40B4-BE49-F238E27FC236}">
                      <a16:creationId xmlns:a16="http://schemas.microsoft.com/office/drawing/2014/main" id="{05F16C64-B551-4305-AF44-0D10BEDACB49}"/>
                    </a:ext>
                  </a:extLst>
                </p14:cNvPr>
                <p14:cNvContentPartPr/>
                <p14:nvPr/>
              </p14:nvContentPartPr>
              <p14:xfrm>
                <a:off x="9439280" y="629867"/>
                <a:ext cx="76320" cy="92880"/>
              </p14:xfrm>
            </p:contentPart>
          </mc:Choice>
          <mc:Fallback>
            <p:pic>
              <p:nvPicPr>
                <p:cNvPr id="238" name="Freihand 237">
                  <a:extLst>
                    <a:ext uri="{FF2B5EF4-FFF2-40B4-BE49-F238E27FC236}">
                      <a16:creationId xmlns:a16="http://schemas.microsoft.com/office/drawing/2014/main" id="{05F16C64-B551-4305-AF44-0D10BEDACB49}"/>
                    </a:ext>
                  </a:extLst>
                </p:cNvPr>
                <p:cNvPicPr/>
                <p:nvPr/>
              </p:nvPicPr>
              <p:blipFill>
                <a:blip r:embed="rId365"/>
                <a:stretch>
                  <a:fillRect/>
                </a:stretch>
              </p:blipFill>
              <p:spPr>
                <a:xfrm>
                  <a:off x="9434960" y="625547"/>
                  <a:ext cx="84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9" name="Freihand 238">
                  <a:extLst>
                    <a:ext uri="{FF2B5EF4-FFF2-40B4-BE49-F238E27FC236}">
                      <a16:creationId xmlns:a16="http://schemas.microsoft.com/office/drawing/2014/main" id="{4D9B7742-C37B-4F7B-BBFC-E2C591FFB291}"/>
                    </a:ext>
                  </a:extLst>
                </p14:cNvPr>
                <p14:cNvContentPartPr/>
                <p14:nvPr/>
              </p14:nvContentPartPr>
              <p14:xfrm>
                <a:off x="9552680" y="637787"/>
                <a:ext cx="80280" cy="192600"/>
              </p14:xfrm>
            </p:contentPart>
          </mc:Choice>
          <mc:Fallback>
            <p:pic>
              <p:nvPicPr>
                <p:cNvPr id="239" name="Freihand 238">
                  <a:extLst>
                    <a:ext uri="{FF2B5EF4-FFF2-40B4-BE49-F238E27FC236}">
                      <a16:creationId xmlns:a16="http://schemas.microsoft.com/office/drawing/2014/main" id="{4D9B7742-C37B-4F7B-BBFC-E2C591FFB291}"/>
                    </a:ext>
                  </a:extLst>
                </p:cNvPr>
                <p:cNvPicPr/>
                <p:nvPr/>
              </p:nvPicPr>
              <p:blipFill>
                <a:blip r:embed="rId367"/>
                <a:stretch>
                  <a:fillRect/>
                </a:stretch>
              </p:blipFill>
              <p:spPr>
                <a:xfrm>
                  <a:off x="9548360" y="633467"/>
                  <a:ext cx="88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0" name="Freihand 239">
                  <a:extLst>
                    <a:ext uri="{FF2B5EF4-FFF2-40B4-BE49-F238E27FC236}">
                      <a16:creationId xmlns:a16="http://schemas.microsoft.com/office/drawing/2014/main" id="{81C8E165-D4B3-4AA8-AB9D-8C9A11955998}"/>
                    </a:ext>
                  </a:extLst>
                </p14:cNvPr>
                <p14:cNvContentPartPr/>
                <p14:nvPr/>
              </p14:nvContentPartPr>
              <p14:xfrm>
                <a:off x="7141040" y="719867"/>
                <a:ext cx="372240" cy="223560"/>
              </p14:xfrm>
            </p:contentPart>
          </mc:Choice>
          <mc:Fallback>
            <p:pic>
              <p:nvPicPr>
                <p:cNvPr id="240" name="Freihand 239">
                  <a:extLst>
                    <a:ext uri="{FF2B5EF4-FFF2-40B4-BE49-F238E27FC236}">
                      <a16:creationId xmlns:a16="http://schemas.microsoft.com/office/drawing/2014/main" id="{81C8E165-D4B3-4AA8-AB9D-8C9A11955998}"/>
                    </a:ext>
                  </a:extLst>
                </p:cNvPr>
                <p:cNvPicPr/>
                <p:nvPr/>
              </p:nvPicPr>
              <p:blipFill>
                <a:blip r:embed="rId369"/>
                <a:stretch>
                  <a:fillRect/>
                </a:stretch>
              </p:blipFill>
              <p:spPr>
                <a:xfrm>
                  <a:off x="7136720" y="715547"/>
                  <a:ext cx="380880" cy="232200"/>
                </a:xfrm>
                <a:prstGeom prst="rect">
                  <a:avLst/>
                </a:prstGeom>
              </p:spPr>
            </p:pic>
          </mc:Fallback>
        </mc:AlternateContent>
      </p:grpSp>
      <p:grpSp>
        <p:nvGrpSpPr>
          <p:cNvPr id="243" name="Gruppieren 242">
            <a:extLst>
              <a:ext uri="{FF2B5EF4-FFF2-40B4-BE49-F238E27FC236}">
                <a16:creationId xmlns:a16="http://schemas.microsoft.com/office/drawing/2014/main" id="{D142F010-195E-4EB5-9F06-B9B3FCC64FB7}"/>
              </a:ext>
            </a:extLst>
          </p:cNvPr>
          <p:cNvGrpSpPr/>
          <p:nvPr/>
        </p:nvGrpSpPr>
        <p:grpSpPr>
          <a:xfrm>
            <a:off x="7783280" y="2148707"/>
            <a:ext cx="3464640" cy="1160280"/>
            <a:chOff x="7783280" y="2148707"/>
            <a:chExt cx="3464640" cy="1160280"/>
          </a:xfrm>
        </p:grpSpPr>
        <mc:AlternateContent xmlns:mc="http://schemas.openxmlformats.org/markup-compatibility/2006">
          <mc:Choice xmlns:p14="http://schemas.microsoft.com/office/powerpoint/2010/main" Requires="p14">
            <p:contentPart p14:bwMode="auto" r:id="rId370">
              <p14:nvContentPartPr>
                <p14:cNvPr id="31" name="Freihand 30">
                  <a:extLst>
                    <a:ext uri="{FF2B5EF4-FFF2-40B4-BE49-F238E27FC236}">
                      <a16:creationId xmlns:a16="http://schemas.microsoft.com/office/drawing/2014/main" id="{3733E410-63CE-4349-A2F0-53AC97217C31}"/>
                    </a:ext>
                  </a:extLst>
                </p14:cNvPr>
                <p14:cNvContentPartPr/>
                <p14:nvPr/>
              </p14:nvContentPartPr>
              <p14:xfrm>
                <a:off x="8222120" y="2429147"/>
                <a:ext cx="259560" cy="316440"/>
              </p14:xfrm>
            </p:contentPart>
          </mc:Choice>
          <mc:Fallback>
            <p:pic>
              <p:nvPicPr>
                <p:cNvPr id="31" name="Freihand 30">
                  <a:extLst>
                    <a:ext uri="{FF2B5EF4-FFF2-40B4-BE49-F238E27FC236}">
                      <a16:creationId xmlns:a16="http://schemas.microsoft.com/office/drawing/2014/main" id="{3733E410-63CE-4349-A2F0-53AC97217C31}"/>
                    </a:ext>
                  </a:extLst>
                </p:cNvPr>
                <p:cNvPicPr/>
                <p:nvPr/>
              </p:nvPicPr>
              <p:blipFill>
                <a:blip r:embed="rId371"/>
                <a:stretch>
                  <a:fillRect/>
                </a:stretch>
              </p:blipFill>
              <p:spPr>
                <a:xfrm>
                  <a:off x="8217800" y="2424827"/>
                  <a:ext cx="2682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8" name="Freihand 37">
                  <a:extLst>
                    <a:ext uri="{FF2B5EF4-FFF2-40B4-BE49-F238E27FC236}">
                      <a16:creationId xmlns:a16="http://schemas.microsoft.com/office/drawing/2014/main" id="{6D673954-0395-4FDD-B521-7B9EEBD16510}"/>
                    </a:ext>
                  </a:extLst>
                </p14:cNvPr>
                <p14:cNvContentPartPr/>
                <p14:nvPr/>
              </p14:nvContentPartPr>
              <p14:xfrm>
                <a:off x="8307800" y="2588627"/>
                <a:ext cx="145080" cy="27000"/>
              </p14:xfrm>
            </p:contentPart>
          </mc:Choice>
          <mc:Fallback>
            <p:pic>
              <p:nvPicPr>
                <p:cNvPr id="38" name="Freihand 37">
                  <a:extLst>
                    <a:ext uri="{FF2B5EF4-FFF2-40B4-BE49-F238E27FC236}">
                      <a16:creationId xmlns:a16="http://schemas.microsoft.com/office/drawing/2014/main" id="{6D673954-0395-4FDD-B521-7B9EEBD16510}"/>
                    </a:ext>
                  </a:extLst>
                </p:cNvPr>
                <p:cNvPicPr/>
                <p:nvPr/>
              </p:nvPicPr>
              <p:blipFill>
                <a:blip r:embed="rId373"/>
                <a:stretch>
                  <a:fillRect/>
                </a:stretch>
              </p:blipFill>
              <p:spPr>
                <a:xfrm>
                  <a:off x="8303480" y="2584307"/>
                  <a:ext cx="153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9" name="Freihand 38">
                  <a:extLst>
                    <a:ext uri="{FF2B5EF4-FFF2-40B4-BE49-F238E27FC236}">
                      <a16:creationId xmlns:a16="http://schemas.microsoft.com/office/drawing/2014/main" id="{0C35B4EB-EF1E-4422-A6CB-56239EEFE697}"/>
                    </a:ext>
                  </a:extLst>
                </p14:cNvPr>
                <p14:cNvContentPartPr/>
                <p14:nvPr/>
              </p14:nvContentPartPr>
              <p14:xfrm>
                <a:off x="8583920" y="2366507"/>
                <a:ext cx="135360" cy="362160"/>
              </p14:xfrm>
            </p:contentPart>
          </mc:Choice>
          <mc:Fallback>
            <p:pic>
              <p:nvPicPr>
                <p:cNvPr id="39" name="Freihand 38">
                  <a:extLst>
                    <a:ext uri="{FF2B5EF4-FFF2-40B4-BE49-F238E27FC236}">
                      <a16:creationId xmlns:a16="http://schemas.microsoft.com/office/drawing/2014/main" id="{0C35B4EB-EF1E-4422-A6CB-56239EEFE697}"/>
                    </a:ext>
                  </a:extLst>
                </p:cNvPr>
                <p:cNvPicPr/>
                <p:nvPr/>
              </p:nvPicPr>
              <p:blipFill>
                <a:blip r:embed="rId375"/>
                <a:stretch>
                  <a:fillRect/>
                </a:stretch>
              </p:blipFill>
              <p:spPr>
                <a:xfrm>
                  <a:off x="8579600" y="2362187"/>
                  <a:ext cx="1440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5" name="Freihand 44">
                  <a:extLst>
                    <a:ext uri="{FF2B5EF4-FFF2-40B4-BE49-F238E27FC236}">
                      <a16:creationId xmlns:a16="http://schemas.microsoft.com/office/drawing/2014/main" id="{E81A05F6-4595-4662-8C06-7DC50BA53C69}"/>
                    </a:ext>
                  </a:extLst>
                </p14:cNvPr>
                <p14:cNvContentPartPr/>
                <p14:nvPr/>
              </p14:nvContentPartPr>
              <p14:xfrm>
                <a:off x="8788400" y="2437427"/>
                <a:ext cx="178200" cy="167400"/>
              </p14:xfrm>
            </p:contentPart>
          </mc:Choice>
          <mc:Fallback>
            <p:pic>
              <p:nvPicPr>
                <p:cNvPr id="45" name="Freihand 44">
                  <a:extLst>
                    <a:ext uri="{FF2B5EF4-FFF2-40B4-BE49-F238E27FC236}">
                      <a16:creationId xmlns:a16="http://schemas.microsoft.com/office/drawing/2014/main" id="{E81A05F6-4595-4662-8C06-7DC50BA53C69}"/>
                    </a:ext>
                  </a:extLst>
                </p:cNvPr>
                <p:cNvPicPr/>
                <p:nvPr/>
              </p:nvPicPr>
              <p:blipFill>
                <a:blip r:embed="rId377"/>
                <a:stretch>
                  <a:fillRect/>
                </a:stretch>
              </p:blipFill>
              <p:spPr>
                <a:xfrm>
                  <a:off x="8784080" y="2433107"/>
                  <a:ext cx="186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6" name="Freihand 45">
                  <a:extLst>
                    <a:ext uri="{FF2B5EF4-FFF2-40B4-BE49-F238E27FC236}">
                      <a16:creationId xmlns:a16="http://schemas.microsoft.com/office/drawing/2014/main" id="{99ED8830-6115-4A46-BA05-C22462E461BA}"/>
                    </a:ext>
                  </a:extLst>
                </p14:cNvPr>
                <p14:cNvContentPartPr/>
                <p14:nvPr/>
              </p14:nvContentPartPr>
              <p14:xfrm>
                <a:off x="8964440" y="2481347"/>
                <a:ext cx="125280" cy="129600"/>
              </p14:xfrm>
            </p:contentPart>
          </mc:Choice>
          <mc:Fallback>
            <p:pic>
              <p:nvPicPr>
                <p:cNvPr id="46" name="Freihand 45">
                  <a:extLst>
                    <a:ext uri="{FF2B5EF4-FFF2-40B4-BE49-F238E27FC236}">
                      <a16:creationId xmlns:a16="http://schemas.microsoft.com/office/drawing/2014/main" id="{99ED8830-6115-4A46-BA05-C22462E461BA}"/>
                    </a:ext>
                  </a:extLst>
                </p:cNvPr>
                <p:cNvPicPr/>
                <p:nvPr/>
              </p:nvPicPr>
              <p:blipFill>
                <a:blip r:embed="rId379"/>
                <a:stretch>
                  <a:fillRect/>
                </a:stretch>
              </p:blipFill>
              <p:spPr>
                <a:xfrm>
                  <a:off x="8960120" y="2477027"/>
                  <a:ext cx="133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87" name="Freihand 86">
                  <a:extLst>
                    <a:ext uri="{FF2B5EF4-FFF2-40B4-BE49-F238E27FC236}">
                      <a16:creationId xmlns:a16="http://schemas.microsoft.com/office/drawing/2014/main" id="{E87F3ED1-F6CF-4F82-BAD0-7DF121A1BCD7}"/>
                    </a:ext>
                  </a:extLst>
                </p14:cNvPr>
                <p14:cNvContentPartPr/>
                <p14:nvPr/>
              </p14:nvContentPartPr>
              <p14:xfrm>
                <a:off x="9180080" y="2409707"/>
                <a:ext cx="155880" cy="168840"/>
              </p14:xfrm>
            </p:contentPart>
          </mc:Choice>
          <mc:Fallback>
            <p:pic>
              <p:nvPicPr>
                <p:cNvPr id="87" name="Freihand 86">
                  <a:extLst>
                    <a:ext uri="{FF2B5EF4-FFF2-40B4-BE49-F238E27FC236}">
                      <a16:creationId xmlns:a16="http://schemas.microsoft.com/office/drawing/2014/main" id="{E87F3ED1-F6CF-4F82-BAD0-7DF121A1BCD7}"/>
                    </a:ext>
                  </a:extLst>
                </p:cNvPr>
                <p:cNvPicPr/>
                <p:nvPr/>
              </p:nvPicPr>
              <p:blipFill>
                <a:blip r:embed="rId381"/>
                <a:stretch>
                  <a:fillRect/>
                </a:stretch>
              </p:blipFill>
              <p:spPr>
                <a:xfrm>
                  <a:off x="9175760" y="2405387"/>
                  <a:ext cx="164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88" name="Freihand 87">
                  <a:extLst>
                    <a:ext uri="{FF2B5EF4-FFF2-40B4-BE49-F238E27FC236}">
                      <a16:creationId xmlns:a16="http://schemas.microsoft.com/office/drawing/2014/main" id="{F01582F9-FEEA-4DB0-B38D-F958412D3E1D}"/>
                    </a:ext>
                  </a:extLst>
                </p14:cNvPr>
                <p14:cNvContentPartPr/>
                <p14:nvPr/>
              </p14:nvContentPartPr>
              <p14:xfrm>
                <a:off x="9375560" y="2422307"/>
                <a:ext cx="81720" cy="140400"/>
              </p14:xfrm>
            </p:contentPart>
          </mc:Choice>
          <mc:Fallback>
            <p:pic>
              <p:nvPicPr>
                <p:cNvPr id="88" name="Freihand 87">
                  <a:extLst>
                    <a:ext uri="{FF2B5EF4-FFF2-40B4-BE49-F238E27FC236}">
                      <a16:creationId xmlns:a16="http://schemas.microsoft.com/office/drawing/2014/main" id="{F01582F9-FEEA-4DB0-B38D-F958412D3E1D}"/>
                    </a:ext>
                  </a:extLst>
                </p:cNvPr>
                <p:cNvPicPr/>
                <p:nvPr/>
              </p:nvPicPr>
              <p:blipFill>
                <a:blip r:embed="rId383"/>
                <a:stretch>
                  <a:fillRect/>
                </a:stretch>
              </p:blipFill>
              <p:spPr>
                <a:xfrm>
                  <a:off x="9371240" y="2417987"/>
                  <a:ext cx="90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89" name="Freihand 88">
                  <a:extLst>
                    <a:ext uri="{FF2B5EF4-FFF2-40B4-BE49-F238E27FC236}">
                      <a16:creationId xmlns:a16="http://schemas.microsoft.com/office/drawing/2014/main" id="{47E6CB49-83FF-49DB-9EDC-8212D89DAD61}"/>
                    </a:ext>
                  </a:extLst>
                </p14:cNvPr>
                <p14:cNvContentPartPr/>
                <p14:nvPr/>
              </p14:nvContentPartPr>
              <p14:xfrm>
                <a:off x="9332720" y="2357507"/>
                <a:ext cx="105840" cy="87120"/>
              </p14:xfrm>
            </p:contentPart>
          </mc:Choice>
          <mc:Fallback>
            <p:pic>
              <p:nvPicPr>
                <p:cNvPr id="89" name="Freihand 88">
                  <a:extLst>
                    <a:ext uri="{FF2B5EF4-FFF2-40B4-BE49-F238E27FC236}">
                      <a16:creationId xmlns:a16="http://schemas.microsoft.com/office/drawing/2014/main" id="{47E6CB49-83FF-49DB-9EDC-8212D89DAD61}"/>
                    </a:ext>
                  </a:extLst>
                </p:cNvPr>
                <p:cNvPicPr/>
                <p:nvPr/>
              </p:nvPicPr>
              <p:blipFill>
                <a:blip r:embed="rId385"/>
                <a:stretch>
                  <a:fillRect/>
                </a:stretch>
              </p:blipFill>
              <p:spPr>
                <a:xfrm>
                  <a:off x="9328400" y="2353187"/>
                  <a:ext cx="114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90" name="Freihand 89">
                  <a:extLst>
                    <a:ext uri="{FF2B5EF4-FFF2-40B4-BE49-F238E27FC236}">
                      <a16:creationId xmlns:a16="http://schemas.microsoft.com/office/drawing/2014/main" id="{71943700-73BF-456D-9E55-04B07186F155}"/>
                    </a:ext>
                  </a:extLst>
                </p14:cNvPr>
                <p14:cNvContentPartPr/>
                <p14:nvPr/>
              </p14:nvContentPartPr>
              <p14:xfrm>
                <a:off x="9419840" y="2482427"/>
                <a:ext cx="74520" cy="110160"/>
              </p14:xfrm>
            </p:contentPart>
          </mc:Choice>
          <mc:Fallback>
            <p:pic>
              <p:nvPicPr>
                <p:cNvPr id="90" name="Freihand 89">
                  <a:extLst>
                    <a:ext uri="{FF2B5EF4-FFF2-40B4-BE49-F238E27FC236}">
                      <a16:creationId xmlns:a16="http://schemas.microsoft.com/office/drawing/2014/main" id="{71943700-73BF-456D-9E55-04B07186F155}"/>
                    </a:ext>
                  </a:extLst>
                </p:cNvPr>
                <p:cNvPicPr/>
                <p:nvPr/>
              </p:nvPicPr>
              <p:blipFill>
                <a:blip r:embed="rId387"/>
                <a:stretch>
                  <a:fillRect/>
                </a:stretch>
              </p:blipFill>
              <p:spPr>
                <a:xfrm>
                  <a:off x="9415520" y="2478107"/>
                  <a:ext cx="83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92" name="Freihand 91">
                  <a:extLst>
                    <a:ext uri="{FF2B5EF4-FFF2-40B4-BE49-F238E27FC236}">
                      <a16:creationId xmlns:a16="http://schemas.microsoft.com/office/drawing/2014/main" id="{6C91EF23-F319-48BE-A756-6223D43BD67A}"/>
                    </a:ext>
                  </a:extLst>
                </p14:cNvPr>
                <p14:cNvContentPartPr/>
                <p14:nvPr/>
              </p14:nvContentPartPr>
              <p14:xfrm>
                <a:off x="9404360" y="2307467"/>
                <a:ext cx="213120" cy="419400"/>
              </p14:xfrm>
            </p:contentPart>
          </mc:Choice>
          <mc:Fallback>
            <p:pic>
              <p:nvPicPr>
                <p:cNvPr id="92" name="Freihand 91">
                  <a:extLst>
                    <a:ext uri="{FF2B5EF4-FFF2-40B4-BE49-F238E27FC236}">
                      <a16:creationId xmlns:a16="http://schemas.microsoft.com/office/drawing/2014/main" id="{6C91EF23-F319-48BE-A756-6223D43BD67A}"/>
                    </a:ext>
                  </a:extLst>
                </p:cNvPr>
                <p:cNvPicPr/>
                <p:nvPr/>
              </p:nvPicPr>
              <p:blipFill>
                <a:blip r:embed="rId389"/>
                <a:stretch>
                  <a:fillRect/>
                </a:stretch>
              </p:blipFill>
              <p:spPr>
                <a:xfrm>
                  <a:off x="9400040" y="2303147"/>
                  <a:ext cx="22176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01" name="Freihand 100">
                  <a:extLst>
                    <a:ext uri="{FF2B5EF4-FFF2-40B4-BE49-F238E27FC236}">
                      <a16:creationId xmlns:a16="http://schemas.microsoft.com/office/drawing/2014/main" id="{545921EC-3838-4844-B967-11322BD45D17}"/>
                    </a:ext>
                  </a:extLst>
                </p14:cNvPr>
                <p14:cNvContentPartPr/>
                <p14:nvPr/>
              </p14:nvContentPartPr>
              <p14:xfrm>
                <a:off x="7783280" y="2514827"/>
                <a:ext cx="195480" cy="203760"/>
              </p14:xfrm>
            </p:contentPart>
          </mc:Choice>
          <mc:Fallback>
            <p:pic>
              <p:nvPicPr>
                <p:cNvPr id="101" name="Freihand 100">
                  <a:extLst>
                    <a:ext uri="{FF2B5EF4-FFF2-40B4-BE49-F238E27FC236}">
                      <a16:creationId xmlns:a16="http://schemas.microsoft.com/office/drawing/2014/main" id="{545921EC-3838-4844-B967-11322BD45D17}"/>
                    </a:ext>
                  </a:extLst>
                </p:cNvPr>
                <p:cNvPicPr/>
                <p:nvPr/>
              </p:nvPicPr>
              <p:blipFill>
                <a:blip r:embed="rId391"/>
                <a:stretch>
                  <a:fillRect/>
                </a:stretch>
              </p:blipFill>
              <p:spPr>
                <a:xfrm>
                  <a:off x="7778960" y="2510507"/>
                  <a:ext cx="204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05" name="Freihand 104">
                  <a:extLst>
                    <a:ext uri="{FF2B5EF4-FFF2-40B4-BE49-F238E27FC236}">
                      <a16:creationId xmlns:a16="http://schemas.microsoft.com/office/drawing/2014/main" id="{DBFF2039-DFE9-47C4-8519-3E0E4E9FBBC7}"/>
                    </a:ext>
                  </a:extLst>
                </p14:cNvPr>
                <p14:cNvContentPartPr/>
                <p14:nvPr/>
              </p14:nvContentPartPr>
              <p14:xfrm>
                <a:off x="7991720" y="2499347"/>
                <a:ext cx="114840" cy="166680"/>
              </p14:xfrm>
            </p:contentPart>
          </mc:Choice>
          <mc:Fallback>
            <p:pic>
              <p:nvPicPr>
                <p:cNvPr id="105" name="Freihand 104">
                  <a:extLst>
                    <a:ext uri="{FF2B5EF4-FFF2-40B4-BE49-F238E27FC236}">
                      <a16:creationId xmlns:a16="http://schemas.microsoft.com/office/drawing/2014/main" id="{DBFF2039-DFE9-47C4-8519-3E0E4E9FBBC7}"/>
                    </a:ext>
                  </a:extLst>
                </p:cNvPr>
                <p:cNvPicPr/>
                <p:nvPr/>
              </p:nvPicPr>
              <p:blipFill>
                <a:blip r:embed="rId393"/>
                <a:stretch>
                  <a:fillRect/>
                </a:stretch>
              </p:blipFill>
              <p:spPr>
                <a:xfrm>
                  <a:off x="7987400" y="2495027"/>
                  <a:ext cx="123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08" name="Freihand 107">
                  <a:extLst>
                    <a:ext uri="{FF2B5EF4-FFF2-40B4-BE49-F238E27FC236}">
                      <a16:creationId xmlns:a16="http://schemas.microsoft.com/office/drawing/2014/main" id="{2C37B60B-0059-475C-AFA4-D677216205CA}"/>
                    </a:ext>
                  </a:extLst>
                </p14:cNvPr>
                <p14:cNvContentPartPr/>
                <p14:nvPr/>
              </p14:nvContentPartPr>
              <p14:xfrm>
                <a:off x="8116280" y="2466947"/>
                <a:ext cx="110880" cy="167400"/>
              </p14:xfrm>
            </p:contentPart>
          </mc:Choice>
          <mc:Fallback>
            <p:pic>
              <p:nvPicPr>
                <p:cNvPr id="108" name="Freihand 107">
                  <a:extLst>
                    <a:ext uri="{FF2B5EF4-FFF2-40B4-BE49-F238E27FC236}">
                      <a16:creationId xmlns:a16="http://schemas.microsoft.com/office/drawing/2014/main" id="{2C37B60B-0059-475C-AFA4-D677216205CA}"/>
                    </a:ext>
                  </a:extLst>
                </p:cNvPr>
                <p:cNvPicPr/>
                <p:nvPr/>
              </p:nvPicPr>
              <p:blipFill>
                <a:blip r:embed="rId395"/>
                <a:stretch>
                  <a:fillRect/>
                </a:stretch>
              </p:blipFill>
              <p:spPr>
                <a:xfrm>
                  <a:off x="8111960" y="2462627"/>
                  <a:ext cx="1195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12" name="Freihand 111">
                  <a:extLst>
                    <a:ext uri="{FF2B5EF4-FFF2-40B4-BE49-F238E27FC236}">
                      <a16:creationId xmlns:a16="http://schemas.microsoft.com/office/drawing/2014/main" id="{13DAAFEB-6A7A-4FF6-9B69-5E57247F347A}"/>
                    </a:ext>
                  </a:extLst>
                </p14:cNvPr>
                <p14:cNvContentPartPr/>
                <p14:nvPr/>
              </p14:nvContentPartPr>
              <p14:xfrm>
                <a:off x="8217800" y="2438147"/>
                <a:ext cx="259920" cy="220320"/>
              </p14:xfrm>
            </p:contentPart>
          </mc:Choice>
          <mc:Fallback>
            <p:pic>
              <p:nvPicPr>
                <p:cNvPr id="112" name="Freihand 111">
                  <a:extLst>
                    <a:ext uri="{FF2B5EF4-FFF2-40B4-BE49-F238E27FC236}">
                      <a16:creationId xmlns:a16="http://schemas.microsoft.com/office/drawing/2014/main" id="{13DAAFEB-6A7A-4FF6-9B69-5E57247F347A}"/>
                    </a:ext>
                  </a:extLst>
                </p:cNvPr>
                <p:cNvPicPr/>
                <p:nvPr/>
              </p:nvPicPr>
              <p:blipFill>
                <a:blip r:embed="rId397"/>
                <a:stretch>
                  <a:fillRect/>
                </a:stretch>
              </p:blipFill>
              <p:spPr>
                <a:xfrm>
                  <a:off x="8213480" y="2433827"/>
                  <a:ext cx="268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20" name="Freihand 119">
                  <a:extLst>
                    <a:ext uri="{FF2B5EF4-FFF2-40B4-BE49-F238E27FC236}">
                      <a16:creationId xmlns:a16="http://schemas.microsoft.com/office/drawing/2014/main" id="{E7C2DCDC-B109-491E-A408-F2AC91EF3B89}"/>
                    </a:ext>
                  </a:extLst>
                </p14:cNvPr>
                <p14:cNvContentPartPr/>
                <p14:nvPr/>
              </p14:nvContentPartPr>
              <p14:xfrm>
                <a:off x="9802880" y="2428787"/>
                <a:ext cx="283680" cy="41040"/>
              </p14:xfrm>
            </p:contentPart>
          </mc:Choice>
          <mc:Fallback>
            <p:pic>
              <p:nvPicPr>
                <p:cNvPr id="120" name="Freihand 119">
                  <a:extLst>
                    <a:ext uri="{FF2B5EF4-FFF2-40B4-BE49-F238E27FC236}">
                      <a16:creationId xmlns:a16="http://schemas.microsoft.com/office/drawing/2014/main" id="{E7C2DCDC-B109-491E-A408-F2AC91EF3B89}"/>
                    </a:ext>
                  </a:extLst>
                </p:cNvPr>
                <p:cNvPicPr/>
                <p:nvPr/>
              </p:nvPicPr>
              <p:blipFill>
                <a:blip r:embed="rId399"/>
                <a:stretch>
                  <a:fillRect/>
                </a:stretch>
              </p:blipFill>
              <p:spPr>
                <a:xfrm>
                  <a:off x="9798560" y="2424467"/>
                  <a:ext cx="292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26" name="Freihand 125">
                  <a:extLst>
                    <a:ext uri="{FF2B5EF4-FFF2-40B4-BE49-F238E27FC236}">
                      <a16:creationId xmlns:a16="http://schemas.microsoft.com/office/drawing/2014/main" id="{B9E53635-6720-4E51-8DE2-33DD2A4A0393}"/>
                    </a:ext>
                  </a:extLst>
                </p14:cNvPr>
                <p14:cNvContentPartPr/>
                <p14:nvPr/>
              </p14:nvContentPartPr>
              <p14:xfrm>
                <a:off x="9870200" y="2495387"/>
                <a:ext cx="249120" cy="45000"/>
              </p14:xfrm>
            </p:contentPart>
          </mc:Choice>
          <mc:Fallback>
            <p:pic>
              <p:nvPicPr>
                <p:cNvPr id="126" name="Freihand 125">
                  <a:extLst>
                    <a:ext uri="{FF2B5EF4-FFF2-40B4-BE49-F238E27FC236}">
                      <a16:creationId xmlns:a16="http://schemas.microsoft.com/office/drawing/2014/main" id="{B9E53635-6720-4E51-8DE2-33DD2A4A0393}"/>
                    </a:ext>
                  </a:extLst>
                </p:cNvPr>
                <p:cNvPicPr/>
                <p:nvPr/>
              </p:nvPicPr>
              <p:blipFill>
                <a:blip r:embed="rId401"/>
                <a:stretch>
                  <a:fillRect/>
                </a:stretch>
              </p:blipFill>
              <p:spPr>
                <a:xfrm>
                  <a:off x="9865880" y="2491067"/>
                  <a:ext cx="257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29" name="Freihand 128">
                  <a:extLst>
                    <a:ext uri="{FF2B5EF4-FFF2-40B4-BE49-F238E27FC236}">
                      <a16:creationId xmlns:a16="http://schemas.microsoft.com/office/drawing/2014/main" id="{AB5F43D1-ADE3-46E5-A02F-E20761044BC9}"/>
                    </a:ext>
                  </a:extLst>
                </p14:cNvPr>
                <p14:cNvContentPartPr/>
                <p14:nvPr/>
              </p14:nvContentPartPr>
              <p14:xfrm>
                <a:off x="10256840" y="2386307"/>
                <a:ext cx="201960" cy="127800"/>
              </p14:xfrm>
            </p:contentPart>
          </mc:Choice>
          <mc:Fallback>
            <p:pic>
              <p:nvPicPr>
                <p:cNvPr id="129" name="Freihand 128">
                  <a:extLst>
                    <a:ext uri="{FF2B5EF4-FFF2-40B4-BE49-F238E27FC236}">
                      <a16:creationId xmlns:a16="http://schemas.microsoft.com/office/drawing/2014/main" id="{AB5F43D1-ADE3-46E5-A02F-E20761044BC9}"/>
                    </a:ext>
                  </a:extLst>
                </p:cNvPr>
                <p:cNvPicPr/>
                <p:nvPr/>
              </p:nvPicPr>
              <p:blipFill>
                <a:blip r:embed="rId403"/>
                <a:stretch>
                  <a:fillRect/>
                </a:stretch>
              </p:blipFill>
              <p:spPr>
                <a:xfrm>
                  <a:off x="10252520" y="2381987"/>
                  <a:ext cx="210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4" name="Freihand 143">
                  <a:extLst>
                    <a:ext uri="{FF2B5EF4-FFF2-40B4-BE49-F238E27FC236}">
                      <a16:creationId xmlns:a16="http://schemas.microsoft.com/office/drawing/2014/main" id="{6827F734-8C82-4FBD-A625-4CB35C26866A}"/>
                    </a:ext>
                  </a:extLst>
                </p14:cNvPr>
                <p14:cNvContentPartPr/>
                <p14:nvPr/>
              </p14:nvContentPartPr>
              <p14:xfrm>
                <a:off x="10496240" y="2399627"/>
                <a:ext cx="168840" cy="116280"/>
              </p14:xfrm>
            </p:contentPart>
          </mc:Choice>
          <mc:Fallback>
            <p:pic>
              <p:nvPicPr>
                <p:cNvPr id="144" name="Freihand 143">
                  <a:extLst>
                    <a:ext uri="{FF2B5EF4-FFF2-40B4-BE49-F238E27FC236}">
                      <a16:creationId xmlns:a16="http://schemas.microsoft.com/office/drawing/2014/main" id="{6827F734-8C82-4FBD-A625-4CB35C26866A}"/>
                    </a:ext>
                  </a:extLst>
                </p:cNvPr>
                <p:cNvPicPr/>
                <p:nvPr/>
              </p:nvPicPr>
              <p:blipFill>
                <a:blip r:embed="rId405"/>
                <a:stretch>
                  <a:fillRect/>
                </a:stretch>
              </p:blipFill>
              <p:spPr>
                <a:xfrm>
                  <a:off x="10491920" y="2395307"/>
                  <a:ext cx="177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5" name="Freihand 144">
                  <a:extLst>
                    <a:ext uri="{FF2B5EF4-FFF2-40B4-BE49-F238E27FC236}">
                      <a16:creationId xmlns:a16="http://schemas.microsoft.com/office/drawing/2014/main" id="{EB986C6A-1442-4BDE-A53A-AC2E7BADF07F}"/>
                    </a:ext>
                  </a:extLst>
                </p14:cNvPr>
                <p14:cNvContentPartPr/>
                <p14:nvPr/>
              </p14:nvContentPartPr>
              <p14:xfrm>
                <a:off x="10693160" y="2402507"/>
                <a:ext cx="355680" cy="118440"/>
              </p14:xfrm>
            </p:contentPart>
          </mc:Choice>
          <mc:Fallback>
            <p:pic>
              <p:nvPicPr>
                <p:cNvPr id="145" name="Freihand 144">
                  <a:extLst>
                    <a:ext uri="{FF2B5EF4-FFF2-40B4-BE49-F238E27FC236}">
                      <a16:creationId xmlns:a16="http://schemas.microsoft.com/office/drawing/2014/main" id="{EB986C6A-1442-4BDE-A53A-AC2E7BADF07F}"/>
                    </a:ext>
                  </a:extLst>
                </p:cNvPr>
                <p:cNvPicPr/>
                <p:nvPr/>
              </p:nvPicPr>
              <p:blipFill>
                <a:blip r:embed="rId407"/>
                <a:stretch>
                  <a:fillRect/>
                </a:stretch>
              </p:blipFill>
              <p:spPr>
                <a:xfrm>
                  <a:off x="10688840" y="2398187"/>
                  <a:ext cx="364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1" name="Freihand 150">
                  <a:extLst>
                    <a:ext uri="{FF2B5EF4-FFF2-40B4-BE49-F238E27FC236}">
                      <a16:creationId xmlns:a16="http://schemas.microsoft.com/office/drawing/2014/main" id="{0A111E0A-1EB5-43AD-9259-4EE67E570684}"/>
                    </a:ext>
                  </a:extLst>
                </p14:cNvPr>
                <p14:cNvContentPartPr/>
                <p14:nvPr/>
              </p14:nvContentPartPr>
              <p14:xfrm>
                <a:off x="11103200" y="2405387"/>
                <a:ext cx="144720" cy="134280"/>
              </p14:xfrm>
            </p:contentPart>
          </mc:Choice>
          <mc:Fallback>
            <p:pic>
              <p:nvPicPr>
                <p:cNvPr id="151" name="Freihand 150">
                  <a:extLst>
                    <a:ext uri="{FF2B5EF4-FFF2-40B4-BE49-F238E27FC236}">
                      <a16:creationId xmlns:a16="http://schemas.microsoft.com/office/drawing/2014/main" id="{0A111E0A-1EB5-43AD-9259-4EE67E570684}"/>
                    </a:ext>
                  </a:extLst>
                </p:cNvPr>
                <p:cNvPicPr/>
                <p:nvPr/>
              </p:nvPicPr>
              <p:blipFill>
                <a:blip r:embed="rId409"/>
                <a:stretch>
                  <a:fillRect/>
                </a:stretch>
              </p:blipFill>
              <p:spPr>
                <a:xfrm>
                  <a:off x="11098880" y="2401067"/>
                  <a:ext cx="153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3" name="Freihand 152">
                  <a:extLst>
                    <a:ext uri="{FF2B5EF4-FFF2-40B4-BE49-F238E27FC236}">
                      <a16:creationId xmlns:a16="http://schemas.microsoft.com/office/drawing/2014/main" id="{B37E63A7-2303-4807-AB99-D5798632BABD}"/>
                    </a:ext>
                  </a:extLst>
                </p14:cNvPr>
                <p14:cNvContentPartPr/>
                <p14:nvPr/>
              </p14:nvContentPartPr>
              <p14:xfrm>
                <a:off x="9670400" y="2148707"/>
                <a:ext cx="100080" cy="108000"/>
              </p14:xfrm>
            </p:contentPart>
          </mc:Choice>
          <mc:Fallback>
            <p:pic>
              <p:nvPicPr>
                <p:cNvPr id="153" name="Freihand 152">
                  <a:extLst>
                    <a:ext uri="{FF2B5EF4-FFF2-40B4-BE49-F238E27FC236}">
                      <a16:creationId xmlns:a16="http://schemas.microsoft.com/office/drawing/2014/main" id="{B37E63A7-2303-4807-AB99-D5798632BABD}"/>
                    </a:ext>
                  </a:extLst>
                </p:cNvPr>
                <p:cNvPicPr/>
                <p:nvPr/>
              </p:nvPicPr>
              <p:blipFill>
                <a:blip r:embed="rId411"/>
                <a:stretch>
                  <a:fillRect/>
                </a:stretch>
              </p:blipFill>
              <p:spPr>
                <a:xfrm>
                  <a:off x="9666080" y="2144387"/>
                  <a:ext cx="108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6" name="Freihand 165">
                  <a:extLst>
                    <a:ext uri="{FF2B5EF4-FFF2-40B4-BE49-F238E27FC236}">
                      <a16:creationId xmlns:a16="http://schemas.microsoft.com/office/drawing/2014/main" id="{889A22A1-98E0-4A6E-9B84-01500D2510FE}"/>
                    </a:ext>
                  </a:extLst>
                </p14:cNvPr>
                <p14:cNvContentPartPr/>
                <p14:nvPr/>
              </p14:nvContentPartPr>
              <p14:xfrm>
                <a:off x="8665280" y="3027827"/>
                <a:ext cx="159120" cy="176760"/>
              </p14:xfrm>
            </p:contentPart>
          </mc:Choice>
          <mc:Fallback>
            <p:pic>
              <p:nvPicPr>
                <p:cNvPr id="166" name="Freihand 165">
                  <a:extLst>
                    <a:ext uri="{FF2B5EF4-FFF2-40B4-BE49-F238E27FC236}">
                      <a16:creationId xmlns:a16="http://schemas.microsoft.com/office/drawing/2014/main" id="{889A22A1-98E0-4A6E-9B84-01500D2510FE}"/>
                    </a:ext>
                  </a:extLst>
                </p:cNvPr>
                <p:cNvPicPr/>
                <p:nvPr/>
              </p:nvPicPr>
              <p:blipFill>
                <a:blip r:embed="rId413"/>
                <a:stretch>
                  <a:fillRect/>
                </a:stretch>
              </p:blipFill>
              <p:spPr>
                <a:xfrm>
                  <a:off x="8660960" y="3023507"/>
                  <a:ext cx="167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3" name="Freihand 172">
                  <a:extLst>
                    <a:ext uri="{FF2B5EF4-FFF2-40B4-BE49-F238E27FC236}">
                      <a16:creationId xmlns:a16="http://schemas.microsoft.com/office/drawing/2014/main" id="{08EBE96C-292C-4059-AEF8-A74E73802894}"/>
                    </a:ext>
                  </a:extLst>
                </p14:cNvPr>
                <p14:cNvContentPartPr/>
                <p14:nvPr/>
              </p14:nvContentPartPr>
              <p14:xfrm>
                <a:off x="8990720" y="3034307"/>
                <a:ext cx="9000" cy="146880"/>
              </p14:xfrm>
            </p:contentPart>
          </mc:Choice>
          <mc:Fallback>
            <p:pic>
              <p:nvPicPr>
                <p:cNvPr id="173" name="Freihand 172">
                  <a:extLst>
                    <a:ext uri="{FF2B5EF4-FFF2-40B4-BE49-F238E27FC236}">
                      <a16:creationId xmlns:a16="http://schemas.microsoft.com/office/drawing/2014/main" id="{08EBE96C-292C-4059-AEF8-A74E73802894}"/>
                    </a:ext>
                  </a:extLst>
                </p:cNvPr>
                <p:cNvPicPr/>
                <p:nvPr/>
              </p:nvPicPr>
              <p:blipFill>
                <a:blip r:embed="rId415"/>
                <a:stretch>
                  <a:fillRect/>
                </a:stretch>
              </p:blipFill>
              <p:spPr>
                <a:xfrm>
                  <a:off x="8986400" y="3029987"/>
                  <a:ext cx="17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8" name="Freihand 177">
                  <a:extLst>
                    <a:ext uri="{FF2B5EF4-FFF2-40B4-BE49-F238E27FC236}">
                      <a16:creationId xmlns:a16="http://schemas.microsoft.com/office/drawing/2014/main" id="{6842D071-794B-4810-8373-9E1A5C7B6D70}"/>
                    </a:ext>
                  </a:extLst>
                </p14:cNvPr>
                <p14:cNvContentPartPr/>
                <p14:nvPr/>
              </p14:nvContentPartPr>
              <p14:xfrm>
                <a:off x="8961200" y="3084707"/>
                <a:ext cx="102600" cy="14400"/>
              </p14:xfrm>
            </p:contentPart>
          </mc:Choice>
          <mc:Fallback>
            <p:pic>
              <p:nvPicPr>
                <p:cNvPr id="178" name="Freihand 177">
                  <a:extLst>
                    <a:ext uri="{FF2B5EF4-FFF2-40B4-BE49-F238E27FC236}">
                      <a16:creationId xmlns:a16="http://schemas.microsoft.com/office/drawing/2014/main" id="{6842D071-794B-4810-8373-9E1A5C7B6D70}"/>
                    </a:ext>
                  </a:extLst>
                </p:cNvPr>
                <p:cNvPicPr/>
                <p:nvPr/>
              </p:nvPicPr>
              <p:blipFill>
                <a:blip r:embed="rId417"/>
                <a:stretch>
                  <a:fillRect/>
                </a:stretch>
              </p:blipFill>
              <p:spPr>
                <a:xfrm>
                  <a:off x="8956880" y="3080387"/>
                  <a:ext cx="111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85" name="Freihand 184">
                  <a:extLst>
                    <a:ext uri="{FF2B5EF4-FFF2-40B4-BE49-F238E27FC236}">
                      <a16:creationId xmlns:a16="http://schemas.microsoft.com/office/drawing/2014/main" id="{6488F17A-7492-4B45-BBBD-8FCC60790532}"/>
                    </a:ext>
                  </a:extLst>
                </p14:cNvPr>
                <p14:cNvContentPartPr/>
                <p14:nvPr/>
              </p14:nvContentPartPr>
              <p14:xfrm>
                <a:off x="9160640" y="2983547"/>
                <a:ext cx="100800" cy="153000"/>
              </p14:xfrm>
            </p:contentPart>
          </mc:Choice>
          <mc:Fallback>
            <p:pic>
              <p:nvPicPr>
                <p:cNvPr id="185" name="Freihand 184">
                  <a:extLst>
                    <a:ext uri="{FF2B5EF4-FFF2-40B4-BE49-F238E27FC236}">
                      <a16:creationId xmlns:a16="http://schemas.microsoft.com/office/drawing/2014/main" id="{6488F17A-7492-4B45-BBBD-8FCC60790532}"/>
                    </a:ext>
                  </a:extLst>
                </p:cNvPr>
                <p:cNvPicPr/>
                <p:nvPr/>
              </p:nvPicPr>
              <p:blipFill>
                <a:blip r:embed="rId419"/>
                <a:stretch>
                  <a:fillRect/>
                </a:stretch>
              </p:blipFill>
              <p:spPr>
                <a:xfrm>
                  <a:off x="9156320" y="2979227"/>
                  <a:ext cx="109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86" name="Freihand 185">
                  <a:extLst>
                    <a:ext uri="{FF2B5EF4-FFF2-40B4-BE49-F238E27FC236}">
                      <a16:creationId xmlns:a16="http://schemas.microsoft.com/office/drawing/2014/main" id="{3489A3CE-0F8B-4940-8EB4-AD66BFAAC1B1}"/>
                    </a:ext>
                  </a:extLst>
                </p14:cNvPr>
                <p14:cNvContentPartPr/>
                <p14:nvPr/>
              </p14:nvContentPartPr>
              <p14:xfrm>
                <a:off x="9382040" y="2986067"/>
                <a:ext cx="48240" cy="119880"/>
              </p14:xfrm>
            </p:contentPart>
          </mc:Choice>
          <mc:Fallback>
            <p:pic>
              <p:nvPicPr>
                <p:cNvPr id="186" name="Freihand 185">
                  <a:extLst>
                    <a:ext uri="{FF2B5EF4-FFF2-40B4-BE49-F238E27FC236}">
                      <a16:creationId xmlns:a16="http://schemas.microsoft.com/office/drawing/2014/main" id="{3489A3CE-0F8B-4940-8EB4-AD66BFAAC1B1}"/>
                    </a:ext>
                  </a:extLst>
                </p:cNvPr>
                <p:cNvPicPr/>
                <p:nvPr/>
              </p:nvPicPr>
              <p:blipFill>
                <a:blip r:embed="rId421"/>
                <a:stretch>
                  <a:fillRect/>
                </a:stretch>
              </p:blipFill>
              <p:spPr>
                <a:xfrm>
                  <a:off x="9377720" y="2981747"/>
                  <a:ext cx="56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87" name="Freihand 186">
                  <a:extLst>
                    <a:ext uri="{FF2B5EF4-FFF2-40B4-BE49-F238E27FC236}">
                      <a16:creationId xmlns:a16="http://schemas.microsoft.com/office/drawing/2014/main" id="{7C20BED7-E28F-451C-9052-2A9224CA57C2}"/>
                    </a:ext>
                  </a:extLst>
                </p14:cNvPr>
                <p14:cNvContentPartPr/>
                <p14:nvPr/>
              </p14:nvContentPartPr>
              <p14:xfrm>
                <a:off x="9322280" y="2921627"/>
                <a:ext cx="83160" cy="61200"/>
              </p14:xfrm>
            </p:contentPart>
          </mc:Choice>
          <mc:Fallback>
            <p:pic>
              <p:nvPicPr>
                <p:cNvPr id="187" name="Freihand 186">
                  <a:extLst>
                    <a:ext uri="{FF2B5EF4-FFF2-40B4-BE49-F238E27FC236}">
                      <a16:creationId xmlns:a16="http://schemas.microsoft.com/office/drawing/2014/main" id="{7C20BED7-E28F-451C-9052-2A9224CA57C2}"/>
                    </a:ext>
                  </a:extLst>
                </p:cNvPr>
                <p:cNvPicPr/>
                <p:nvPr/>
              </p:nvPicPr>
              <p:blipFill>
                <a:blip r:embed="rId423"/>
                <a:stretch>
                  <a:fillRect/>
                </a:stretch>
              </p:blipFill>
              <p:spPr>
                <a:xfrm>
                  <a:off x="9317960" y="2917307"/>
                  <a:ext cx="91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88" name="Freihand 187">
                  <a:extLst>
                    <a:ext uri="{FF2B5EF4-FFF2-40B4-BE49-F238E27FC236}">
                      <a16:creationId xmlns:a16="http://schemas.microsoft.com/office/drawing/2014/main" id="{CCD81E8E-1208-44B7-A13F-8F79E81A499C}"/>
                    </a:ext>
                  </a:extLst>
                </p14:cNvPr>
                <p14:cNvContentPartPr/>
                <p14:nvPr/>
              </p14:nvContentPartPr>
              <p14:xfrm>
                <a:off x="9456920" y="3039347"/>
                <a:ext cx="59040" cy="87480"/>
              </p14:xfrm>
            </p:contentPart>
          </mc:Choice>
          <mc:Fallback>
            <p:pic>
              <p:nvPicPr>
                <p:cNvPr id="188" name="Freihand 187">
                  <a:extLst>
                    <a:ext uri="{FF2B5EF4-FFF2-40B4-BE49-F238E27FC236}">
                      <a16:creationId xmlns:a16="http://schemas.microsoft.com/office/drawing/2014/main" id="{CCD81E8E-1208-44B7-A13F-8F79E81A499C}"/>
                    </a:ext>
                  </a:extLst>
                </p:cNvPr>
                <p:cNvPicPr/>
                <p:nvPr/>
              </p:nvPicPr>
              <p:blipFill>
                <a:blip r:embed="rId425"/>
                <a:stretch>
                  <a:fillRect/>
                </a:stretch>
              </p:blipFill>
              <p:spPr>
                <a:xfrm>
                  <a:off x="9452600" y="3035027"/>
                  <a:ext cx="67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89" name="Freihand 188">
                  <a:extLst>
                    <a:ext uri="{FF2B5EF4-FFF2-40B4-BE49-F238E27FC236}">
                      <a16:creationId xmlns:a16="http://schemas.microsoft.com/office/drawing/2014/main" id="{F0A3E9D8-DD74-4181-8B20-6D3575D35D1A}"/>
                    </a:ext>
                  </a:extLst>
                </p14:cNvPr>
                <p14:cNvContentPartPr/>
                <p14:nvPr/>
              </p14:nvContentPartPr>
              <p14:xfrm>
                <a:off x="9513080" y="2891747"/>
                <a:ext cx="119880" cy="362160"/>
              </p14:xfrm>
            </p:contentPart>
          </mc:Choice>
          <mc:Fallback>
            <p:pic>
              <p:nvPicPr>
                <p:cNvPr id="189" name="Freihand 188">
                  <a:extLst>
                    <a:ext uri="{FF2B5EF4-FFF2-40B4-BE49-F238E27FC236}">
                      <a16:creationId xmlns:a16="http://schemas.microsoft.com/office/drawing/2014/main" id="{F0A3E9D8-DD74-4181-8B20-6D3575D35D1A}"/>
                    </a:ext>
                  </a:extLst>
                </p:cNvPr>
                <p:cNvPicPr/>
                <p:nvPr/>
              </p:nvPicPr>
              <p:blipFill>
                <a:blip r:embed="rId427"/>
                <a:stretch>
                  <a:fillRect/>
                </a:stretch>
              </p:blipFill>
              <p:spPr>
                <a:xfrm>
                  <a:off x="9508760" y="2887427"/>
                  <a:ext cx="1285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90" name="Freihand 189">
                  <a:extLst>
                    <a:ext uri="{FF2B5EF4-FFF2-40B4-BE49-F238E27FC236}">
                      <a16:creationId xmlns:a16="http://schemas.microsoft.com/office/drawing/2014/main" id="{A763F51D-69E2-467A-9F01-C88115777771}"/>
                    </a:ext>
                  </a:extLst>
                </p14:cNvPr>
                <p14:cNvContentPartPr/>
                <p14:nvPr/>
              </p14:nvContentPartPr>
              <p14:xfrm>
                <a:off x="8524520" y="2966627"/>
                <a:ext cx="107280" cy="342360"/>
              </p14:xfrm>
            </p:contentPart>
          </mc:Choice>
          <mc:Fallback>
            <p:pic>
              <p:nvPicPr>
                <p:cNvPr id="190" name="Freihand 189">
                  <a:extLst>
                    <a:ext uri="{FF2B5EF4-FFF2-40B4-BE49-F238E27FC236}">
                      <a16:creationId xmlns:a16="http://schemas.microsoft.com/office/drawing/2014/main" id="{A763F51D-69E2-467A-9F01-C88115777771}"/>
                    </a:ext>
                  </a:extLst>
                </p:cNvPr>
                <p:cNvPicPr/>
                <p:nvPr/>
              </p:nvPicPr>
              <p:blipFill>
                <a:blip r:embed="rId429"/>
                <a:stretch>
                  <a:fillRect/>
                </a:stretch>
              </p:blipFill>
              <p:spPr>
                <a:xfrm>
                  <a:off x="8520200" y="2962307"/>
                  <a:ext cx="1159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92" name="Freihand 191">
                  <a:extLst>
                    <a:ext uri="{FF2B5EF4-FFF2-40B4-BE49-F238E27FC236}">
                      <a16:creationId xmlns:a16="http://schemas.microsoft.com/office/drawing/2014/main" id="{6B3E6359-E526-418B-AB94-E2F1BC886850}"/>
                    </a:ext>
                  </a:extLst>
                </p14:cNvPr>
                <p14:cNvContentPartPr/>
                <p14:nvPr/>
              </p14:nvContentPartPr>
              <p14:xfrm>
                <a:off x="9781280" y="3062027"/>
                <a:ext cx="294120" cy="28800"/>
              </p14:xfrm>
            </p:contentPart>
          </mc:Choice>
          <mc:Fallback>
            <p:pic>
              <p:nvPicPr>
                <p:cNvPr id="192" name="Freihand 191">
                  <a:extLst>
                    <a:ext uri="{FF2B5EF4-FFF2-40B4-BE49-F238E27FC236}">
                      <a16:creationId xmlns:a16="http://schemas.microsoft.com/office/drawing/2014/main" id="{6B3E6359-E526-418B-AB94-E2F1BC886850}"/>
                    </a:ext>
                  </a:extLst>
                </p:cNvPr>
                <p:cNvPicPr/>
                <p:nvPr/>
              </p:nvPicPr>
              <p:blipFill>
                <a:blip r:embed="rId431"/>
                <a:stretch>
                  <a:fillRect/>
                </a:stretch>
              </p:blipFill>
              <p:spPr>
                <a:xfrm>
                  <a:off x="9776960" y="3057707"/>
                  <a:ext cx="302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93" name="Freihand 192">
                  <a:extLst>
                    <a:ext uri="{FF2B5EF4-FFF2-40B4-BE49-F238E27FC236}">
                      <a16:creationId xmlns:a16="http://schemas.microsoft.com/office/drawing/2014/main" id="{B333EFD8-D86D-44AE-AEAC-B1DCD2278E38}"/>
                    </a:ext>
                  </a:extLst>
                </p14:cNvPr>
                <p14:cNvContentPartPr/>
                <p14:nvPr/>
              </p14:nvContentPartPr>
              <p14:xfrm>
                <a:off x="9846080" y="3115307"/>
                <a:ext cx="225720" cy="30960"/>
              </p14:xfrm>
            </p:contentPart>
          </mc:Choice>
          <mc:Fallback>
            <p:pic>
              <p:nvPicPr>
                <p:cNvPr id="193" name="Freihand 192">
                  <a:extLst>
                    <a:ext uri="{FF2B5EF4-FFF2-40B4-BE49-F238E27FC236}">
                      <a16:creationId xmlns:a16="http://schemas.microsoft.com/office/drawing/2014/main" id="{B333EFD8-D86D-44AE-AEAC-B1DCD2278E38}"/>
                    </a:ext>
                  </a:extLst>
                </p:cNvPr>
                <p:cNvPicPr/>
                <p:nvPr/>
              </p:nvPicPr>
              <p:blipFill>
                <a:blip r:embed="rId433"/>
                <a:stretch>
                  <a:fillRect/>
                </a:stretch>
              </p:blipFill>
              <p:spPr>
                <a:xfrm>
                  <a:off x="9841760" y="3110987"/>
                  <a:ext cx="234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95" name="Freihand 194">
                  <a:extLst>
                    <a:ext uri="{FF2B5EF4-FFF2-40B4-BE49-F238E27FC236}">
                      <a16:creationId xmlns:a16="http://schemas.microsoft.com/office/drawing/2014/main" id="{C23F6E52-CF86-4AFF-8DE5-D791C7F48974}"/>
                    </a:ext>
                  </a:extLst>
                </p14:cNvPr>
                <p14:cNvContentPartPr/>
                <p14:nvPr/>
              </p14:nvContentPartPr>
              <p14:xfrm>
                <a:off x="10239200" y="2923787"/>
                <a:ext cx="266400" cy="143280"/>
              </p14:xfrm>
            </p:contentPart>
          </mc:Choice>
          <mc:Fallback>
            <p:pic>
              <p:nvPicPr>
                <p:cNvPr id="195" name="Freihand 194">
                  <a:extLst>
                    <a:ext uri="{FF2B5EF4-FFF2-40B4-BE49-F238E27FC236}">
                      <a16:creationId xmlns:a16="http://schemas.microsoft.com/office/drawing/2014/main" id="{C23F6E52-CF86-4AFF-8DE5-D791C7F48974}"/>
                    </a:ext>
                  </a:extLst>
                </p:cNvPr>
                <p:cNvPicPr/>
                <p:nvPr/>
              </p:nvPicPr>
              <p:blipFill>
                <a:blip r:embed="rId435"/>
                <a:stretch>
                  <a:fillRect/>
                </a:stretch>
              </p:blipFill>
              <p:spPr>
                <a:xfrm>
                  <a:off x="10234880" y="2919467"/>
                  <a:ext cx="275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97" name="Freihand 196">
                  <a:extLst>
                    <a:ext uri="{FF2B5EF4-FFF2-40B4-BE49-F238E27FC236}">
                      <a16:creationId xmlns:a16="http://schemas.microsoft.com/office/drawing/2014/main" id="{FB9A9A1C-AB9D-469F-97A2-A80C51FB5837}"/>
                    </a:ext>
                  </a:extLst>
                </p14:cNvPr>
                <p14:cNvContentPartPr/>
                <p14:nvPr/>
              </p14:nvContentPartPr>
              <p14:xfrm>
                <a:off x="9679040" y="2790227"/>
                <a:ext cx="90720" cy="120600"/>
              </p14:xfrm>
            </p:contentPart>
          </mc:Choice>
          <mc:Fallback>
            <p:pic>
              <p:nvPicPr>
                <p:cNvPr id="197" name="Freihand 196">
                  <a:extLst>
                    <a:ext uri="{FF2B5EF4-FFF2-40B4-BE49-F238E27FC236}">
                      <a16:creationId xmlns:a16="http://schemas.microsoft.com/office/drawing/2014/main" id="{FB9A9A1C-AB9D-469F-97A2-A80C51FB5837}"/>
                    </a:ext>
                  </a:extLst>
                </p:cNvPr>
                <p:cNvPicPr/>
                <p:nvPr/>
              </p:nvPicPr>
              <p:blipFill>
                <a:blip r:embed="rId437"/>
                <a:stretch>
                  <a:fillRect/>
                </a:stretch>
              </p:blipFill>
              <p:spPr>
                <a:xfrm>
                  <a:off x="9674720" y="2785907"/>
                  <a:ext cx="99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98" name="Freihand 197">
                  <a:extLst>
                    <a:ext uri="{FF2B5EF4-FFF2-40B4-BE49-F238E27FC236}">
                      <a16:creationId xmlns:a16="http://schemas.microsoft.com/office/drawing/2014/main" id="{B03FEB2D-5FEE-4BF2-97E4-4E7A7C8B9FE1}"/>
                    </a:ext>
                  </a:extLst>
                </p14:cNvPr>
                <p14:cNvContentPartPr/>
                <p14:nvPr/>
              </p14:nvContentPartPr>
              <p14:xfrm>
                <a:off x="8091800" y="2968787"/>
                <a:ext cx="233280" cy="247680"/>
              </p14:xfrm>
            </p:contentPart>
          </mc:Choice>
          <mc:Fallback>
            <p:pic>
              <p:nvPicPr>
                <p:cNvPr id="198" name="Freihand 197">
                  <a:extLst>
                    <a:ext uri="{FF2B5EF4-FFF2-40B4-BE49-F238E27FC236}">
                      <a16:creationId xmlns:a16="http://schemas.microsoft.com/office/drawing/2014/main" id="{B03FEB2D-5FEE-4BF2-97E4-4E7A7C8B9FE1}"/>
                    </a:ext>
                  </a:extLst>
                </p:cNvPr>
                <p:cNvPicPr/>
                <p:nvPr/>
              </p:nvPicPr>
              <p:blipFill>
                <a:blip r:embed="rId439"/>
                <a:stretch>
                  <a:fillRect/>
                </a:stretch>
              </p:blipFill>
              <p:spPr>
                <a:xfrm>
                  <a:off x="8087480" y="2964467"/>
                  <a:ext cx="2419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99" name="Freihand 198">
                  <a:extLst>
                    <a:ext uri="{FF2B5EF4-FFF2-40B4-BE49-F238E27FC236}">
                      <a16:creationId xmlns:a16="http://schemas.microsoft.com/office/drawing/2014/main" id="{609A999A-EDBD-433D-984F-F149A1E79654}"/>
                    </a:ext>
                  </a:extLst>
                </p14:cNvPr>
                <p14:cNvContentPartPr/>
                <p14:nvPr/>
              </p14:nvContentPartPr>
              <p14:xfrm>
                <a:off x="10115360" y="2880587"/>
                <a:ext cx="135360" cy="205200"/>
              </p14:xfrm>
            </p:contentPart>
          </mc:Choice>
          <mc:Fallback>
            <p:pic>
              <p:nvPicPr>
                <p:cNvPr id="199" name="Freihand 198">
                  <a:extLst>
                    <a:ext uri="{FF2B5EF4-FFF2-40B4-BE49-F238E27FC236}">
                      <a16:creationId xmlns:a16="http://schemas.microsoft.com/office/drawing/2014/main" id="{609A999A-EDBD-433D-984F-F149A1E79654}"/>
                    </a:ext>
                  </a:extLst>
                </p:cNvPr>
                <p:cNvPicPr/>
                <p:nvPr/>
              </p:nvPicPr>
              <p:blipFill>
                <a:blip r:embed="rId441"/>
                <a:stretch>
                  <a:fillRect/>
                </a:stretch>
              </p:blipFill>
              <p:spPr>
                <a:xfrm>
                  <a:off x="10111040" y="2876267"/>
                  <a:ext cx="144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2" name="Freihand 241">
                  <a:extLst>
                    <a:ext uri="{FF2B5EF4-FFF2-40B4-BE49-F238E27FC236}">
                      <a16:creationId xmlns:a16="http://schemas.microsoft.com/office/drawing/2014/main" id="{34D5BBD1-A417-430F-BDFC-F1C7BF47C669}"/>
                    </a:ext>
                  </a:extLst>
                </p14:cNvPr>
                <p14:cNvContentPartPr/>
                <p14:nvPr/>
              </p14:nvContentPartPr>
              <p14:xfrm>
                <a:off x="10091960" y="3091547"/>
                <a:ext cx="510840" cy="113400"/>
              </p14:xfrm>
            </p:contentPart>
          </mc:Choice>
          <mc:Fallback>
            <p:pic>
              <p:nvPicPr>
                <p:cNvPr id="242" name="Freihand 241">
                  <a:extLst>
                    <a:ext uri="{FF2B5EF4-FFF2-40B4-BE49-F238E27FC236}">
                      <a16:creationId xmlns:a16="http://schemas.microsoft.com/office/drawing/2014/main" id="{34D5BBD1-A417-430F-BDFC-F1C7BF47C669}"/>
                    </a:ext>
                  </a:extLst>
                </p:cNvPr>
                <p:cNvPicPr/>
                <p:nvPr/>
              </p:nvPicPr>
              <p:blipFill>
                <a:blip r:embed="rId443"/>
                <a:stretch>
                  <a:fillRect/>
                </a:stretch>
              </p:blipFill>
              <p:spPr>
                <a:xfrm>
                  <a:off x="10087640" y="3087227"/>
                  <a:ext cx="519480" cy="122040"/>
                </a:xfrm>
                <a:prstGeom prst="rect">
                  <a:avLst/>
                </a:prstGeom>
              </p:spPr>
            </p:pic>
          </mc:Fallback>
        </mc:AlternateContent>
      </p:grpSp>
      <p:grpSp>
        <p:nvGrpSpPr>
          <p:cNvPr id="251" name="Gruppieren 250">
            <a:extLst>
              <a:ext uri="{FF2B5EF4-FFF2-40B4-BE49-F238E27FC236}">
                <a16:creationId xmlns:a16="http://schemas.microsoft.com/office/drawing/2014/main" id="{89608A62-0599-4444-BCC2-E41CA3C937A5}"/>
              </a:ext>
            </a:extLst>
          </p:cNvPr>
          <p:cNvGrpSpPr/>
          <p:nvPr/>
        </p:nvGrpSpPr>
        <p:grpSpPr>
          <a:xfrm>
            <a:off x="10671920" y="2898227"/>
            <a:ext cx="803520" cy="293760"/>
            <a:chOff x="10671920" y="2898227"/>
            <a:chExt cx="803520" cy="293760"/>
          </a:xfrm>
        </p:grpSpPr>
        <mc:AlternateContent xmlns:mc="http://schemas.openxmlformats.org/markup-compatibility/2006">
          <mc:Choice xmlns:p14="http://schemas.microsoft.com/office/powerpoint/2010/main" Requires="p14">
            <p:contentPart p14:bwMode="auto" r:id="rId444">
              <p14:nvContentPartPr>
                <p14:cNvPr id="244" name="Freihand 243">
                  <a:extLst>
                    <a:ext uri="{FF2B5EF4-FFF2-40B4-BE49-F238E27FC236}">
                      <a16:creationId xmlns:a16="http://schemas.microsoft.com/office/drawing/2014/main" id="{3BCBDF53-E870-4F66-B13A-41BCB754CAFD}"/>
                    </a:ext>
                  </a:extLst>
                </p14:cNvPr>
                <p14:cNvContentPartPr/>
                <p14:nvPr/>
              </p14:nvContentPartPr>
              <p14:xfrm>
                <a:off x="10671920" y="2943227"/>
                <a:ext cx="154440" cy="48240"/>
              </p14:xfrm>
            </p:contentPart>
          </mc:Choice>
          <mc:Fallback>
            <p:pic>
              <p:nvPicPr>
                <p:cNvPr id="244" name="Freihand 243">
                  <a:extLst>
                    <a:ext uri="{FF2B5EF4-FFF2-40B4-BE49-F238E27FC236}">
                      <a16:creationId xmlns:a16="http://schemas.microsoft.com/office/drawing/2014/main" id="{3BCBDF53-E870-4F66-B13A-41BCB754CAFD}"/>
                    </a:ext>
                  </a:extLst>
                </p:cNvPr>
                <p:cNvPicPr/>
                <p:nvPr/>
              </p:nvPicPr>
              <p:blipFill>
                <a:blip r:embed="rId445"/>
                <a:stretch>
                  <a:fillRect/>
                </a:stretch>
              </p:blipFill>
              <p:spPr>
                <a:xfrm>
                  <a:off x="10667600" y="2938907"/>
                  <a:ext cx="163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5" name="Freihand 244">
                  <a:extLst>
                    <a:ext uri="{FF2B5EF4-FFF2-40B4-BE49-F238E27FC236}">
                      <a16:creationId xmlns:a16="http://schemas.microsoft.com/office/drawing/2014/main" id="{16D9E328-A975-4B2C-8924-A4DAF2D961C2}"/>
                    </a:ext>
                  </a:extLst>
                </p14:cNvPr>
                <p14:cNvContentPartPr/>
                <p14:nvPr/>
              </p14:nvContentPartPr>
              <p14:xfrm>
                <a:off x="10698200" y="3042587"/>
                <a:ext cx="153000" cy="27360"/>
              </p14:xfrm>
            </p:contentPart>
          </mc:Choice>
          <mc:Fallback>
            <p:pic>
              <p:nvPicPr>
                <p:cNvPr id="245" name="Freihand 244">
                  <a:extLst>
                    <a:ext uri="{FF2B5EF4-FFF2-40B4-BE49-F238E27FC236}">
                      <a16:creationId xmlns:a16="http://schemas.microsoft.com/office/drawing/2014/main" id="{16D9E328-A975-4B2C-8924-A4DAF2D961C2}"/>
                    </a:ext>
                  </a:extLst>
                </p:cNvPr>
                <p:cNvPicPr/>
                <p:nvPr/>
              </p:nvPicPr>
              <p:blipFill>
                <a:blip r:embed="rId447"/>
                <a:stretch>
                  <a:fillRect/>
                </a:stretch>
              </p:blipFill>
              <p:spPr>
                <a:xfrm>
                  <a:off x="10693880" y="3038267"/>
                  <a:ext cx="161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47" name="Freihand 246">
                  <a:extLst>
                    <a:ext uri="{FF2B5EF4-FFF2-40B4-BE49-F238E27FC236}">
                      <a16:creationId xmlns:a16="http://schemas.microsoft.com/office/drawing/2014/main" id="{E9C7174B-89CE-4D95-9B66-0ECB6B351984}"/>
                    </a:ext>
                  </a:extLst>
                </p14:cNvPr>
                <p14:cNvContentPartPr/>
                <p14:nvPr/>
              </p14:nvContentPartPr>
              <p14:xfrm>
                <a:off x="10975040" y="2910467"/>
                <a:ext cx="151560" cy="151560"/>
              </p14:xfrm>
            </p:contentPart>
          </mc:Choice>
          <mc:Fallback>
            <p:pic>
              <p:nvPicPr>
                <p:cNvPr id="247" name="Freihand 246">
                  <a:extLst>
                    <a:ext uri="{FF2B5EF4-FFF2-40B4-BE49-F238E27FC236}">
                      <a16:creationId xmlns:a16="http://schemas.microsoft.com/office/drawing/2014/main" id="{E9C7174B-89CE-4D95-9B66-0ECB6B351984}"/>
                    </a:ext>
                  </a:extLst>
                </p:cNvPr>
                <p:cNvPicPr/>
                <p:nvPr/>
              </p:nvPicPr>
              <p:blipFill>
                <a:blip r:embed="rId449"/>
                <a:stretch>
                  <a:fillRect/>
                </a:stretch>
              </p:blipFill>
              <p:spPr>
                <a:xfrm>
                  <a:off x="10970720" y="2906147"/>
                  <a:ext cx="160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8" name="Freihand 247">
                  <a:extLst>
                    <a:ext uri="{FF2B5EF4-FFF2-40B4-BE49-F238E27FC236}">
                      <a16:creationId xmlns:a16="http://schemas.microsoft.com/office/drawing/2014/main" id="{988E889E-E32A-49FA-8A87-0C83DBB84884}"/>
                    </a:ext>
                  </a:extLst>
                </p14:cNvPr>
                <p14:cNvContentPartPr/>
                <p14:nvPr/>
              </p14:nvContentPartPr>
              <p14:xfrm>
                <a:off x="11101400" y="3055547"/>
                <a:ext cx="39960" cy="136440"/>
              </p14:xfrm>
            </p:contentPart>
          </mc:Choice>
          <mc:Fallback>
            <p:pic>
              <p:nvPicPr>
                <p:cNvPr id="248" name="Freihand 247">
                  <a:extLst>
                    <a:ext uri="{FF2B5EF4-FFF2-40B4-BE49-F238E27FC236}">
                      <a16:creationId xmlns:a16="http://schemas.microsoft.com/office/drawing/2014/main" id="{988E889E-E32A-49FA-8A87-0C83DBB84884}"/>
                    </a:ext>
                  </a:extLst>
                </p:cNvPr>
                <p:cNvPicPr/>
                <p:nvPr/>
              </p:nvPicPr>
              <p:blipFill>
                <a:blip r:embed="rId451"/>
                <a:stretch>
                  <a:fillRect/>
                </a:stretch>
              </p:blipFill>
              <p:spPr>
                <a:xfrm>
                  <a:off x="11097080" y="3051227"/>
                  <a:ext cx="48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9" name="Freihand 248">
                  <a:extLst>
                    <a:ext uri="{FF2B5EF4-FFF2-40B4-BE49-F238E27FC236}">
                      <a16:creationId xmlns:a16="http://schemas.microsoft.com/office/drawing/2014/main" id="{4859CB2B-FFD1-4FEF-B1C9-2D7F2B2D21F7}"/>
                    </a:ext>
                  </a:extLst>
                </p14:cNvPr>
                <p14:cNvContentPartPr/>
                <p14:nvPr/>
              </p14:nvContentPartPr>
              <p14:xfrm>
                <a:off x="11227040" y="2901827"/>
                <a:ext cx="84960" cy="171720"/>
              </p14:xfrm>
            </p:contentPart>
          </mc:Choice>
          <mc:Fallback>
            <p:pic>
              <p:nvPicPr>
                <p:cNvPr id="249" name="Freihand 248">
                  <a:extLst>
                    <a:ext uri="{FF2B5EF4-FFF2-40B4-BE49-F238E27FC236}">
                      <a16:creationId xmlns:a16="http://schemas.microsoft.com/office/drawing/2014/main" id="{4859CB2B-FFD1-4FEF-B1C9-2D7F2B2D21F7}"/>
                    </a:ext>
                  </a:extLst>
                </p:cNvPr>
                <p:cNvPicPr/>
                <p:nvPr/>
              </p:nvPicPr>
              <p:blipFill>
                <a:blip r:embed="rId453"/>
                <a:stretch>
                  <a:fillRect/>
                </a:stretch>
              </p:blipFill>
              <p:spPr>
                <a:xfrm>
                  <a:off x="11222720" y="2897507"/>
                  <a:ext cx="93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0" name="Freihand 249">
                  <a:extLst>
                    <a:ext uri="{FF2B5EF4-FFF2-40B4-BE49-F238E27FC236}">
                      <a16:creationId xmlns:a16="http://schemas.microsoft.com/office/drawing/2014/main" id="{72B21797-9D11-4EBA-81DD-FDBDD496239B}"/>
                    </a:ext>
                  </a:extLst>
                </p14:cNvPr>
                <p14:cNvContentPartPr/>
                <p14:nvPr/>
              </p14:nvContentPartPr>
              <p14:xfrm>
                <a:off x="11321360" y="2898227"/>
                <a:ext cx="154080" cy="229320"/>
              </p14:xfrm>
            </p:contentPart>
          </mc:Choice>
          <mc:Fallback>
            <p:pic>
              <p:nvPicPr>
                <p:cNvPr id="250" name="Freihand 249">
                  <a:extLst>
                    <a:ext uri="{FF2B5EF4-FFF2-40B4-BE49-F238E27FC236}">
                      <a16:creationId xmlns:a16="http://schemas.microsoft.com/office/drawing/2014/main" id="{72B21797-9D11-4EBA-81DD-FDBDD496239B}"/>
                    </a:ext>
                  </a:extLst>
                </p:cNvPr>
                <p:cNvPicPr/>
                <p:nvPr/>
              </p:nvPicPr>
              <p:blipFill>
                <a:blip r:embed="rId455"/>
                <a:stretch>
                  <a:fillRect/>
                </a:stretch>
              </p:blipFill>
              <p:spPr>
                <a:xfrm>
                  <a:off x="11317040" y="2893907"/>
                  <a:ext cx="162720" cy="237960"/>
                </a:xfrm>
                <a:prstGeom prst="rect">
                  <a:avLst/>
                </a:prstGeom>
              </p:spPr>
            </p:pic>
          </mc:Fallback>
        </mc:AlternateContent>
      </p:grpSp>
      <p:grpSp>
        <p:nvGrpSpPr>
          <p:cNvPr id="268" name="Gruppieren 267">
            <a:extLst>
              <a:ext uri="{FF2B5EF4-FFF2-40B4-BE49-F238E27FC236}">
                <a16:creationId xmlns:a16="http://schemas.microsoft.com/office/drawing/2014/main" id="{77A84BC9-1CC4-4FD2-A96B-A81E5876D5F7}"/>
              </a:ext>
            </a:extLst>
          </p:cNvPr>
          <p:cNvGrpSpPr/>
          <p:nvPr/>
        </p:nvGrpSpPr>
        <p:grpSpPr>
          <a:xfrm>
            <a:off x="9657440" y="3357947"/>
            <a:ext cx="2296800" cy="419040"/>
            <a:chOff x="9657440" y="3357947"/>
            <a:chExt cx="2296800" cy="419040"/>
          </a:xfrm>
        </p:grpSpPr>
        <mc:AlternateContent xmlns:mc="http://schemas.openxmlformats.org/markup-compatibility/2006">
          <mc:Choice xmlns:p14="http://schemas.microsoft.com/office/powerpoint/2010/main" Requires="p14">
            <p:contentPart p14:bwMode="auto" r:id="rId456">
              <p14:nvContentPartPr>
                <p14:cNvPr id="252" name="Freihand 251">
                  <a:extLst>
                    <a:ext uri="{FF2B5EF4-FFF2-40B4-BE49-F238E27FC236}">
                      <a16:creationId xmlns:a16="http://schemas.microsoft.com/office/drawing/2014/main" id="{C767A35B-31B2-44DB-B802-E5BD00FF3EEB}"/>
                    </a:ext>
                  </a:extLst>
                </p14:cNvPr>
                <p14:cNvContentPartPr/>
                <p14:nvPr/>
              </p14:nvContentPartPr>
              <p14:xfrm>
                <a:off x="9657440" y="3613907"/>
                <a:ext cx="238680" cy="71640"/>
              </p14:xfrm>
            </p:contentPart>
          </mc:Choice>
          <mc:Fallback>
            <p:pic>
              <p:nvPicPr>
                <p:cNvPr id="252" name="Freihand 251">
                  <a:extLst>
                    <a:ext uri="{FF2B5EF4-FFF2-40B4-BE49-F238E27FC236}">
                      <a16:creationId xmlns:a16="http://schemas.microsoft.com/office/drawing/2014/main" id="{C767A35B-31B2-44DB-B802-E5BD00FF3EEB}"/>
                    </a:ext>
                  </a:extLst>
                </p:cNvPr>
                <p:cNvPicPr/>
                <p:nvPr/>
              </p:nvPicPr>
              <p:blipFill>
                <a:blip r:embed="rId457"/>
                <a:stretch>
                  <a:fillRect/>
                </a:stretch>
              </p:blipFill>
              <p:spPr>
                <a:xfrm>
                  <a:off x="9653120" y="3609587"/>
                  <a:ext cx="247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3" name="Freihand 252">
                  <a:extLst>
                    <a:ext uri="{FF2B5EF4-FFF2-40B4-BE49-F238E27FC236}">
                      <a16:creationId xmlns:a16="http://schemas.microsoft.com/office/drawing/2014/main" id="{A8DBEB32-17CB-4BBE-B7CB-31067C80E990}"/>
                    </a:ext>
                  </a:extLst>
                </p14:cNvPr>
                <p14:cNvContentPartPr/>
                <p14:nvPr/>
              </p14:nvContentPartPr>
              <p14:xfrm>
                <a:off x="9836000" y="3531827"/>
                <a:ext cx="159840" cy="245160"/>
              </p14:xfrm>
            </p:contentPart>
          </mc:Choice>
          <mc:Fallback>
            <p:pic>
              <p:nvPicPr>
                <p:cNvPr id="253" name="Freihand 252">
                  <a:extLst>
                    <a:ext uri="{FF2B5EF4-FFF2-40B4-BE49-F238E27FC236}">
                      <a16:creationId xmlns:a16="http://schemas.microsoft.com/office/drawing/2014/main" id="{A8DBEB32-17CB-4BBE-B7CB-31067C80E990}"/>
                    </a:ext>
                  </a:extLst>
                </p:cNvPr>
                <p:cNvPicPr/>
                <p:nvPr/>
              </p:nvPicPr>
              <p:blipFill>
                <a:blip r:embed="rId459"/>
                <a:stretch>
                  <a:fillRect/>
                </a:stretch>
              </p:blipFill>
              <p:spPr>
                <a:xfrm>
                  <a:off x="9831680" y="3527507"/>
                  <a:ext cx="1684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54" name="Freihand 253">
                  <a:extLst>
                    <a:ext uri="{FF2B5EF4-FFF2-40B4-BE49-F238E27FC236}">
                      <a16:creationId xmlns:a16="http://schemas.microsoft.com/office/drawing/2014/main" id="{78929860-B524-412C-BA52-18270AF63991}"/>
                    </a:ext>
                  </a:extLst>
                </p14:cNvPr>
                <p14:cNvContentPartPr/>
                <p14:nvPr/>
              </p14:nvContentPartPr>
              <p14:xfrm>
                <a:off x="10227320" y="3401507"/>
                <a:ext cx="199080" cy="287640"/>
              </p14:xfrm>
            </p:contentPart>
          </mc:Choice>
          <mc:Fallback>
            <p:pic>
              <p:nvPicPr>
                <p:cNvPr id="254" name="Freihand 253">
                  <a:extLst>
                    <a:ext uri="{FF2B5EF4-FFF2-40B4-BE49-F238E27FC236}">
                      <a16:creationId xmlns:a16="http://schemas.microsoft.com/office/drawing/2014/main" id="{78929860-B524-412C-BA52-18270AF63991}"/>
                    </a:ext>
                  </a:extLst>
                </p:cNvPr>
                <p:cNvPicPr/>
                <p:nvPr/>
              </p:nvPicPr>
              <p:blipFill>
                <a:blip r:embed="rId461"/>
                <a:stretch>
                  <a:fillRect/>
                </a:stretch>
              </p:blipFill>
              <p:spPr>
                <a:xfrm>
                  <a:off x="10223000" y="3397187"/>
                  <a:ext cx="2077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5" name="Freihand 254">
                  <a:extLst>
                    <a:ext uri="{FF2B5EF4-FFF2-40B4-BE49-F238E27FC236}">
                      <a16:creationId xmlns:a16="http://schemas.microsoft.com/office/drawing/2014/main" id="{82899C7F-1A67-4B3C-AB91-B477AEB51194}"/>
                    </a:ext>
                  </a:extLst>
                </p14:cNvPr>
                <p14:cNvContentPartPr/>
                <p14:nvPr/>
              </p14:nvContentPartPr>
              <p14:xfrm>
                <a:off x="10251800" y="3532547"/>
                <a:ext cx="225720" cy="52920"/>
              </p14:xfrm>
            </p:contentPart>
          </mc:Choice>
          <mc:Fallback>
            <p:pic>
              <p:nvPicPr>
                <p:cNvPr id="255" name="Freihand 254">
                  <a:extLst>
                    <a:ext uri="{FF2B5EF4-FFF2-40B4-BE49-F238E27FC236}">
                      <a16:creationId xmlns:a16="http://schemas.microsoft.com/office/drawing/2014/main" id="{82899C7F-1A67-4B3C-AB91-B477AEB51194}"/>
                    </a:ext>
                  </a:extLst>
                </p:cNvPr>
                <p:cNvPicPr/>
                <p:nvPr/>
              </p:nvPicPr>
              <p:blipFill>
                <a:blip r:embed="rId463"/>
                <a:stretch>
                  <a:fillRect/>
                </a:stretch>
              </p:blipFill>
              <p:spPr>
                <a:xfrm>
                  <a:off x="10247480" y="3528227"/>
                  <a:ext cx="234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56" name="Freihand 255">
                  <a:extLst>
                    <a:ext uri="{FF2B5EF4-FFF2-40B4-BE49-F238E27FC236}">
                      <a16:creationId xmlns:a16="http://schemas.microsoft.com/office/drawing/2014/main" id="{2B713052-5880-44B4-B0E3-43614425CD7E}"/>
                    </a:ext>
                  </a:extLst>
                </p14:cNvPr>
                <p14:cNvContentPartPr/>
                <p14:nvPr/>
              </p14:nvContentPartPr>
              <p14:xfrm>
                <a:off x="10463480" y="3415907"/>
                <a:ext cx="197280" cy="214920"/>
              </p14:xfrm>
            </p:contentPart>
          </mc:Choice>
          <mc:Fallback>
            <p:pic>
              <p:nvPicPr>
                <p:cNvPr id="256" name="Freihand 255">
                  <a:extLst>
                    <a:ext uri="{FF2B5EF4-FFF2-40B4-BE49-F238E27FC236}">
                      <a16:creationId xmlns:a16="http://schemas.microsoft.com/office/drawing/2014/main" id="{2B713052-5880-44B4-B0E3-43614425CD7E}"/>
                    </a:ext>
                  </a:extLst>
                </p:cNvPr>
                <p:cNvPicPr/>
                <p:nvPr/>
              </p:nvPicPr>
              <p:blipFill>
                <a:blip r:embed="rId465"/>
                <a:stretch>
                  <a:fillRect/>
                </a:stretch>
              </p:blipFill>
              <p:spPr>
                <a:xfrm>
                  <a:off x="10459160" y="3411587"/>
                  <a:ext cx="2059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57" name="Freihand 256">
                  <a:extLst>
                    <a:ext uri="{FF2B5EF4-FFF2-40B4-BE49-F238E27FC236}">
                      <a16:creationId xmlns:a16="http://schemas.microsoft.com/office/drawing/2014/main" id="{7D39B333-D835-417B-BA8C-C99E432B6E5B}"/>
                    </a:ext>
                  </a:extLst>
                </p14:cNvPr>
                <p14:cNvContentPartPr/>
                <p14:nvPr/>
              </p14:nvContentPartPr>
              <p14:xfrm>
                <a:off x="10723760" y="3473867"/>
                <a:ext cx="174600" cy="100440"/>
              </p14:xfrm>
            </p:contentPart>
          </mc:Choice>
          <mc:Fallback>
            <p:pic>
              <p:nvPicPr>
                <p:cNvPr id="257" name="Freihand 256">
                  <a:extLst>
                    <a:ext uri="{FF2B5EF4-FFF2-40B4-BE49-F238E27FC236}">
                      <a16:creationId xmlns:a16="http://schemas.microsoft.com/office/drawing/2014/main" id="{7D39B333-D835-417B-BA8C-C99E432B6E5B}"/>
                    </a:ext>
                  </a:extLst>
                </p:cNvPr>
                <p:cNvPicPr/>
                <p:nvPr/>
              </p:nvPicPr>
              <p:blipFill>
                <a:blip r:embed="rId467"/>
                <a:stretch>
                  <a:fillRect/>
                </a:stretch>
              </p:blipFill>
              <p:spPr>
                <a:xfrm>
                  <a:off x="10719440" y="3469547"/>
                  <a:ext cx="183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0" name="Freihand 259">
                  <a:extLst>
                    <a:ext uri="{FF2B5EF4-FFF2-40B4-BE49-F238E27FC236}">
                      <a16:creationId xmlns:a16="http://schemas.microsoft.com/office/drawing/2014/main" id="{55382A38-DB33-407D-BB07-AF29047428B7}"/>
                    </a:ext>
                  </a:extLst>
                </p14:cNvPr>
                <p14:cNvContentPartPr/>
                <p14:nvPr/>
              </p14:nvContentPartPr>
              <p14:xfrm>
                <a:off x="10701800" y="3488627"/>
                <a:ext cx="188640" cy="88560"/>
              </p14:xfrm>
            </p:contentPart>
          </mc:Choice>
          <mc:Fallback>
            <p:pic>
              <p:nvPicPr>
                <p:cNvPr id="260" name="Freihand 259">
                  <a:extLst>
                    <a:ext uri="{FF2B5EF4-FFF2-40B4-BE49-F238E27FC236}">
                      <a16:creationId xmlns:a16="http://schemas.microsoft.com/office/drawing/2014/main" id="{55382A38-DB33-407D-BB07-AF29047428B7}"/>
                    </a:ext>
                  </a:extLst>
                </p:cNvPr>
                <p:cNvPicPr/>
                <p:nvPr/>
              </p:nvPicPr>
              <p:blipFill>
                <a:blip r:embed="rId469"/>
                <a:stretch>
                  <a:fillRect/>
                </a:stretch>
              </p:blipFill>
              <p:spPr>
                <a:xfrm>
                  <a:off x="10697480" y="3484307"/>
                  <a:ext cx="19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1" name="Freihand 260">
                  <a:extLst>
                    <a:ext uri="{FF2B5EF4-FFF2-40B4-BE49-F238E27FC236}">
                      <a16:creationId xmlns:a16="http://schemas.microsoft.com/office/drawing/2014/main" id="{3EEBD4E9-41EE-4E0B-9B3B-3CE50553FAA5}"/>
                    </a:ext>
                  </a:extLst>
                </p14:cNvPr>
                <p14:cNvContentPartPr/>
                <p14:nvPr/>
              </p14:nvContentPartPr>
              <p14:xfrm>
                <a:off x="10661120" y="3560267"/>
                <a:ext cx="251280" cy="40320"/>
              </p14:xfrm>
            </p:contentPart>
          </mc:Choice>
          <mc:Fallback>
            <p:pic>
              <p:nvPicPr>
                <p:cNvPr id="261" name="Freihand 260">
                  <a:extLst>
                    <a:ext uri="{FF2B5EF4-FFF2-40B4-BE49-F238E27FC236}">
                      <a16:creationId xmlns:a16="http://schemas.microsoft.com/office/drawing/2014/main" id="{3EEBD4E9-41EE-4E0B-9B3B-3CE50553FAA5}"/>
                    </a:ext>
                  </a:extLst>
                </p:cNvPr>
                <p:cNvPicPr/>
                <p:nvPr/>
              </p:nvPicPr>
              <p:blipFill>
                <a:blip r:embed="rId471"/>
                <a:stretch>
                  <a:fillRect/>
                </a:stretch>
              </p:blipFill>
              <p:spPr>
                <a:xfrm>
                  <a:off x="10656800" y="3555947"/>
                  <a:ext cx="259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2" name="Freihand 261">
                  <a:extLst>
                    <a:ext uri="{FF2B5EF4-FFF2-40B4-BE49-F238E27FC236}">
                      <a16:creationId xmlns:a16="http://schemas.microsoft.com/office/drawing/2014/main" id="{D1A28676-CD55-4F0E-9405-92BD8E499399}"/>
                    </a:ext>
                  </a:extLst>
                </p14:cNvPr>
                <p14:cNvContentPartPr/>
                <p14:nvPr/>
              </p14:nvContentPartPr>
              <p14:xfrm>
                <a:off x="10732040" y="3589067"/>
                <a:ext cx="145440" cy="41040"/>
              </p14:xfrm>
            </p:contentPart>
          </mc:Choice>
          <mc:Fallback>
            <p:pic>
              <p:nvPicPr>
                <p:cNvPr id="262" name="Freihand 261">
                  <a:extLst>
                    <a:ext uri="{FF2B5EF4-FFF2-40B4-BE49-F238E27FC236}">
                      <a16:creationId xmlns:a16="http://schemas.microsoft.com/office/drawing/2014/main" id="{D1A28676-CD55-4F0E-9405-92BD8E499399}"/>
                    </a:ext>
                  </a:extLst>
                </p:cNvPr>
                <p:cNvPicPr/>
                <p:nvPr/>
              </p:nvPicPr>
              <p:blipFill>
                <a:blip r:embed="rId473"/>
                <a:stretch>
                  <a:fillRect/>
                </a:stretch>
              </p:blipFill>
              <p:spPr>
                <a:xfrm>
                  <a:off x="10727720" y="3584747"/>
                  <a:ext cx="154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3" name="Freihand 262">
                  <a:extLst>
                    <a:ext uri="{FF2B5EF4-FFF2-40B4-BE49-F238E27FC236}">
                      <a16:creationId xmlns:a16="http://schemas.microsoft.com/office/drawing/2014/main" id="{D0B53F03-99A7-4C49-8BEE-A78392FAB3F8}"/>
                    </a:ext>
                  </a:extLst>
                </p14:cNvPr>
                <p14:cNvContentPartPr/>
                <p14:nvPr/>
              </p14:nvContentPartPr>
              <p14:xfrm>
                <a:off x="10942280" y="3357947"/>
                <a:ext cx="207720" cy="408600"/>
              </p14:xfrm>
            </p:contentPart>
          </mc:Choice>
          <mc:Fallback>
            <p:pic>
              <p:nvPicPr>
                <p:cNvPr id="263" name="Freihand 262">
                  <a:extLst>
                    <a:ext uri="{FF2B5EF4-FFF2-40B4-BE49-F238E27FC236}">
                      <a16:creationId xmlns:a16="http://schemas.microsoft.com/office/drawing/2014/main" id="{D0B53F03-99A7-4C49-8BEE-A78392FAB3F8}"/>
                    </a:ext>
                  </a:extLst>
                </p:cNvPr>
                <p:cNvPicPr/>
                <p:nvPr/>
              </p:nvPicPr>
              <p:blipFill>
                <a:blip r:embed="rId475"/>
                <a:stretch>
                  <a:fillRect/>
                </a:stretch>
              </p:blipFill>
              <p:spPr>
                <a:xfrm>
                  <a:off x="10937960" y="3353627"/>
                  <a:ext cx="2163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4" name="Freihand 263">
                  <a:extLst>
                    <a:ext uri="{FF2B5EF4-FFF2-40B4-BE49-F238E27FC236}">
                      <a16:creationId xmlns:a16="http://schemas.microsoft.com/office/drawing/2014/main" id="{6FC020BD-70DA-41EB-BAAE-9207EFE5C4A0}"/>
                    </a:ext>
                  </a:extLst>
                </p14:cNvPr>
                <p14:cNvContentPartPr/>
                <p14:nvPr/>
              </p14:nvContentPartPr>
              <p14:xfrm>
                <a:off x="11179160" y="3486827"/>
                <a:ext cx="112320" cy="110520"/>
              </p14:xfrm>
            </p:contentPart>
          </mc:Choice>
          <mc:Fallback>
            <p:pic>
              <p:nvPicPr>
                <p:cNvPr id="264" name="Freihand 263">
                  <a:extLst>
                    <a:ext uri="{FF2B5EF4-FFF2-40B4-BE49-F238E27FC236}">
                      <a16:creationId xmlns:a16="http://schemas.microsoft.com/office/drawing/2014/main" id="{6FC020BD-70DA-41EB-BAAE-9207EFE5C4A0}"/>
                    </a:ext>
                  </a:extLst>
                </p:cNvPr>
                <p:cNvPicPr/>
                <p:nvPr/>
              </p:nvPicPr>
              <p:blipFill>
                <a:blip r:embed="rId477"/>
                <a:stretch>
                  <a:fillRect/>
                </a:stretch>
              </p:blipFill>
              <p:spPr>
                <a:xfrm>
                  <a:off x="11174840" y="3482507"/>
                  <a:ext cx="120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5" name="Freihand 264">
                  <a:extLst>
                    <a:ext uri="{FF2B5EF4-FFF2-40B4-BE49-F238E27FC236}">
                      <a16:creationId xmlns:a16="http://schemas.microsoft.com/office/drawing/2014/main" id="{4FB838F3-A62B-4D79-A45B-C1050C178332}"/>
                    </a:ext>
                  </a:extLst>
                </p14:cNvPr>
                <p14:cNvContentPartPr/>
                <p14:nvPr/>
              </p14:nvContentPartPr>
              <p14:xfrm>
                <a:off x="11325320" y="3394667"/>
                <a:ext cx="425160" cy="180000"/>
              </p14:xfrm>
            </p:contentPart>
          </mc:Choice>
          <mc:Fallback>
            <p:pic>
              <p:nvPicPr>
                <p:cNvPr id="265" name="Freihand 264">
                  <a:extLst>
                    <a:ext uri="{FF2B5EF4-FFF2-40B4-BE49-F238E27FC236}">
                      <a16:creationId xmlns:a16="http://schemas.microsoft.com/office/drawing/2014/main" id="{4FB838F3-A62B-4D79-A45B-C1050C178332}"/>
                    </a:ext>
                  </a:extLst>
                </p:cNvPr>
                <p:cNvPicPr/>
                <p:nvPr/>
              </p:nvPicPr>
              <p:blipFill>
                <a:blip r:embed="rId479"/>
                <a:stretch>
                  <a:fillRect/>
                </a:stretch>
              </p:blipFill>
              <p:spPr>
                <a:xfrm>
                  <a:off x="11321000" y="3390347"/>
                  <a:ext cx="433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6" name="Freihand 265">
                  <a:extLst>
                    <a:ext uri="{FF2B5EF4-FFF2-40B4-BE49-F238E27FC236}">
                      <a16:creationId xmlns:a16="http://schemas.microsoft.com/office/drawing/2014/main" id="{B51DA558-8634-4234-9525-931D6E82449E}"/>
                    </a:ext>
                  </a:extLst>
                </p14:cNvPr>
                <p14:cNvContentPartPr/>
                <p14:nvPr/>
              </p14:nvContentPartPr>
              <p14:xfrm>
                <a:off x="10182680" y="3574667"/>
                <a:ext cx="1771560" cy="185400"/>
              </p14:xfrm>
            </p:contentPart>
          </mc:Choice>
          <mc:Fallback>
            <p:pic>
              <p:nvPicPr>
                <p:cNvPr id="266" name="Freihand 265">
                  <a:extLst>
                    <a:ext uri="{FF2B5EF4-FFF2-40B4-BE49-F238E27FC236}">
                      <a16:creationId xmlns:a16="http://schemas.microsoft.com/office/drawing/2014/main" id="{B51DA558-8634-4234-9525-931D6E82449E}"/>
                    </a:ext>
                  </a:extLst>
                </p:cNvPr>
                <p:cNvPicPr/>
                <p:nvPr/>
              </p:nvPicPr>
              <p:blipFill>
                <a:blip r:embed="rId481"/>
                <a:stretch>
                  <a:fillRect/>
                </a:stretch>
              </p:blipFill>
              <p:spPr>
                <a:xfrm>
                  <a:off x="10178360" y="3570347"/>
                  <a:ext cx="1780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7" name="Freihand 266">
                  <a:extLst>
                    <a:ext uri="{FF2B5EF4-FFF2-40B4-BE49-F238E27FC236}">
                      <a16:creationId xmlns:a16="http://schemas.microsoft.com/office/drawing/2014/main" id="{FCDAE7F8-9DE1-4CC0-A609-E7E4EC1487B3}"/>
                    </a:ext>
                  </a:extLst>
                </p14:cNvPr>
                <p14:cNvContentPartPr/>
                <p14:nvPr/>
              </p14:nvContentPartPr>
              <p14:xfrm>
                <a:off x="11637440" y="3447587"/>
                <a:ext cx="178920" cy="119160"/>
              </p14:xfrm>
            </p:contentPart>
          </mc:Choice>
          <mc:Fallback>
            <p:pic>
              <p:nvPicPr>
                <p:cNvPr id="267" name="Freihand 266">
                  <a:extLst>
                    <a:ext uri="{FF2B5EF4-FFF2-40B4-BE49-F238E27FC236}">
                      <a16:creationId xmlns:a16="http://schemas.microsoft.com/office/drawing/2014/main" id="{FCDAE7F8-9DE1-4CC0-A609-E7E4EC1487B3}"/>
                    </a:ext>
                  </a:extLst>
                </p:cNvPr>
                <p:cNvPicPr/>
                <p:nvPr/>
              </p:nvPicPr>
              <p:blipFill>
                <a:blip r:embed="rId483"/>
                <a:stretch>
                  <a:fillRect/>
                </a:stretch>
              </p:blipFill>
              <p:spPr>
                <a:xfrm>
                  <a:off x="11633120" y="3443267"/>
                  <a:ext cx="18756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4">
            <p14:nvContentPartPr>
              <p14:cNvPr id="269" name="Freihand 268">
                <a:extLst>
                  <a:ext uri="{FF2B5EF4-FFF2-40B4-BE49-F238E27FC236}">
                    <a16:creationId xmlns:a16="http://schemas.microsoft.com/office/drawing/2014/main" id="{87022110-2301-4A45-A58F-5F10E6DE8655}"/>
                  </a:ext>
                </a:extLst>
              </p14:cNvPr>
              <p14:cNvContentPartPr/>
              <p14:nvPr/>
            </p14:nvContentPartPr>
            <p14:xfrm>
              <a:off x="5315840" y="2249507"/>
              <a:ext cx="1402200" cy="24480"/>
            </p14:xfrm>
          </p:contentPart>
        </mc:Choice>
        <mc:Fallback>
          <p:pic>
            <p:nvPicPr>
              <p:cNvPr id="269" name="Freihand 268">
                <a:extLst>
                  <a:ext uri="{FF2B5EF4-FFF2-40B4-BE49-F238E27FC236}">
                    <a16:creationId xmlns:a16="http://schemas.microsoft.com/office/drawing/2014/main" id="{87022110-2301-4A45-A58F-5F10E6DE8655}"/>
                  </a:ext>
                </a:extLst>
              </p:cNvPr>
              <p:cNvPicPr/>
              <p:nvPr/>
            </p:nvPicPr>
            <p:blipFill>
              <a:blip r:embed="rId485"/>
              <a:stretch>
                <a:fillRect/>
              </a:stretch>
            </p:blipFill>
            <p:spPr>
              <a:xfrm>
                <a:off x="5311520" y="2245187"/>
                <a:ext cx="1410840" cy="33120"/>
              </a:xfrm>
              <a:prstGeom prst="rect">
                <a:avLst/>
              </a:prstGeom>
            </p:spPr>
          </p:pic>
        </mc:Fallback>
      </mc:AlternateContent>
    </p:spTree>
    <p:extLst>
      <p:ext uri="{BB962C8B-B14F-4D97-AF65-F5344CB8AC3E}">
        <p14:creationId xmlns:p14="http://schemas.microsoft.com/office/powerpoint/2010/main" val="39123057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2621</Words>
  <Application>Microsoft Office PowerPoint</Application>
  <PresentationFormat>Breitbild</PresentationFormat>
  <Paragraphs>486</Paragraphs>
  <Slides>41</Slides>
  <Notes>21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Calibri Light</vt:lpstr>
      <vt:lpstr>Cambria Math</vt:lpstr>
      <vt:lpstr>Sparkasse Rg</vt:lpstr>
      <vt:lpstr>Times New Roman</vt:lpstr>
      <vt:lpstr>Wingdings</vt:lpstr>
      <vt:lpstr>Office</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470</cp:revision>
  <dcterms:created xsi:type="dcterms:W3CDTF">2019-02-11T10:45:01Z</dcterms:created>
  <dcterms:modified xsi:type="dcterms:W3CDTF">2026-03-11T10:47:39Z</dcterms:modified>
</cp:coreProperties>
</file>